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 id="2147483738" r:id="rId2"/>
    <p:sldMasterId id="2147483774" r:id="rId3"/>
    <p:sldMasterId id="2147483778" r:id="rId4"/>
  </p:sldMasterIdLst>
  <p:notesMasterIdLst>
    <p:notesMasterId r:id="rId37"/>
  </p:notesMasterIdLst>
  <p:sldIdLst>
    <p:sldId id="271" r:id="rId5"/>
    <p:sldId id="257" r:id="rId6"/>
    <p:sldId id="258" r:id="rId7"/>
    <p:sldId id="259" r:id="rId8"/>
    <p:sldId id="260" r:id="rId9"/>
    <p:sldId id="295" r:id="rId10"/>
    <p:sldId id="261" r:id="rId11"/>
    <p:sldId id="262" r:id="rId12"/>
    <p:sldId id="263" r:id="rId13"/>
    <p:sldId id="294" r:id="rId14"/>
    <p:sldId id="276" r:id="rId15"/>
    <p:sldId id="265" r:id="rId16"/>
    <p:sldId id="296" r:id="rId17"/>
    <p:sldId id="280" r:id="rId18"/>
    <p:sldId id="281" r:id="rId19"/>
    <p:sldId id="282" r:id="rId20"/>
    <p:sldId id="283" r:id="rId21"/>
    <p:sldId id="267" r:id="rId22"/>
    <p:sldId id="269" r:id="rId23"/>
    <p:sldId id="284" r:id="rId24"/>
    <p:sldId id="286" r:id="rId25"/>
    <p:sldId id="272" r:id="rId26"/>
    <p:sldId id="273" r:id="rId27"/>
    <p:sldId id="275" r:id="rId28"/>
    <p:sldId id="277" r:id="rId29"/>
    <p:sldId id="291" r:id="rId30"/>
    <p:sldId id="292" r:id="rId31"/>
    <p:sldId id="293" r:id="rId32"/>
    <p:sldId id="278" r:id="rId33"/>
    <p:sldId id="287" r:id="rId34"/>
    <p:sldId id="289" r:id="rId35"/>
    <p:sldId id="29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E1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637" autoAdjust="0"/>
  </p:normalViewPr>
  <p:slideViewPr>
    <p:cSldViewPr snapToGrid="0">
      <p:cViewPr>
        <p:scale>
          <a:sx n="71" d="100"/>
          <a:sy n="71" d="100"/>
        </p:scale>
        <p:origin x="-678" y="4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BC8DA7-683B-4093-8836-024F843EDF15}" type="doc">
      <dgm:prSet loTypeId="urn:microsoft.com/office/officeart/2008/layout/VerticalCurvedList" loCatId="list" qsTypeId="urn:microsoft.com/office/officeart/2005/8/quickstyle/simple1" qsCatId="simple" csTypeId="urn:microsoft.com/office/officeart/2005/8/colors/colorful4" csCatId="colorful" phldr="1"/>
      <dgm:spPr/>
      <dgm:t>
        <a:bodyPr/>
        <a:lstStyle/>
        <a:p>
          <a:endParaRPr lang="fr-FR"/>
        </a:p>
      </dgm:t>
    </dgm:pt>
    <dgm:pt modelId="{813C0A68-FD7C-4FA8-945C-33457D52D787}">
      <dgm:prSet phldrT="[Text]"/>
      <dgm:spPr>
        <a:solidFill>
          <a:srgbClr val="FF0000"/>
        </a:solidFill>
      </dgm:spPr>
      <dgm:t>
        <a:bodyPr/>
        <a:lstStyle/>
        <a:p>
          <a:r>
            <a:rPr lang="fr-FR" b="1" cap="none" spc="0" dirty="0">
              <a:ln w="9525">
                <a:prstDash val="solid"/>
              </a:ln>
              <a:effectLst/>
            </a:rPr>
            <a:t>Introduction</a:t>
          </a:r>
        </a:p>
      </dgm:t>
    </dgm:pt>
    <dgm:pt modelId="{5D5E7987-13E6-4D39-B717-7CBBEC239D69}" type="parTrans" cxnId="{751E7976-0AA1-42A8-8779-B61B05D3B865}">
      <dgm:prSet/>
      <dgm:spPr/>
      <dgm:t>
        <a:bodyPr/>
        <a:lstStyle/>
        <a:p>
          <a:endParaRPr lang="fr-FR"/>
        </a:p>
      </dgm:t>
    </dgm:pt>
    <dgm:pt modelId="{34AA9949-FCB5-4BA6-9134-33B40C6B68F2}" type="sibTrans" cxnId="{751E7976-0AA1-42A8-8779-B61B05D3B865}">
      <dgm:prSet/>
      <dgm:spPr/>
      <dgm:t>
        <a:bodyPr/>
        <a:lstStyle/>
        <a:p>
          <a:endParaRPr lang="fr-FR"/>
        </a:p>
      </dgm:t>
    </dgm:pt>
    <dgm:pt modelId="{20E02644-DEB1-4661-98D1-0327C23DAE99}">
      <dgm:prSet phldrT="[Text]"/>
      <dgm:spPr>
        <a:solidFill>
          <a:srgbClr val="23E148"/>
        </a:solidFill>
      </dgm:spPr>
      <dgm:t>
        <a:bodyPr/>
        <a:lstStyle/>
        <a:p>
          <a:r>
            <a:rPr lang="fr-FR" b="1" cap="none" spc="0" dirty="0">
              <a:ln w="9525">
                <a:prstDash val="solid"/>
              </a:ln>
              <a:effectLst/>
            </a:rPr>
            <a:t>Conception</a:t>
          </a:r>
        </a:p>
      </dgm:t>
    </dgm:pt>
    <dgm:pt modelId="{40CF87E4-FEAD-4FF5-876D-079765BCE0A0}" type="parTrans" cxnId="{46632836-3408-4958-AD58-8223599E2CA2}">
      <dgm:prSet/>
      <dgm:spPr/>
      <dgm:t>
        <a:bodyPr/>
        <a:lstStyle/>
        <a:p>
          <a:endParaRPr lang="fr-FR"/>
        </a:p>
      </dgm:t>
    </dgm:pt>
    <dgm:pt modelId="{91486FB4-D30B-4790-8FCB-35F6B5F1E4DF}" type="sibTrans" cxnId="{46632836-3408-4958-AD58-8223599E2CA2}">
      <dgm:prSet/>
      <dgm:spPr/>
      <dgm:t>
        <a:bodyPr/>
        <a:lstStyle/>
        <a:p>
          <a:endParaRPr lang="fr-FR"/>
        </a:p>
      </dgm:t>
    </dgm:pt>
    <dgm:pt modelId="{0FD90B80-C503-4CEF-902F-A740796847A1}">
      <dgm:prSet phldrT="[Text]"/>
      <dgm:spPr>
        <a:solidFill>
          <a:srgbClr val="ED7D31"/>
        </a:solidFill>
      </dgm:spPr>
      <dgm:t>
        <a:bodyPr/>
        <a:lstStyle/>
        <a:p>
          <a:r>
            <a:rPr lang="fr-FR" b="1" cap="none" spc="0" dirty="0">
              <a:ln w="9525">
                <a:prstDash val="solid"/>
              </a:ln>
              <a:effectLst/>
            </a:rPr>
            <a:t>Réalisation</a:t>
          </a:r>
        </a:p>
      </dgm:t>
    </dgm:pt>
    <dgm:pt modelId="{0CBEB0D8-6F41-4B4B-A69F-31114F3EEC02}" type="parTrans" cxnId="{4A66BF46-6E67-4F56-9B25-1A2901958E0F}">
      <dgm:prSet/>
      <dgm:spPr/>
      <dgm:t>
        <a:bodyPr/>
        <a:lstStyle/>
        <a:p>
          <a:endParaRPr lang="fr-FR"/>
        </a:p>
      </dgm:t>
    </dgm:pt>
    <dgm:pt modelId="{BA5929F2-D138-4668-908E-91D6BE8AECFD}" type="sibTrans" cxnId="{4A66BF46-6E67-4F56-9B25-1A2901958E0F}">
      <dgm:prSet/>
      <dgm:spPr/>
      <dgm:t>
        <a:bodyPr/>
        <a:lstStyle/>
        <a:p>
          <a:endParaRPr lang="fr-FR"/>
        </a:p>
      </dgm:t>
    </dgm:pt>
    <dgm:pt modelId="{CF964B08-587D-4386-9EC5-5FD2AE25B4EC}">
      <dgm:prSet phldrT="[Text]"/>
      <dgm:spPr>
        <a:solidFill>
          <a:srgbClr val="FFD41F"/>
        </a:solidFill>
      </dgm:spPr>
      <dgm:t>
        <a:bodyPr/>
        <a:lstStyle/>
        <a:p>
          <a:r>
            <a:rPr lang="fr-FR" b="1" cap="none" spc="0" dirty="0">
              <a:ln w="9525">
                <a:prstDash val="solid"/>
              </a:ln>
              <a:effectLst/>
            </a:rPr>
            <a:t>Problématique</a:t>
          </a:r>
        </a:p>
      </dgm:t>
    </dgm:pt>
    <dgm:pt modelId="{DFDEA662-59CD-4F00-A755-751B8D2711D3}" type="parTrans" cxnId="{C11D6DEF-65C3-4A09-B73C-74E7BF34B4E8}">
      <dgm:prSet/>
      <dgm:spPr/>
      <dgm:t>
        <a:bodyPr/>
        <a:lstStyle/>
        <a:p>
          <a:endParaRPr lang="fr-FR"/>
        </a:p>
      </dgm:t>
    </dgm:pt>
    <dgm:pt modelId="{D8CB343B-3265-4553-B8F0-4DEFD407851C}" type="sibTrans" cxnId="{C11D6DEF-65C3-4A09-B73C-74E7BF34B4E8}">
      <dgm:prSet/>
      <dgm:spPr/>
      <dgm:t>
        <a:bodyPr/>
        <a:lstStyle/>
        <a:p>
          <a:endParaRPr lang="fr-FR"/>
        </a:p>
      </dgm:t>
    </dgm:pt>
    <dgm:pt modelId="{E676B35E-03ED-4D4E-AEDF-E6E16765D738}">
      <dgm:prSet phldrT="[Text]"/>
      <dgm:spPr>
        <a:solidFill>
          <a:srgbClr val="00B0F0"/>
        </a:solidFill>
      </dgm:spPr>
      <dgm:t>
        <a:bodyPr/>
        <a:lstStyle/>
        <a:p>
          <a:r>
            <a:rPr lang="fr-FR" b="1" dirty="0">
              <a:latin typeface="Calibri (Body)"/>
              <a:ea typeface="Century Gothic" charset="0"/>
              <a:cs typeface="Century Gothic" charset="0"/>
            </a:rPr>
            <a:t>Solution proposée</a:t>
          </a:r>
          <a:endParaRPr lang="fr-FR" b="1" cap="none" spc="0" dirty="0">
            <a:ln w="9525">
              <a:prstDash val="solid"/>
            </a:ln>
            <a:effectLst>
              <a:outerShdw blurRad="12700" dist="38100" dir="2700000" algn="tl" rotWithShape="0">
                <a:schemeClr val="bg1">
                  <a:lumMod val="50000"/>
                </a:schemeClr>
              </a:outerShdw>
            </a:effectLst>
            <a:latin typeface="Calibri (Body)"/>
          </a:endParaRPr>
        </a:p>
      </dgm:t>
    </dgm:pt>
    <dgm:pt modelId="{73AD37F6-A209-47D0-BC4E-F420A202FBC3}" type="parTrans" cxnId="{4185B0C6-5356-44BB-8978-BB8AFCB404AA}">
      <dgm:prSet/>
      <dgm:spPr/>
      <dgm:t>
        <a:bodyPr/>
        <a:lstStyle/>
        <a:p>
          <a:endParaRPr lang="fr-FR"/>
        </a:p>
      </dgm:t>
    </dgm:pt>
    <dgm:pt modelId="{D8614EEF-D9E1-46E3-B401-739896467923}" type="sibTrans" cxnId="{4185B0C6-5356-44BB-8978-BB8AFCB404AA}">
      <dgm:prSet/>
      <dgm:spPr/>
      <dgm:t>
        <a:bodyPr/>
        <a:lstStyle/>
        <a:p>
          <a:endParaRPr lang="fr-FR"/>
        </a:p>
      </dgm:t>
    </dgm:pt>
    <dgm:pt modelId="{4B3BFD5B-5A76-4B92-B19E-58B5AC932F72}">
      <dgm:prSet phldrT="[Text]"/>
      <dgm:spPr>
        <a:solidFill>
          <a:srgbClr val="7030A0"/>
        </a:solidFill>
      </dgm:spPr>
      <dgm:t>
        <a:bodyPr/>
        <a:lstStyle/>
        <a:p>
          <a:r>
            <a:rPr lang="fr-FR" b="1" cap="none" spc="0" dirty="0">
              <a:ln w="9525">
                <a:prstDash val="solid"/>
              </a:ln>
              <a:effectLst/>
            </a:rPr>
            <a:t>Analyse des besoins</a:t>
          </a:r>
        </a:p>
      </dgm:t>
    </dgm:pt>
    <dgm:pt modelId="{513621A4-6CB3-46A6-82B5-CC3422790501}" type="parTrans" cxnId="{5CB68992-725B-4D0F-AC22-98F0B48BB5C1}">
      <dgm:prSet/>
      <dgm:spPr/>
      <dgm:t>
        <a:bodyPr/>
        <a:lstStyle/>
        <a:p>
          <a:endParaRPr lang="fr-FR"/>
        </a:p>
      </dgm:t>
    </dgm:pt>
    <dgm:pt modelId="{F0D41CC3-AA19-4C65-9BD9-25B1FD741DD8}" type="sibTrans" cxnId="{5CB68992-725B-4D0F-AC22-98F0B48BB5C1}">
      <dgm:prSet/>
      <dgm:spPr/>
      <dgm:t>
        <a:bodyPr/>
        <a:lstStyle/>
        <a:p>
          <a:endParaRPr lang="fr-FR"/>
        </a:p>
      </dgm:t>
    </dgm:pt>
    <dgm:pt modelId="{5E0C0726-5789-454B-A499-D0DD6D548151}">
      <dgm:prSet phldrT="[Text]"/>
      <dgm:spPr>
        <a:solidFill>
          <a:srgbClr val="7C7C7C"/>
        </a:solidFill>
      </dgm:spPr>
      <dgm:t>
        <a:bodyPr/>
        <a:lstStyle/>
        <a:p>
          <a:r>
            <a:rPr lang="fr-FR" b="1" cap="none" spc="0" dirty="0">
              <a:ln w="9525">
                <a:prstDash val="solid"/>
              </a:ln>
              <a:effectLst/>
            </a:rPr>
            <a:t>Conclusion</a:t>
          </a:r>
        </a:p>
      </dgm:t>
    </dgm:pt>
    <dgm:pt modelId="{8BBFC0D2-9B3D-4BBB-9B30-C192CE8E7D39}" type="parTrans" cxnId="{EB3BBD8D-DEC5-411A-96B0-AB1DBFE6E425}">
      <dgm:prSet/>
      <dgm:spPr/>
      <dgm:t>
        <a:bodyPr/>
        <a:lstStyle/>
        <a:p>
          <a:endParaRPr lang="fr-FR"/>
        </a:p>
      </dgm:t>
    </dgm:pt>
    <dgm:pt modelId="{AB117BA3-2A73-4A7B-8F8B-D5125CAD8D06}" type="sibTrans" cxnId="{EB3BBD8D-DEC5-411A-96B0-AB1DBFE6E425}">
      <dgm:prSet/>
      <dgm:spPr/>
      <dgm:t>
        <a:bodyPr/>
        <a:lstStyle/>
        <a:p>
          <a:endParaRPr lang="fr-FR"/>
        </a:p>
      </dgm:t>
    </dgm:pt>
    <dgm:pt modelId="{44A68980-8091-4397-8B15-9A2E1DF96FB5}" type="pres">
      <dgm:prSet presAssocID="{F0BC8DA7-683B-4093-8836-024F843EDF15}" presName="Name0" presStyleCnt="0">
        <dgm:presLayoutVars>
          <dgm:chMax val="7"/>
          <dgm:chPref val="7"/>
          <dgm:dir/>
        </dgm:presLayoutVars>
      </dgm:prSet>
      <dgm:spPr/>
      <dgm:t>
        <a:bodyPr/>
        <a:lstStyle/>
        <a:p>
          <a:endParaRPr lang="fr-FR"/>
        </a:p>
      </dgm:t>
    </dgm:pt>
    <dgm:pt modelId="{09E7B689-8B6F-47AB-9AE6-A4A8A6E6BCD7}" type="pres">
      <dgm:prSet presAssocID="{F0BC8DA7-683B-4093-8836-024F843EDF15}" presName="Name1" presStyleCnt="0"/>
      <dgm:spPr/>
    </dgm:pt>
    <dgm:pt modelId="{8E7263C0-590C-4662-A02B-D3ED7B822FD9}" type="pres">
      <dgm:prSet presAssocID="{F0BC8DA7-683B-4093-8836-024F843EDF15}" presName="cycle" presStyleCnt="0"/>
      <dgm:spPr/>
    </dgm:pt>
    <dgm:pt modelId="{3066D113-1718-4656-A61C-3705433E5954}" type="pres">
      <dgm:prSet presAssocID="{F0BC8DA7-683B-4093-8836-024F843EDF15}" presName="srcNode" presStyleLbl="node1" presStyleIdx="0" presStyleCnt="7"/>
      <dgm:spPr/>
    </dgm:pt>
    <dgm:pt modelId="{93942B4A-9E8A-4274-90A8-4D67F19D6B0E}" type="pres">
      <dgm:prSet presAssocID="{F0BC8DA7-683B-4093-8836-024F843EDF15}" presName="conn" presStyleLbl="parChTrans1D2" presStyleIdx="0" presStyleCnt="1"/>
      <dgm:spPr/>
      <dgm:t>
        <a:bodyPr/>
        <a:lstStyle/>
        <a:p>
          <a:endParaRPr lang="fr-FR"/>
        </a:p>
      </dgm:t>
    </dgm:pt>
    <dgm:pt modelId="{E8F422F8-05F0-4719-9116-46BBE835CAE7}" type="pres">
      <dgm:prSet presAssocID="{F0BC8DA7-683B-4093-8836-024F843EDF15}" presName="extraNode" presStyleLbl="node1" presStyleIdx="0" presStyleCnt="7"/>
      <dgm:spPr/>
    </dgm:pt>
    <dgm:pt modelId="{924906E8-C267-4486-AFDC-E82F3919F590}" type="pres">
      <dgm:prSet presAssocID="{F0BC8DA7-683B-4093-8836-024F843EDF15}" presName="dstNode" presStyleLbl="node1" presStyleIdx="0" presStyleCnt="7"/>
      <dgm:spPr/>
    </dgm:pt>
    <dgm:pt modelId="{6164DA90-BD72-4743-9522-EED2CC97BA62}" type="pres">
      <dgm:prSet presAssocID="{813C0A68-FD7C-4FA8-945C-33457D52D787}" presName="text_1" presStyleLbl="node1" presStyleIdx="0" presStyleCnt="7">
        <dgm:presLayoutVars>
          <dgm:bulletEnabled val="1"/>
        </dgm:presLayoutVars>
      </dgm:prSet>
      <dgm:spPr/>
      <dgm:t>
        <a:bodyPr/>
        <a:lstStyle/>
        <a:p>
          <a:endParaRPr lang="fr-FR"/>
        </a:p>
      </dgm:t>
    </dgm:pt>
    <dgm:pt modelId="{149C5C91-182A-4A0B-96B1-56F6C41A9561}" type="pres">
      <dgm:prSet presAssocID="{813C0A68-FD7C-4FA8-945C-33457D52D787}" presName="accent_1" presStyleCnt="0"/>
      <dgm:spPr/>
    </dgm:pt>
    <dgm:pt modelId="{D613EC95-C760-45FF-9ED8-01FEF8282F1B}" type="pres">
      <dgm:prSet presAssocID="{813C0A68-FD7C-4FA8-945C-33457D52D787}" presName="accentRepeatNode" presStyleLbl="solidFgAcc1" presStyleIdx="0" presStyleCnt="7"/>
      <dgm:spPr>
        <a:ln>
          <a:solidFill>
            <a:srgbClr val="FF0000"/>
          </a:solidFill>
        </a:ln>
      </dgm:spPr>
    </dgm:pt>
    <dgm:pt modelId="{6D1C3EF6-B870-454B-B14A-F9A530E37576}" type="pres">
      <dgm:prSet presAssocID="{CF964B08-587D-4386-9EC5-5FD2AE25B4EC}" presName="text_2" presStyleLbl="node1" presStyleIdx="1" presStyleCnt="7" custLinFactNeighborX="2" custLinFactNeighborY="-899">
        <dgm:presLayoutVars>
          <dgm:bulletEnabled val="1"/>
        </dgm:presLayoutVars>
      </dgm:prSet>
      <dgm:spPr/>
      <dgm:t>
        <a:bodyPr/>
        <a:lstStyle/>
        <a:p>
          <a:endParaRPr lang="fr-FR"/>
        </a:p>
      </dgm:t>
    </dgm:pt>
    <dgm:pt modelId="{B0CE5D47-75D8-4876-BBB4-04700237028C}" type="pres">
      <dgm:prSet presAssocID="{CF964B08-587D-4386-9EC5-5FD2AE25B4EC}" presName="accent_2" presStyleCnt="0"/>
      <dgm:spPr/>
    </dgm:pt>
    <dgm:pt modelId="{D7AA365C-AEA6-40CC-9C20-2D3A37D02BEF}" type="pres">
      <dgm:prSet presAssocID="{CF964B08-587D-4386-9EC5-5FD2AE25B4EC}" presName="accentRepeatNode" presStyleLbl="solidFgAcc1" presStyleIdx="1" presStyleCnt="7"/>
      <dgm:spPr>
        <a:ln>
          <a:solidFill>
            <a:srgbClr val="FFD41F"/>
          </a:solidFill>
        </a:ln>
      </dgm:spPr>
    </dgm:pt>
    <dgm:pt modelId="{6AE2CA78-2CFC-4795-9DF0-70087CA11608}" type="pres">
      <dgm:prSet presAssocID="{E676B35E-03ED-4D4E-AEDF-E6E16765D738}" presName="text_3" presStyleLbl="node1" presStyleIdx="2" presStyleCnt="7">
        <dgm:presLayoutVars>
          <dgm:bulletEnabled val="1"/>
        </dgm:presLayoutVars>
      </dgm:prSet>
      <dgm:spPr/>
      <dgm:t>
        <a:bodyPr/>
        <a:lstStyle/>
        <a:p>
          <a:endParaRPr lang="fr-FR"/>
        </a:p>
      </dgm:t>
    </dgm:pt>
    <dgm:pt modelId="{B9CA6E4F-D0EE-4136-9088-33BE5D93E921}" type="pres">
      <dgm:prSet presAssocID="{E676B35E-03ED-4D4E-AEDF-E6E16765D738}" presName="accent_3" presStyleCnt="0"/>
      <dgm:spPr/>
    </dgm:pt>
    <dgm:pt modelId="{1858BF52-8357-46B4-BF3D-647F29A9F386}" type="pres">
      <dgm:prSet presAssocID="{E676B35E-03ED-4D4E-AEDF-E6E16765D738}" presName="accentRepeatNode" presStyleLbl="solidFgAcc1" presStyleIdx="2" presStyleCnt="7" custLinFactNeighborX="1001" custLinFactNeighborY="1188"/>
      <dgm:spPr>
        <a:ln>
          <a:solidFill>
            <a:srgbClr val="00B0F0"/>
          </a:solidFill>
        </a:ln>
      </dgm:spPr>
    </dgm:pt>
    <dgm:pt modelId="{8F110C73-7A29-4363-8C1F-DE61705B5048}" type="pres">
      <dgm:prSet presAssocID="{4B3BFD5B-5A76-4B92-B19E-58B5AC932F72}" presName="text_4" presStyleLbl="node1" presStyleIdx="3" presStyleCnt="7">
        <dgm:presLayoutVars>
          <dgm:bulletEnabled val="1"/>
        </dgm:presLayoutVars>
      </dgm:prSet>
      <dgm:spPr/>
      <dgm:t>
        <a:bodyPr/>
        <a:lstStyle/>
        <a:p>
          <a:endParaRPr lang="fr-FR"/>
        </a:p>
      </dgm:t>
    </dgm:pt>
    <dgm:pt modelId="{8C22DC1A-EC9C-4E41-8EB1-A1A96C18D598}" type="pres">
      <dgm:prSet presAssocID="{4B3BFD5B-5A76-4B92-B19E-58B5AC932F72}" presName="accent_4" presStyleCnt="0"/>
      <dgm:spPr/>
    </dgm:pt>
    <dgm:pt modelId="{79490C73-DB4C-4C62-8A20-6D748533AADE}" type="pres">
      <dgm:prSet presAssocID="{4B3BFD5B-5A76-4B92-B19E-58B5AC932F72}" presName="accentRepeatNode" presStyleLbl="solidFgAcc1" presStyleIdx="3" presStyleCnt="7"/>
      <dgm:spPr>
        <a:ln>
          <a:solidFill>
            <a:srgbClr val="7030A0"/>
          </a:solidFill>
        </a:ln>
      </dgm:spPr>
    </dgm:pt>
    <dgm:pt modelId="{4E258025-AE6B-44BF-8732-C91C74E447D2}" type="pres">
      <dgm:prSet presAssocID="{20E02644-DEB1-4661-98D1-0327C23DAE99}" presName="text_5" presStyleLbl="node1" presStyleIdx="4" presStyleCnt="7">
        <dgm:presLayoutVars>
          <dgm:bulletEnabled val="1"/>
        </dgm:presLayoutVars>
      </dgm:prSet>
      <dgm:spPr/>
      <dgm:t>
        <a:bodyPr/>
        <a:lstStyle/>
        <a:p>
          <a:endParaRPr lang="fr-FR"/>
        </a:p>
      </dgm:t>
    </dgm:pt>
    <dgm:pt modelId="{517C2751-708D-4858-89E7-C30163405CDF}" type="pres">
      <dgm:prSet presAssocID="{20E02644-DEB1-4661-98D1-0327C23DAE99}" presName="accent_5" presStyleCnt="0"/>
      <dgm:spPr/>
    </dgm:pt>
    <dgm:pt modelId="{0D04211D-8DE2-4715-9D78-CE783948F1B9}" type="pres">
      <dgm:prSet presAssocID="{20E02644-DEB1-4661-98D1-0327C23DAE99}" presName="accentRepeatNode" presStyleLbl="solidFgAcc1" presStyleIdx="4" presStyleCnt="7"/>
      <dgm:spPr>
        <a:ln>
          <a:solidFill>
            <a:srgbClr val="23E148"/>
          </a:solidFill>
        </a:ln>
      </dgm:spPr>
    </dgm:pt>
    <dgm:pt modelId="{5E9A6FCA-646C-4E80-BF69-CF469FE53F08}" type="pres">
      <dgm:prSet presAssocID="{0FD90B80-C503-4CEF-902F-A740796847A1}" presName="text_6" presStyleLbl="node1" presStyleIdx="5" presStyleCnt="7">
        <dgm:presLayoutVars>
          <dgm:bulletEnabled val="1"/>
        </dgm:presLayoutVars>
      </dgm:prSet>
      <dgm:spPr/>
      <dgm:t>
        <a:bodyPr/>
        <a:lstStyle/>
        <a:p>
          <a:endParaRPr lang="fr-FR"/>
        </a:p>
      </dgm:t>
    </dgm:pt>
    <dgm:pt modelId="{DB021E13-F23A-425F-8D45-0E63380E619A}" type="pres">
      <dgm:prSet presAssocID="{0FD90B80-C503-4CEF-902F-A740796847A1}" presName="accent_6" presStyleCnt="0"/>
      <dgm:spPr/>
    </dgm:pt>
    <dgm:pt modelId="{22C01E54-6DA7-402D-BCE5-CC11CE0F749B}" type="pres">
      <dgm:prSet presAssocID="{0FD90B80-C503-4CEF-902F-A740796847A1}" presName="accentRepeatNode" presStyleLbl="solidFgAcc1" presStyleIdx="5" presStyleCnt="7"/>
      <dgm:spPr>
        <a:ln>
          <a:solidFill>
            <a:srgbClr val="ED7D31"/>
          </a:solidFill>
        </a:ln>
      </dgm:spPr>
    </dgm:pt>
    <dgm:pt modelId="{17D55C1B-A6C4-4B63-B7EF-92C8FA61406E}" type="pres">
      <dgm:prSet presAssocID="{5E0C0726-5789-454B-A499-D0DD6D548151}" presName="text_7" presStyleLbl="node1" presStyleIdx="6" presStyleCnt="7">
        <dgm:presLayoutVars>
          <dgm:bulletEnabled val="1"/>
        </dgm:presLayoutVars>
      </dgm:prSet>
      <dgm:spPr/>
      <dgm:t>
        <a:bodyPr/>
        <a:lstStyle/>
        <a:p>
          <a:endParaRPr lang="fr-FR"/>
        </a:p>
      </dgm:t>
    </dgm:pt>
    <dgm:pt modelId="{C7DB2828-9D17-417D-BAD2-2B2B097CAEAB}" type="pres">
      <dgm:prSet presAssocID="{5E0C0726-5789-454B-A499-D0DD6D548151}" presName="accent_7" presStyleCnt="0"/>
      <dgm:spPr/>
    </dgm:pt>
    <dgm:pt modelId="{A648FA46-6A78-4479-B4FE-434BD53FACCA}" type="pres">
      <dgm:prSet presAssocID="{5E0C0726-5789-454B-A499-D0DD6D548151}" presName="accentRepeatNode" presStyleLbl="solidFgAcc1" presStyleIdx="6" presStyleCnt="7"/>
      <dgm:spPr>
        <a:ln>
          <a:solidFill>
            <a:srgbClr val="7C7C7C"/>
          </a:solidFill>
        </a:ln>
      </dgm:spPr>
    </dgm:pt>
  </dgm:ptLst>
  <dgm:cxnLst>
    <dgm:cxn modelId="{35BE87ED-79BD-499D-8426-E1446EEF38BF}" type="presOf" srcId="{813C0A68-FD7C-4FA8-945C-33457D52D787}" destId="{6164DA90-BD72-4743-9522-EED2CC97BA62}" srcOrd="0" destOrd="0" presId="urn:microsoft.com/office/officeart/2008/layout/VerticalCurvedList"/>
    <dgm:cxn modelId="{EB15A69B-E901-4092-8161-3536587B2160}" type="presOf" srcId="{F0BC8DA7-683B-4093-8836-024F843EDF15}" destId="{44A68980-8091-4397-8B15-9A2E1DF96FB5}" srcOrd="0" destOrd="0" presId="urn:microsoft.com/office/officeart/2008/layout/VerticalCurvedList"/>
    <dgm:cxn modelId="{751E7976-0AA1-42A8-8779-B61B05D3B865}" srcId="{F0BC8DA7-683B-4093-8836-024F843EDF15}" destId="{813C0A68-FD7C-4FA8-945C-33457D52D787}" srcOrd="0" destOrd="0" parTransId="{5D5E7987-13E6-4D39-B717-7CBBEC239D69}" sibTransId="{34AA9949-FCB5-4BA6-9134-33B40C6B68F2}"/>
    <dgm:cxn modelId="{C822EA07-2438-46DE-9502-85DDC91AA71B}" type="presOf" srcId="{4B3BFD5B-5A76-4B92-B19E-58B5AC932F72}" destId="{8F110C73-7A29-4363-8C1F-DE61705B5048}" srcOrd="0" destOrd="0" presId="urn:microsoft.com/office/officeart/2008/layout/VerticalCurvedList"/>
    <dgm:cxn modelId="{EB3BBD8D-DEC5-411A-96B0-AB1DBFE6E425}" srcId="{F0BC8DA7-683B-4093-8836-024F843EDF15}" destId="{5E0C0726-5789-454B-A499-D0DD6D548151}" srcOrd="6" destOrd="0" parTransId="{8BBFC0D2-9B3D-4BBB-9B30-C192CE8E7D39}" sibTransId="{AB117BA3-2A73-4A7B-8F8B-D5125CAD8D06}"/>
    <dgm:cxn modelId="{C11D6DEF-65C3-4A09-B73C-74E7BF34B4E8}" srcId="{F0BC8DA7-683B-4093-8836-024F843EDF15}" destId="{CF964B08-587D-4386-9EC5-5FD2AE25B4EC}" srcOrd="1" destOrd="0" parTransId="{DFDEA662-59CD-4F00-A755-751B8D2711D3}" sibTransId="{D8CB343B-3265-4553-B8F0-4DEFD407851C}"/>
    <dgm:cxn modelId="{3C0BACC5-34A0-4829-B0FA-FEC8EF3CDEB5}" type="presOf" srcId="{0FD90B80-C503-4CEF-902F-A740796847A1}" destId="{5E9A6FCA-646C-4E80-BF69-CF469FE53F08}" srcOrd="0" destOrd="0" presId="urn:microsoft.com/office/officeart/2008/layout/VerticalCurvedList"/>
    <dgm:cxn modelId="{4A66BF46-6E67-4F56-9B25-1A2901958E0F}" srcId="{F0BC8DA7-683B-4093-8836-024F843EDF15}" destId="{0FD90B80-C503-4CEF-902F-A740796847A1}" srcOrd="5" destOrd="0" parTransId="{0CBEB0D8-6F41-4B4B-A69F-31114F3EEC02}" sibTransId="{BA5929F2-D138-4668-908E-91D6BE8AECFD}"/>
    <dgm:cxn modelId="{00F46515-5209-4CAD-92A4-7D9606A64126}" type="presOf" srcId="{34AA9949-FCB5-4BA6-9134-33B40C6B68F2}" destId="{93942B4A-9E8A-4274-90A8-4D67F19D6B0E}" srcOrd="0" destOrd="0" presId="urn:microsoft.com/office/officeart/2008/layout/VerticalCurvedList"/>
    <dgm:cxn modelId="{B52911DF-47FE-4EAA-B79F-52C4CAEC4E5F}" type="presOf" srcId="{CF964B08-587D-4386-9EC5-5FD2AE25B4EC}" destId="{6D1C3EF6-B870-454B-B14A-F9A530E37576}" srcOrd="0" destOrd="0" presId="urn:microsoft.com/office/officeart/2008/layout/VerticalCurvedList"/>
    <dgm:cxn modelId="{46632836-3408-4958-AD58-8223599E2CA2}" srcId="{F0BC8DA7-683B-4093-8836-024F843EDF15}" destId="{20E02644-DEB1-4661-98D1-0327C23DAE99}" srcOrd="4" destOrd="0" parTransId="{40CF87E4-FEAD-4FF5-876D-079765BCE0A0}" sibTransId="{91486FB4-D30B-4790-8FCB-35F6B5F1E4DF}"/>
    <dgm:cxn modelId="{099F324E-1C9A-40EE-B018-7E05BF6243BF}" type="presOf" srcId="{E676B35E-03ED-4D4E-AEDF-E6E16765D738}" destId="{6AE2CA78-2CFC-4795-9DF0-70087CA11608}" srcOrd="0" destOrd="0" presId="urn:microsoft.com/office/officeart/2008/layout/VerticalCurvedList"/>
    <dgm:cxn modelId="{4185B0C6-5356-44BB-8978-BB8AFCB404AA}" srcId="{F0BC8DA7-683B-4093-8836-024F843EDF15}" destId="{E676B35E-03ED-4D4E-AEDF-E6E16765D738}" srcOrd="2" destOrd="0" parTransId="{73AD37F6-A209-47D0-BC4E-F420A202FBC3}" sibTransId="{D8614EEF-D9E1-46E3-B401-739896467923}"/>
    <dgm:cxn modelId="{AD8E55C8-F278-437C-B5C3-9B653C424C57}" type="presOf" srcId="{20E02644-DEB1-4661-98D1-0327C23DAE99}" destId="{4E258025-AE6B-44BF-8732-C91C74E447D2}" srcOrd="0" destOrd="0" presId="urn:microsoft.com/office/officeart/2008/layout/VerticalCurvedList"/>
    <dgm:cxn modelId="{5CB68992-725B-4D0F-AC22-98F0B48BB5C1}" srcId="{F0BC8DA7-683B-4093-8836-024F843EDF15}" destId="{4B3BFD5B-5A76-4B92-B19E-58B5AC932F72}" srcOrd="3" destOrd="0" parTransId="{513621A4-6CB3-46A6-82B5-CC3422790501}" sibTransId="{F0D41CC3-AA19-4C65-9BD9-25B1FD741DD8}"/>
    <dgm:cxn modelId="{9BDAFB09-B3F5-4066-8679-E81C7D3A96C0}" type="presOf" srcId="{5E0C0726-5789-454B-A499-D0DD6D548151}" destId="{17D55C1B-A6C4-4B63-B7EF-92C8FA61406E}" srcOrd="0" destOrd="0" presId="urn:microsoft.com/office/officeart/2008/layout/VerticalCurvedList"/>
    <dgm:cxn modelId="{0CCD29DC-9A68-4114-BF2D-03890B4CEEFA}" type="presParOf" srcId="{44A68980-8091-4397-8B15-9A2E1DF96FB5}" destId="{09E7B689-8B6F-47AB-9AE6-A4A8A6E6BCD7}" srcOrd="0" destOrd="0" presId="urn:microsoft.com/office/officeart/2008/layout/VerticalCurvedList"/>
    <dgm:cxn modelId="{BFBE970F-96AC-4488-8F5A-00253BC020A6}" type="presParOf" srcId="{09E7B689-8B6F-47AB-9AE6-A4A8A6E6BCD7}" destId="{8E7263C0-590C-4662-A02B-D3ED7B822FD9}" srcOrd="0" destOrd="0" presId="urn:microsoft.com/office/officeart/2008/layout/VerticalCurvedList"/>
    <dgm:cxn modelId="{F67F5BC0-9275-40E0-842F-9A9D7EB0B39A}" type="presParOf" srcId="{8E7263C0-590C-4662-A02B-D3ED7B822FD9}" destId="{3066D113-1718-4656-A61C-3705433E5954}" srcOrd="0" destOrd="0" presId="urn:microsoft.com/office/officeart/2008/layout/VerticalCurvedList"/>
    <dgm:cxn modelId="{ABBB3845-E5D0-4150-9EF9-A59B8891F39B}" type="presParOf" srcId="{8E7263C0-590C-4662-A02B-D3ED7B822FD9}" destId="{93942B4A-9E8A-4274-90A8-4D67F19D6B0E}" srcOrd="1" destOrd="0" presId="urn:microsoft.com/office/officeart/2008/layout/VerticalCurvedList"/>
    <dgm:cxn modelId="{EDA2C93B-5F3B-4E35-B655-9724E5D7A48C}" type="presParOf" srcId="{8E7263C0-590C-4662-A02B-D3ED7B822FD9}" destId="{E8F422F8-05F0-4719-9116-46BBE835CAE7}" srcOrd="2" destOrd="0" presId="urn:microsoft.com/office/officeart/2008/layout/VerticalCurvedList"/>
    <dgm:cxn modelId="{6D231EF1-15E8-4ECA-8F29-BBE48BB37D81}" type="presParOf" srcId="{8E7263C0-590C-4662-A02B-D3ED7B822FD9}" destId="{924906E8-C267-4486-AFDC-E82F3919F590}" srcOrd="3" destOrd="0" presId="urn:microsoft.com/office/officeart/2008/layout/VerticalCurvedList"/>
    <dgm:cxn modelId="{2591F498-F748-4B33-A5E6-37E659A56C33}" type="presParOf" srcId="{09E7B689-8B6F-47AB-9AE6-A4A8A6E6BCD7}" destId="{6164DA90-BD72-4743-9522-EED2CC97BA62}" srcOrd="1" destOrd="0" presId="urn:microsoft.com/office/officeart/2008/layout/VerticalCurvedList"/>
    <dgm:cxn modelId="{DDA8EA21-1C3A-407B-9B27-A97686EC6214}" type="presParOf" srcId="{09E7B689-8B6F-47AB-9AE6-A4A8A6E6BCD7}" destId="{149C5C91-182A-4A0B-96B1-56F6C41A9561}" srcOrd="2" destOrd="0" presId="urn:microsoft.com/office/officeart/2008/layout/VerticalCurvedList"/>
    <dgm:cxn modelId="{F72A2CC0-B98A-4F35-85AD-E5B0CFF4C967}" type="presParOf" srcId="{149C5C91-182A-4A0B-96B1-56F6C41A9561}" destId="{D613EC95-C760-45FF-9ED8-01FEF8282F1B}" srcOrd="0" destOrd="0" presId="urn:microsoft.com/office/officeart/2008/layout/VerticalCurvedList"/>
    <dgm:cxn modelId="{0ED2F44A-7F70-4935-A170-05B5771A6EEB}" type="presParOf" srcId="{09E7B689-8B6F-47AB-9AE6-A4A8A6E6BCD7}" destId="{6D1C3EF6-B870-454B-B14A-F9A530E37576}" srcOrd="3" destOrd="0" presId="urn:microsoft.com/office/officeart/2008/layout/VerticalCurvedList"/>
    <dgm:cxn modelId="{3EA030F0-EA7C-4440-AF3A-F0870A8807F0}" type="presParOf" srcId="{09E7B689-8B6F-47AB-9AE6-A4A8A6E6BCD7}" destId="{B0CE5D47-75D8-4876-BBB4-04700237028C}" srcOrd="4" destOrd="0" presId="urn:microsoft.com/office/officeart/2008/layout/VerticalCurvedList"/>
    <dgm:cxn modelId="{6853A55B-42EA-4E0C-887F-E38183E197AD}" type="presParOf" srcId="{B0CE5D47-75D8-4876-BBB4-04700237028C}" destId="{D7AA365C-AEA6-40CC-9C20-2D3A37D02BEF}" srcOrd="0" destOrd="0" presId="urn:microsoft.com/office/officeart/2008/layout/VerticalCurvedList"/>
    <dgm:cxn modelId="{38632E8E-ABA1-4373-AB05-B8C000D34071}" type="presParOf" srcId="{09E7B689-8B6F-47AB-9AE6-A4A8A6E6BCD7}" destId="{6AE2CA78-2CFC-4795-9DF0-70087CA11608}" srcOrd="5" destOrd="0" presId="urn:microsoft.com/office/officeart/2008/layout/VerticalCurvedList"/>
    <dgm:cxn modelId="{E1D323C7-B16F-4104-AE51-A7D956ACC7BD}" type="presParOf" srcId="{09E7B689-8B6F-47AB-9AE6-A4A8A6E6BCD7}" destId="{B9CA6E4F-D0EE-4136-9088-33BE5D93E921}" srcOrd="6" destOrd="0" presId="urn:microsoft.com/office/officeart/2008/layout/VerticalCurvedList"/>
    <dgm:cxn modelId="{4814DA98-B8FD-4164-BA39-0BB21633ECBE}" type="presParOf" srcId="{B9CA6E4F-D0EE-4136-9088-33BE5D93E921}" destId="{1858BF52-8357-46B4-BF3D-647F29A9F386}" srcOrd="0" destOrd="0" presId="urn:microsoft.com/office/officeart/2008/layout/VerticalCurvedList"/>
    <dgm:cxn modelId="{25E62834-5D84-4FEB-87AD-7A494A7E306A}" type="presParOf" srcId="{09E7B689-8B6F-47AB-9AE6-A4A8A6E6BCD7}" destId="{8F110C73-7A29-4363-8C1F-DE61705B5048}" srcOrd="7" destOrd="0" presId="urn:microsoft.com/office/officeart/2008/layout/VerticalCurvedList"/>
    <dgm:cxn modelId="{E3AB6F67-B88B-459D-8956-CACA07E3EEF6}" type="presParOf" srcId="{09E7B689-8B6F-47AB-9AE6-A4A8A6E6BCD7}" destId="{8C22DC1A-EC9C-4E41-8EB1-A1A96C18D598}" srcOrd="8" destOrd="0" presId="urn:microsoft.com/office/officeart/2008/layout/VerticalCurvedList"/>
    <dgm:cxn modelId="{753BFDD6-DD2C-4BF2-A247-1A25F8EB8030}" type="presParOf" srcId="{8C22DC1A-EC9C-4E41-8EB1-A1A96C18D598}" destId="{79490C73-DB4C-4C62-8A20-6D748533AADE}" srcOrd="0" destOrd="0" presId="urn:microsoft.com/office/officeart/2008/layout/VerticalCurvedList"/>
    <dgm:cxn modelId="{CB4A6DC5-306E-4474-9C2C-DEB83A383AB0}" type="presParOf" srcId="{09E7B689-8B6F-47AB-9AE6-A4A8A6E6BCD7}" destId="{4E258025-AE6B-44BF-8732-C91C74E447D2}" srcOrd="9" destOrd="0" presId="urn:microsoft.com/office/officeart/2008/layout/VerticalCurvedList"/>
    <dgm:cxn modelId="{3ECBF69D-AC5B-4118-9C8E-1806758301AD}" type="presParOf" srcId="{09E7B689-8B6F-47AB-9AE6-A4A8A6E6BCD7}" destId="{517C2751-708D-4858-89E7-C30163405CDF}" srcOrd="10" destOrd="0" presId="urn:microsoft.com/office/officeart/2008/layout/VerticalCurvedList"/>
    <dgm:cxn modelId="{761A10DA-0DE2-4281-80AA-C5D38DD3C7E7}" type="presParOf" srcId="{517C2751-708D-4858-89E7-C30163405CDF}" destId="{0D04211D-8DE2-4715-9D78-CE783948F1B9}" srcOrd="0" destOrd="0" presId="urn:microsoft.com/office/officeart/2008/layout/VerticalCurvedList"/>
    <dgm:cxn modelId="{F2668AFE-B770-4898-9AA0-AA50FD987AC8}" type="presParOf" srcId="{09E7B689-8B6F-47AB-9AE6-A4A8A6E6BCD7}" destId="{5E9A6FCA-646C-4E80-BF69-CF469FE53F08}" srcOrd="11" destOrd="0" presId="urn:microsoft.com/office/officeart/2008/layout/VerticalCurvedList"/>
    <dgm:cxn modelId="{71AA3644-6746-4B57-B8D0-F8C6BD80A50E}" type="presParOf" srcId="{09E7B689-8B6F-47AB-9AE6-A4A8A6E6BCD7}" destId="{DB021E13-F23A-425F-8D45-0E63380E619A}" srcOrd="12" destOrd="0" presId="urn:microsoft.com/office/officeart/2008/layout/VerticalCurvedList"/>
    <dgm:cxn modelId="{EB784C85-1FE6-466A-AEF2-8968B11D1D30}" type="presParOf" srcId="{DB021E13-F23A-425F-8D45-0E63380E619A}" destId="{22C01E54-6DA7-402D-BCE5-CC11CE0F749B}" srcOrd="0" destOrd="0" presId="urn:microsoft.com/office/officeart/2008/layout/VerticalCurvedList"/>
    <dgm:cxn modelId="{6441707D-690F-4836-A4D4-E2B6B3FFEEDD}" type="presParOf" srcId="{09E7B689-8B6F-47AB-9AE6-A4A8A6E6BCD7}" destId="{17D55C1B-A6C4-4B63-B7EF-92C8FA61406E}" srcOrd="13" destOrd="0" presId="urn:microsoft.com/office/officeart/2008/layout/VerticalCurvedList"/>
    <dgm:cxn modelId="{D6D42095-7693-456D-90F6-231F93838105}" type="presParOf" srcId="{09E7B689-8B6F-47AB-9AE6-A4A8A6E6BCD7}" destId="{C7DB2828-9D17-417D-BAD2-2B2B097CAEAB}" srcOrd="14" destOrd="0" presId="urn:microsoft.com/office/officeart/2008/layout/VerticalCurvedList"/>
    <dgm:cxn modelId="{48BCF45F-11DA-47D2-ABFE-9FA80A38FE61}" type="presParOf" srcId="{C7DB2828-9D17-417D-BAD2-2B2B097CAEAB}" destId="{A648FA46-6A78-4479-B4FE-434BD53FACCA}"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942B4A-9E8A-4274-90A8-4D67F19D6B0E}">
      <dsp:nvSpPr>
        <dsp:cNvPr id="0" name=""/>
        <dsp:cNvSpPr/>
      </dsp:nvSpPr>
      <dsp:spPr>
        <a:xfrm>
          <a:off x="-6768022" y="-1035723"/>
          <a:ext cx="8061698" cy="8061698"/>
        </a:xfrm>
        <a:prstGeom prst="blockArc">
          <a:avLst>
            <a:gd name="adj1" fmla="val 18900000"/>
            <a:gd name="adj2" fmla="val 2700000"/>
            <a:gd name="adj3" fmla="val 268"/>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64DA90-BD72-4743-9522-EED2CC97BA62}">
      <dsp:nvSpPr>
        <dsp:cNvPr id="0" name=""/>
        <dsp:cNvSpPr/>
      </dsp:nvSpPr>
      <dsp:spPr>
        <a:xfrm>
          <a:off x="420216" y="272316"/>
          <a:ext cx="10133697" cy="544394"/>
        </a:xfrm>
        <a:prstGeom prst="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2113" tIns="73660" rIns="73660" bIns="73660" numCol="1" spcCol="1270" anchor="ctr" anchorCtr="0">
          <a:noAutofit/>
        </a:bodyPr>
        <a:lstStyle/>
        <a:p>
          <a:pPr lvl="0" algn="l" defTabSz="1289050">
            <a:lnSpc>
              <a:spcPct val="90000"/>
            </a:lnSpc>
            <a:spcBef>
              <a:spcPct val="0"/>
            </a:spcBef>
            <a:spcAft>
              <a:spcPct val="35000"/>
            </a:spcAft>
          </a:pPr>
          <a:r>
            <a:rPr lang="fr-FR" sz="2900" b="1" kern="1200" cap="none" spc="0" dirty="0">
              <a:ln w="9525">
                <a:prstDash val="solid"/>
              </a:ln>
              <a:effectLst/>
            </a:rPr>
            <a:t>Introduction</a:t>
          </a:r>
        </a:p>
      </dsp:txBody>
      <dsp:txXfrm>
        <a:off x="420216" y="272316"/>
        <a:ext cx="10133697" cy="544394"/>
      </dsp:txXfrm>
    </dsp:sp>
    <dsp:sp modelId="{D613EC95-C760-45FF-9ED8-01FEF8282F1B}">
      <dsp:nvSpPr>
        <dsp:cNvPr id="0" name=""/>
        <dsp:cNvSpPr/>
      </dsp:nvSpPr>
      <dsp:spPr>
        <a:xfrm>
          <a:off x="79969" y="204267"/>
          <a:ext cx="680492" cy="680492"/>
        </a:xfrm>
        <a:prstGeom prst="ellipse">
          <a:avLst/>
        </a:prstGeom>
        <a:solidFill>
          <a:schemeClr val="lt1">
            <a:hueOff val="0"/>
            <a:satOff val="0"/>
            <a:lumOff val="0"/>
            <a:alphaOff val="0"/>
          </a:scheme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sp>
    <dsp:sp modelId="{6D1C3EF6-B870-454B-B14A-F9A530E37576}">
      <dsp:nvSpPr>
        <dsp:cNvPr id="0" name=""/>
        <dsp:cNvSpPr/>
      </dsp:nvSpPr>
      <dsp:spPr>
        <a:xfrm>
          <a:off x="913406" y="1084493"/>
          <a:ext cx="9640700" cy="544394"/>
        </a:xfrm>
        <a:prstGeom prst="rect">
          <a:avLst/>
        </a:prstGeom>
        <a:solidFill>
          <a:srgbClr val="FFD41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2113" tIns="73660" rIns="73660" bIns="73660" numCol="1" spcCol="1270" anchor="ctr" anchorCtr="0">
          <a:noAutofit/>
        </a:bodyPr>
        <a:lstStyle/>
        <a:p>
          <a:pPr lvl="0" algn="l" defTabSz="1289050">
            <a:lnSpc>
              <a:spcPct val="90000"/>
            </a:lnSpc>
            <a:spcBef>
              <a:spcPct val="0"/>
            </a:spcBef>
            <a:spcAft>
              <a:spcPct val="35000"/>
            </a:spcAft>
          </a:pPr>
          <a:r>
            <a:rPr lang="fr-FR" sz="2900" b="1" kern="1200" cap="none" spc="0" dirty="0">
              <a:ln w="9525">
                <a:prstDash val="solid"/>
              </a:ln>
              <a:effectLst/>
            </a:rPr>
            <a:t>Problématique</a:t>
          </a:r>
        </a:p>
      </dsp:txBody>
      <dsp:txXfrm>
        <a:off x="913406" y="1084493"/>
        <a:ext cx="9640700" cy="544394"/>
      </dsp:txXfrm>
    </dsp:sp>
    <dsp:sp modelId="{D7AA365C-AEA6-40CC-9C20-2D3A37D02BEF}">
      <dsp:nvSpPr>
        <dsp:cNvPr id="0" name=""/>
        <dsp:cNvSpPr/>
      </dsp:nvSpPr>
      <dsp:spPr>
        <a:xfrm>
          <a:off x="572967" y="1021337"/>
          <a:ext cx="680492" cy="680492"/>
        </a:xfrm>
        <a:prstGeom prst="ellipse">
          <a:avLst/>
        </a:prstGeom>
        <a:solidFill>
          <a:schemeClr val="lt1">
            <a:hueOff val="0"/>
            <a:satOff val="0"/>
            <a:lumOff val="0"/>
            <a:alphaOff val="0"/>
          </a:schemeClr>
        </a:solidFill>
        <a:ln w="12700" cap="flat" cmpd="sng" algn="ctr">
          <a:solidFill>
            <a:srgbClr val="FFD41F"/>
          </a:solidFill>
          <a:prstDash val="solid"/>
          <a:miter lim="800000"/>
        </a:ln>
        <a:effectLst/>
      </dsp:spPr>
      <dsp:style>
        <a:lnRef idx="2">
          <a:scrgbClr r="0" g="0" b="0"/>
        </a:lnRef>
        <a:fillRef idx="1">
          <a:scrgbClr r="0" g="0" b="0"/>
        </a:fillRef>
        <a:effectRef idx="0">
          <a:scrgbClr r="0" g="0" b="0"/>
        </a:effectRef>
        <a:fontRef idx="minor"/>
      </dsp:style>
    </dsp:sp>
    <dsp:sp modelId="{6AE2CA78-2CFC-4795-9DF0-70087CA11608}">
      <dsp:nvSpPr>
        <dsp:cNvPr id="0" name=""/>
        <dsp:cNvSpPr/>
      </dsp:nvSpPr>
      <dsp:spPr>
        <a:xfrm>
          <a:off x="1183374" y="1905858"/>
          <a:ext cx="9370539" cy="544394"/>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2113" tIns="73660" rIns="73660" bIns="73660" numCol="1" spcCol="1270" anchor="ctr" anchorCtr="0">
          <a:noAutofit/>
        </a:bodyPr>
        <a:lstStyle/>
        <a:p>
          <a:pPr lvl="0" algn="l" defTabSz="1289050">
            <a:lnSpc>
              <a:spcPct val="90000"/>
            </a:lnSpc>
            <a:spcBef>
              <a:spcPct val="0"/>
            </a:spcBef>
            <a:spcAft>
              <a:spcPct val="35000"/>
            </a:spcAft>
          </a:pPr>
          <a:r>
            <a:rPr lang="fr-FR" sz="2900" b="1" kern="1200" dirty="0">
              <a:latin typeface="Calibri (Body)"/>
              <a:ea typeface="Century Gothic" charset="0"/>
              <a:cs typeface="Century Gothic" charset="0"/>
            </a:rPr>
            <a:t>Solution proposée</a:t>
          </a:r>
          <a:endParaRPr lang="fr-FR" sz="2900" b="1" kern="1200" cap="none" spc="0" dirty="0">
            <a:ln w="9525">
              <a:prstDash val="solid"/>
            </a:ln>
            <a:effectLst>
              <a:outerShdw blurRad="12700" dist="38100" dir="2700000" algn="tl" rotWithShape="0">
                <a:schemeClr val="bg1">
                  <a:lumMod val="50000"/>
                </a:schemeClr>
              </a:outerShdw>
            </a:effectLst>
            <a:latin typeface="Calibri (Body)"/>
          </a:endParaRPr>
        </a:p>
      </dsp:txBody>
      <dsp:txXfrm>
        <a:off x="1183374" y="1905858"/>
        <a:ext cx="9370539" cy="544394"/>
      </dsp:txXfrm>
    </dsp:sp>
    <dsp:sp modelId="{1858BF52-8357-46B4-BF3D-647F29A9F386}">
      <dsp:nvSpPr>
        <dsp:cNvPr id="0" name=""/>
        <dsp:cNvSpPr/>
      </dsp:nvSpPr>
      <dsp:spPr>
        <a:xfrm>
          <a:off x="849939" y="1845893"/>
          <a:ext cx="680492" cy="680492"/>
        </a:xfrm>
        <a:prstGeom prst="ellipse">
          <a:avLst/>
        </a:prstGeom>
        <a:solidFill>
          <a:schemeClr val="lt1">
            <a:hueOff val="0"/>
            <a:satOff val="0"/>
            <a:lumOff val="0"/>
            <a:alphaOff val="0"/>
          </a:schemeClr>
        </a:solidFill>
        <a:ln w="12700" cap="flat" cmpd="sng" algn="ctr">
          <a:solidFill>
            <a:srgbClr val="00B0F0"/>
          </a:solidFill>
          <a:prstDash val="solid"/>
          <a:miter lim="800000"/>
        </a:ln>
        <a:effectLst/>
      </dsp:spPr>
      <dsp:style>
        <a:lnRef idx="2">
          <a:scrgbClr r="0" g="0" b="0"/>
        </a:lnRef>
        <a:fillRef idx="1">
          <a:scrgbClr r="0" g="0" b="0"/>
        </a:fillRef>
        <a:effectRef idx="0">
          <a:scrgbClr r="0" g="0" b="0"/>
        </a:effectRef>
        <a:fontRef idx="minor"/>
      </dsp:style>
    </dsp:sp>
    <dsp:sp modelId="{8F110C73-7A29-4363-8C1F-DE61705B5048}">
      <dsp:nvSpPr>
        <dsp:cNvPr id="0" name=""/>
        <dsp:cNvSpPr/>
      </dsp:nvSpPr>
      <dsp:spPr>
        <a:xfrm>
          <a:off x="1269633" y="2722928"/>
          <a:ext cx="9284280" cy="544394"/>
        </a:xfrm>
        <a:prstGeom prst="rect">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2113" tIns="73660" rIns="73660" bIns="73660" numCol="1" spcCol="1270" anchor="ctr" anchorCtr="0">
          <a:noAutofit/>
        </a:bodyPr>
        <a:lstStyle/>
        <a:p>
          <a:pPr lvl="0" algn="l" defTabSz="1289050">
            <a:lnSpc>
              <a:spcPct val="90000"/>
            </a:lnSpc>
            <a:spcBef>
              <a:spcPct val="0"/>
            </a:spcBef>
            <a:spcAft>
              <a:spcPct val="35000"/>
            </a:spcAft>
          </a:pPr>
          <a:r>
            <a:rPr lang="fr-FR" sz="2900" b="1" kern="1200" cap="none" spc="0" dirty="0">
              <a:ln w="9525">
                <a:prstDash val="solid"/>
              </a:ln>
              <a:effectLst/>
            </a:rPr>
            <a:t>Analyse des besoins</a:t>
          </a:r>
        </a:p>
      </dsp:txBody>
      <dsp:txXfrm>
        <a:off x="1269633" y="2722928"/>
        <a:ext cx="9284280" cy="544394"/>
      </dsp:txXfrm>
    </dsp:sp>
    <dsp:sp modelId="{79490C73-DB4C-4C62-8A20-6D748533AADE}">
      <dsp:nvSpPr>
        <dsp:cNvPr id="0" name=""/>
        <dsp:cNvSpPr/>
      </dsp:nvSpPr>
      <dsp:spPr>
        <a:xfrm>
          <a:off x="929387" y="2654879"/>
          <a:ext cx="680492" cy="680492"/>
        </a:xfrm>
        <a:prstGeom prst="ellipse">
          <a:avLst/>
        </a:prstGeom>
        <a:solidFill>
          <a:schemeClr val="lt1">
            <a:hueOff val="0"/>
            <a:satOff val="0"/>
            <a:lumOff val="0"/>
            <a:alphaOff val="0"/>
          </a:schemeClr>
        </a:solidFill>
        <a:ln w="12700" cap="flat" cmpd="sng" algn="ctr">
          <a:solidFill>
            <a:srgbClr val="7030A0"/>
          </a:solidFill>
          <a:prstDash val="solid"/>
          <a:miter lim="800000"/>
        </a:ln>
        <a:effectLst/>
      </dsp:spPr>
      <dsp:style>
        <a:lnRef idx="2">
          <a:scrgbClr r="0" g="0" b="0"/>
        </a:lnRef>
        <a:fillRef idx="1">
          <a:scrgbClr r="0" g="0" b="0"/>
        </a:fillRef>
        <a:effectRef idx="0">
          <a:scrgbClr r="0" g="0" b="0"/>
        </a:effectRef>
        <a:fontRef idx="minor"/>
      </dsp:style>
    </dsp:sp>
    <dsp:sp modelId="{4E258025-AE6B-44BF-8732-C91C74E447D2}">
      <dsp:nvSpPr>
        <dsp:cNvPr id="0" name=""/>
        <dsp:cNvSpPr/>
      </dsp:nvSpPr>
      <dsp:spPr>
        <a:xfrm>
          <a:off x="1183374" y="3539999"/>
          <a:ext cx="9370539" cy="544394"/>
        </a:xfrm>
        <a:prstGeom prst="rect">
          <a:avLst/>
        </a:prstGeom>
        <a:solidFill>
          <a:srgbClr val="23E14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2113" tIns="73660" rIns="73660" bIns="73660" numCol="1" spcCol="1270" anchor="ctr" anchorCtr="0">
          <a:noAutofit/>
        </a:bodyPr>
        <a:lstStyle/>
        <a:p>
          <a:pPr lvl="0" algn="l" defTabSz="1289050">
            <a:lnSpc>
              <a:spcPct val="90000"/>
            </a:lnSpc>
            <a:spcBef>
              <a:spcPct val="0"/>
            </a:spcBef>
            <a:spcAft>
              <a:spcPct val="35000"/>
            </a:spcAft>
          </a:pPr>
          <a:r>
            <a:rPr lang="fr-FR" sz="2900" b="1" kern="1200" cap="none" spc="0" dirty="0">
              <a:ln w="9525">
                <a:prstDash val="solid"/>
              </a:ln>
              <a:effectLst/>
            </a:rPr>
            <a:t>Conception</a:t>
          </a:r>
        </a:p>
      </dsp:txBody>
      <dsp:txXfrm>
        <a:off x="1183374" y="3539999"/>
        <a:ext cx="9370539" cy="544394"/>
      </dsp:txXfrm>
    </dsp:sp>
    <dsp:sp modelId="{0D04211D-8DE2-4715-9D78-CE783948F1B9}">
      <dsp:nvSpPr>
        <dsp:cNvPr id="0" name=""/>
        <dsp:cNvSpPr/>
      </dsp:nvSpPr>
      <dsp:spPr>
        <a:xfrm>
          <a:off x="843127" y="3471950"/>
          <a:ext cx="680492" cy="680492"/>
        </a:xfrm>
        <a:prstGeom prst="ellipse">
          <a:avLst/>
        </a:prstGeom>
        <a:solidFill>
          <a:schemeClr val="lt1">
            <a:hueOff val="0"/>
            <a:satOff val="0"/>
            <a:lumOff val="0"/>
            <a:alphaOff val="0"/>
          </a:schemeClr>
        </a:solidFill>
        <a:ln w="12700" cap="flat" cmpd="sng" algn="ctr">
          <a:solidFill>
            <a:srgbClr val="23E148"/>
          </a:solidFill>
          <a:prstDash val="solid"/>
          <a:miter lim="800000"/>
        </a:ln>
        <a:effectLst/>
      </dsp:spPr>
      <dsp:style>
        <a:lnRef idx="2">
          <a:scrgbClr r="0" g="0" b="0"/>
        </a:lnRef>
        <a:fillRef idx="1">
          <a:scrgbClr r="0" g="0" b="0"/>
        </a:fillRef>
        <a:effectRef idx="0">
          <a:scrgbClr r="0" g="0" b="0"/>
        </a:effectRef>
        <a:fontRef idx="minor"/>
      </dsp:style>
    </dsp:sp>
    <dsp:sp modelId="{5E9A6FCA-646C-4E80-BF69-CF469FE53F08}">
      <dsp:nvSpPr>
        <dsp:cNvPr id="0" name=""/>
        <dsp:cNvSpPr/>
      </dsp:nvSpPr>
      <dsp:spPr>
        <a:xfrm>
          <a:off x="913213" y="4356470"/>
          <a:ext cx="9640700" cy="544394"/>
        </a:xfrm>
        <a:prstGeom prst="rect">
          <a:avLst/>
        </a:prstGeom>
        <a:solidFill>
          <a:srgbClr val="ED7D3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2113" tIns="73660" rIns="73660" bIns="73660" numCol="1" spcCol="1270" anchor="ctr" anchorCtr="0">
          <a:noAutofit/>
        </a:bodyPr>
        <a:lstStyle/>
        <a:p>
          <a:pPr lvl="0" algn="l" defTabSz="1289050">
            <a:lnSpc>
              <a:spcPct val="90000"/>
            </a:lnSpc>
            <a:spcBef>
              <a:spcPct val="0"/>
            </a:spcBef>
            <a:spcAft>
              <a:spcPct val="35000"/>
            </a:spcAft>
          </a:pPr>
          <a:r>
            <a:rPr lang="fr-FR" sz="2900" b="1" kern="1200" cap="none" spc="0" dirty="0">
              <a:ln w="9525">
                <a:prstDash val="solid"/>
              </a:ln>
              <a:effectLst/>
            </a:rPr>
            <a:t>Réalisation</a:t>
          </a:r>
        </a:p>
      </dsp:txBody>
      <dsp:txXfrm>
        <a:off x="913213" y="4356470"/>
        <a:ext cx="9640700" cy="544394"/>
      </dsp:txXfrm>
    </dsp:sp>
    <dsp:sp modelId="{22C01E54-6DA7-402D-BCE5-CC11CE0F749B}">
      <dsp:nvSpPr>
        <dsp:cNvPr id="0" name=""/>
        <dsp:cNvSpPr/>
      </dsp:nvSpPr>
      <dsp:spPr>
        <a:xfrm>
          <a:off x="572967" y="4288421"/>
          <a:ext cx="680492" cy="680492"/>
        </a:xfrm>
        <a:prstGeom prst="ellipse">
          <a:avLst/>
        </a:prstGeom>
        <a:solidFill>
          <a:schemeClr val="lt1">
            <a:hueOff val="0"/>
            <a:satOff val="0"/>
            <a:lumOff val="0"/>
            <a:alphaOff val="0"/>
          </a:schemeClr>
        </a:solidFill>
        <a:ln w="12700" cap="flat" cmpd="sng" algn="ctr">
          <a:solidFill>
            <a:srgbClr val="ED7D31"/>
          </a:solidFill>
          <a:prstDash val="solid"/>
          <a:miter lim="800000"/>
        </a:ln>
        <a:effectLst/>
      </dsp:spPr>
      <dsp:style>
        <a:lnRef idx="2">
          <a:scrgbClr r="0" g="0" b="0"/>
        </a:lnRef>
        <a:fillRef idx="1">
          <a:scrgbClr r="0" g="0" b="0"/>
        </a:fillRef>
        <a:effectRef idx="0">
          <a:scrgbClr r="0" g="0" b="0"/>
        </a:effectRef>
        <a:fontRef idx="minor"/>
      </dsp:style>
    </dsp:sp>
    <dsp:sp modelId="{17D55C1B-A6C4-4B63-B7EF-92C8FA61406E}">
      <dsp:nvSpPr>
        <dsp:cNvPr id="0" name=""/>
        <dsp:cNvSpPr/>
      </dsp:nvSpPr>
      <dsp:spPr>
        <a:xfrm>
          <a:off x="420216" y="5173541"/>
          <a:ext cx="10133697" cy="544394"/>
        </a:xfrm>
        <a:prstGeom prst="rect">
          <a:avLst/>
        </a:prstGeom>
        <a:solidFill>
          <a:srgbClr val="7C7C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2113" tIns="73660" rIns="73660" bIns="73660" numCol="1" spcCol="1270" anchor="ctr" anchorCtr="0">
          <a:noAutofit/>
        </a:bodyPr>
        <a:lstStyle/>
        <a:p>
          <a:pPr lvl="0" algn="l" defTabSz="1289050">
            <a:lnSpc>
              <a:spcPct val="90000"/>
            </a:lnSpc>
            <a:spcBef>
              <a:spcPct val="0"/>
            </a:spcBef>
            <a:spcAft>
              <a:spcPct val="35000"/>
            </a:spcAft>
          </a:pPr>
          <a:r>
            <a:rPr lang="fr-FR" sz="2900" b="1" kern="1200" cap="none" spc="0" dirty="0">
              <a:ln w="9525">
                <a:prstDash val="solid"/>
              </a:ln>
              <a:effectLst/>
            </a:rPr>
            <a:t>Conclusion</a:t>
          </a:r>
        </a:p>
      </dsp:txBody>
      <dsp:txXfrm>
        <a:off x="420216" y="5173541"/>
        <a:ext cx="10133697" cy="544394"/>
      </dsp:txXfrm>
    </dsp:sp>
    <dsp:sp modelId="{A648FA46-6A78-4479-B4FE-434BD53FACCA}">
      <dsp:nvSpPr>
        <dsp:cNvPr id="0" name=""/>
        <dsp:cNvSpPr/>
      </dsp:nvSpPr>
      <dsp:spPr>
        <a:xfrm>
          <a:off x="79969" y="5105491"/>
          <a:ext cx="680492" cy="680492"/>
        </a:xfrm>
        <a:prstGeom prst="ellipse">
          <a:avLst/>
        </a:prstGeom>
        <a:solidFill>
          <a:schemeClr val="lt1">
            <a:hueOff val="0"/>
            <a:satOff val="0"/>
            <a:lumOff val="0"/>
            <a:alphaOff val="0"/>
          </a:schemeClr>
        </a:solidFill>
        <a:ln w="12700" cap="flat" cmpd="sng" algn="ctr">
          <a:solidFill>
            <a:srgbClr val="7C7C7C"/>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F48F745-6D18-43F2-B7FA-4846FBA385D3}" type="datetimeFigureOut">
              <a:rPr lang="fr-FR" smtClean="0"/>
              <a:t>13/06/2019</a:t>
            </a:fld>
            <a:endParaRPr lang="fr-FR"/>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20D4077-CD7C-45E3-BE65-66169454D330}" type="slidenum">
              <a:rPr lang="fr-FR" smtClean="0"/>
              <a:t>‹N°›</a:t>
            </a:fld>
            <a:endParaRPr lang="fr-FR"/>
          </a:p>
        </p:txBody>
      </p:sp>
    </p:spTree>
    <p:extLst>
      <p:ext uri="{BB962C8B-B14F-4D97-AF65-F5344CB8AC3E}">
        <p14:creationId xmlns:p14="http://schemas.microsoft.com/office/powerpoint/2010/main" val="19779204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a:solidFill>
                  <a:schemeClr val="tx1"/>
                </a:solidFill>
                <a:effectLst/>
                <a:latin typeface="+mn-lt"/>
                <a:ea typeface="+mn-ea"/>
                <a:cs typeface="+mn-cs"/>
              </a:rPr>
              <a:t>plus que 150000  licencié ont obtenu leurs diplômes des facultés publique en Tunisie  En effet le stage de fin d’étude est considéré comme une étape fondamentale pour l’obtention </a:t>
            </a:r>
            <a:r>
              <a:rPr lang="fr-FR" sz="1200" kern="1200" dirty="0" smtClean="0">
                <a:solidFill>
                  <a:schemeClr val="tx1"/>
                </a:solidFill>
                <a:effectLst/>
                <a:latin typeface="+mn-lt"/>
                <a:ea typeface="+mn-ea"/>
                <a:cs typeface="+mn-cs"/>
              </a:rPr>
              <a:t>ce</a:t>
            </a:r>
            <a:r>
              <a:rPr lang="fr-FR" sz="1200" kern="1200" baseline="0" dirty="0" smtClean="0">
                <a:solidFill>
                  <a:schemeClr val="tx1"/>
                </a:solidFill>
                <a:effectLst/>
                <a:latin typeface="+mn-lt"/>
                <a:ea typeface="+mn-ea"/>
                <a:cs typeface="+mn-cs"/>
              </a:rPr>
              <a:t> diplôme</a:t>
            </a:r>
            <a:endParaRPr lang="fr-FR" dirty="0"/>
          </a:p>
        </p:txBody>
      </p:sp>
      <p:sp>
        <p:nvSpPr>
          <p:cNvPr id="4" name="Espace réservé du numéro de diapositive 3"/>
          <p:cNvSpPr>
            <a:spLocks noGrp="1"/>
          </p:cNvSpPr>
          <p:nvPr>
            <p:ph type="sldNum" sz="quarter" idx="10"/>
          </p:nvPr>
        </p:nvSpPr>
        <p:spPr/>
        <p:txBody>
          <a:bodyPr/>
          <a:lstStyle/>
          <a:p>
            <a:fld id="{220D4077-CD7C-45E3-BE65-66169454D330}" type="slidenum">
              <a:rPr lang="fr-FR" smtClean="0"/>
              <a:t>4</a:t>
            </a:fld>
            <a:endParaRPr lang="fr-FR"/>
          </a:p>
        </p:txBody>
      </p:sp>
    </p:spTree>
    <p:extLst>
      <p:ext uri="{BB962C8B-B14F-4D97-AF65-F5344CB8AC3E}">
        <p14:creationId xmlns:p14="http://schemas.microsoft.com/office/powerpoint/2010/main" val="4565247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10"/>
          </p:nvPr>
        </p:nvSpPr>
        <p:spPr/>
        <p:txBody>
          <a:bodyPr/>
          <a:lstStyle/>
          <a:p>
            <a:fld id="{12841718-00B1-4BD9-B447-1163002F7C9B}" type="slidenum">
              <a:rPr lang="fr-FR" smtClean="0"/>
              <a:pPr/>
              <a:t>30</a:t>
            </a:fld>
            <a:endParaRPr lang="fr-FR"/>
          </a:p>
        </p:txBody>
      </p:sp>
    </p:spTree>
    <p:extLst>
      <p:ext uri="{BB962C8B-B14F-4D97-AF65-F5344CB8AC3E}">
        <p14:creationId xmlns:p14="http://schemas.microsoft.com/office/powerpoint/2010/main" val="8221393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10"/>
          </p:nvPr>
        </p:nvSpPr>
        <p:spPr/>
        <p:txBody>
          <a:bodyPr/>
          <a:lstStyle/>
          <a:p>
            <a:fld id="{12841718-00B1-4BD9-B447-1163002F7C9B}" type="slidenum">
              <a:rPr lang="fr-FR" smtClean="0"/>
              <a:pPr/>
              <a:t>31</a:t>
            </a:fld>
            <a:endParaRPr lang="fr-FR"/>
          </a:p>
        </p:txBody>
      </p:sp>
    </p:spTree>
    <p:extLst>
      <p:ext uri="{BB962C8B-B14F-4D97-AF65-F5344CB8AC3E}">
        <p14:creationId xmlns:p14="http://schemas.microsoft.com/office/powerpoint/2010/main" val="981844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projet de fin d’étude est une opportunité pour l’étudiant de prouver ses compétences et déclencher un carrière professionnel  </a:t>
            </a:r>
          </a:p>
        </p:txBody>
      </p:sp>
      <p:sp>
        <p:nvSpPr>
          <p:cNvPr id="4" name="Espace réservé du numéro de diapositive 3"/>
          <p:cNvSpPr>
            <a:spLocks noGrp="1"/>
          </p:cNvSpPr>
          <p:nvPr>
            <p:ph type="sldNum" sz="quarter" idx="5"/>
          </p:nvPr>
        </p:nvSpPr>
        <p:spPr/>
        <p:txBody>
          <a:bodyPr/>
          <a:lstStyle/>
          <a:p>
            <a:fld id="{220D4077-CD7C-45E3-BE65-66169454D330}" type="slidenum">
              <a:rPr lang="fr-FR" smtClean="0"/>
              <a:t>5</a:t>
            </a:fld>
            <a:endParaRPr lang="fr-FR"/>
          </a:p>
        </p:txBody>
      </p:sp>
    </p:spTree>
    <p:extLst>
      <p:ext uri="{BB962C8B-B14F-4D97-AF65-F5344CB8AC3E}">
        <p14:creationId xmlns:p14="http://schemas.microsoft.com/office/powerpoint/2010/main" val="3827593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encadreurs académiques </a:t>
            </a:r>
            <a:r>
              <a:rPr lang="fr-FR" dirty="0" smtClean="0"/>
              <a:t>ont </a:t>
            </a:r>
            <a:r>
              <a:rPr lang="fr-FR" dirty="0"/>
              <a:t>un rôle primordial pour facilité le passage de la vie </a:t>
            </a:r>
            <a:r>
              <a:rPr lang="fr-FR" dirty="0" smtClean="0"/>
              <a:t>éducative </a:t>
            </a:r>
            <a:r>
              <a:rPr lang="fr-FR" dirty="0"/>
              <a:t>en vie professionnel   </a:t>
            </a:r>
          </a:p>
        </p:txBody>
      </p:sp>
      <p:sp>
        <p:nvSpPr>
          <p:cNvPr id="4" name="Espace réservé du numéro de diapositive 3"/>
          <p:cNvSpPr>
            <a:spLocks noGrp="1"/>
          </p:cNvSpPr>
          <p:nvPr>
            <p:ph type="sldNum" sz="quarter" idx="5"/>
          </p:nvPr>
        </p:nvSpPr>
        <p:spPr/>
        <p:txBody>
          <a:bodyPr/>
          <a:lstStyle/>
          <a:p>
            <a:fld id="{220D4077-CD7C-45E3-BE65-66169454D330}" type="slidenum">
              <a:rPr lang="fr-FR" smtClean="0"/>
              <a:t>6</a:t>
            </a:fld>
            <a:endParaRPr lang="fr-FR"/>
          </a:p>
        </p:txBody>
      </p:sp>
    </p:spTree>
    <p:extLst>
      <p:ext uri="{BB962C8B-B14F-4D97-AF65-F5344CB8AC3E}">
        <p14:creationId xmlns:p14="http://schemas.microsoft.com/office/powerpoint/2010/main" val="2528389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notre problématique se manifeste dans les point suivants </a:t>
            </a:r>
          </a:p>
        </p:txBody>
      </p:sp>
      <p:sp>
        <p:nvSpPr>
          <p:cNvPr id="4" name="Espace réservé du numéro de diapositive 3"/>
          <p:cNvSpPr>
            <a:spLocks noGrp="1"/>
          </p:cNvSpPr>
          <p:nvPr>
            <p:ph type="sldNum" sz="quarter" idx="10"/>
          </p:nvPr>
        </p:nvSpPr>
        <p:spPr/>
        <p:txBody>
          <a:bodyPr/>
          <a:lstStyle/>
          <a:p>
            <a:fld id="{220D4077-CD7C-45E3-BE65-66169454D330}" type="slidenum">
              <a:rPr lang="fr-FR" smtClean="0"/>
              <a:t>8</a:t>
            </a:fld>
            <a:endParaRPr lang="fr-FR"/>
          </a:p>
        </p:txBody>
      </p:sp>
    </p:spTree>
    <p:extLst>
      <p:ext uri="{BB962C8B-B14F-4D97-AF65-F5344CB8AC3E}">
        <p14:creationId xmlns:p14="http://schemas.microsoft.com/office/powerpoint/2010/main" val="4231162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sz="1200" kern="1200" dirty="0">
                <a:solidFill>
                  <a:schemeClr val="tx1"/>
                </a:solidFill>
                <a:effectLst/>
                <a:latin typeface="+mn-lt"/>
                <a:ea typeface="+mn-ea"/>
                <a:cs typeface="+mn-cs"/>
              </a:rPr>
              <a:t>Notre solution consiste à développer un site web et une application pour objectif de répondre</a:t>
            </a:r>
            <a:r>
              <a:rPr lang="fr-FR" sz="1200" kern="1200" baseline="0" dirty="0">
                <a:solidFill>
                  <a:schemeClr val="tx1"/>
                </a:solidFill>
                <a:effectLst/>
                <a:latin typeface="+mn-lt"/>
                <a:ea typeface="+mn-ea"/>
                <a:cs typeface="+mn-cs"/>
              </a:rPr>
              <a:t> a</a:t>
            </a:r>
            <a:r>
              <a:rPr lang="fr-FR" dirty="0"/>
              <a:t> la problématique,</a:t>
            </a:r>
          </a:p>
          <a:p>
            <a:r>
              <a:rPr lang="fr-FR" dirty="0"/>
              <a:t> Nous proposons la mise en place d'une application web qui permet </a:t>
            </a:r>
          </a:p>
          <a:p>
            <a:endParaRPr lang="fr-FR" dirty="0"/>
          </a:p>
        </p:txBody>
      </p:sp>
      <p:sp>
        <p:nvSpPr>
          <p:cNvPr id="4" name="Espace réservé du numéro de diapositive 3"/>
          <p:cNvSpPr>
            <a:spLocks noGrp="1"/>
          </p:cNvSpPr>
          <p:nvPr>
            <p:ph type="sldNum" sz="quarter" idx="10"/>
          </p:nvPr>
        </p:nvSpPr>
        <p:spPr/>
        <p:txBody>
          <a:bodyPr/>
          <a:lstStyle/>
          <a:p>
            <a:fld id="{220D4077-CD7C-45E3-BE65-66169454D330}" type="slidenum">
              <a:rPr lang="fr-FR" smtClean="0"/>
              <a:t>10</a:t>
            </a:fld>
            <a:endParaRPr lang="fr-FR"/>
          </a:p>
        </p:txBody>
      </p:sp>
    </p:spTree>
    <p:extLst>
      <p:ext uri="{BB962C8B-B14F-4D97-AF65-F5344CB8AC3E}">
        <p14:creationId xmlns:p14="http://schemas.microsoft.com/office/powerpoint/2010/main" val="1666841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20D4077-CD7C-45E3-BE65-66169454D330}" type="slidenum">
              <a:rPr lang="fr-FR" smtClean="0"/>
              <a:t>15</a:t>
            </a:fld>
            <a:endParaRPr lang="fr-FR"/>
          </a:p>
        </p:txBody>
      </p:sp>
    </p:spTree>
    <p:extLst>
      <p:ext uri="{BB962C8B-B14F-4D97-AF65-F5344CB8AC3E}">
        <p14:creationId xmlns:p14="http://schemas.microsoft.com/office/powerpoint/2010/main" val="915394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Les besoins non fonctionnel sont des besoins qui ont </a:t>
            </a:r>
          </a:p>
          <a:p>
            <a:r>
              <a:rPr lang="fr-FR" dirty="0"/>
              <a:t>Un aspect visible pour l’utilisateur de l’application, </a:t>
            </a:r>
          </a:p>
          <a:p>
            <a:r>
              <a:rPr lang="fr-FR" dirty="0"/>
              <a:t>Pour notre application on trouves les besoins de </a:t>
            </a:r>
          </a:p>
          <a:p>
            <a:endParaRPr lang="fr-FR" dirty="0"/>
          </a:p>
        </p:txBody>
      </p:sp>
      <p:sp>
        <p:nvSpPr>
          <p:cNvPr id="4" name="Espace réservé du numéro de diapositive 3"/>
          <p:cNvSpPr>
            <a:spLocks noGrp="1"/>
          </p:cNvSpPr>
          <p:nvPr>
            <p:ph type="sldNum" sz="quarter" idx="10"/>
          </p:nvPr>
        </p:nvSpPr>
        <p:spPr/>
        <p:txBody>
          <a:bodyPr/>
          <a:lstStyle/>
          <a:p>
            <a:fld id="{220D4077-CD7C-45E3-BE65-66169454D330}" type="slidenum">
              <a:rPr lang="fr-FR" smtClean="0"/>
              <a:t>16</a:t>
            </a:fld>
            <a:endParaRPr lang="fr-FR"/>
          </a:p>
        </p:txBody>
      </p:sp>
    </p:spTree>
    <p:extLst>
      <p:ext uri="{BB962C8B-B14F-4D97-AF65-F5344CB8AC3E}">
        <p14:creationId xmlns:p14="http://schemas.microsoft.com/office/powerpoint/2010/main" val="3546907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a:solidFill>
                  <a:schemeClr val="tx1"/>
                </a:solidFill>
                <a:effectLst/>
                <a:latin typeface="+mn-lt"/>
                <a:ea typeface="+mn-ea"/>
                <a:cs typeface="+mn-cs"/>
              </a:rPr>
              <a:t>Pour faciliter notre tâche nous avons recours au langage de modélisation unifié UML</a:t>
            </a:r>
            <a:r>
              <a:rPr lang="fr-FR" sz="1200" kern="1200" baseline="0" dirty="0">
                <a:solidFill>
                  <a:schemeClr val="tx1"/>
                </a:solidFill>
                <a:effectLst/>
                <a:latin typeface="+mn-lt"/>
                <a:ea typeface="+mn-ea"/>
                <a:cs typeface="+mn-cs"/>
              </a:rPr>
              <a:t> </a:t>
            </a:r>
            <a:r>
              <a:rPr lang="fr-FR" sz="1200" kern="1200" dirty="0">
                <a:solidFill>
                  <a:schemeClr val="tx1"/>
                </a:solidFill>
                <a:effectLst/>
                <a:latin typeface="+mn-lt"/>
                <a:ea typeface="+mn-ea"/>
                <a:cs typeface="+mn-cs"/>
              </a:rPr>
              <a:t>c'est une notation qui permet de modéliser un problème de façon standard. Ce langage qui est né de la fusion de plusieurs méthodes existantes auparavant est devenu une référence en terme de modélisation objet</a:t>
            </a:r>
            <a:endParaRPr lang="fr-FR" dirty="0"/>
          </a:p>
        </p:txBody>
      </p:sp>
      <p:sp>
        <p:nvSpPr>
          <p:cNvPr id="4" name="Espace réservé du numéro de diapositive 3"/>
          <p:cNvSpPr>
            <a:spLocks noGrp="1"/>
          </p:cNvSpPr>
          <p:nvPr>
            <p:ph type="sldNum" sz="quarter" idx="10"/>
          </p:nvPr>
        </p:nvSpPr>
        <p:spPr/>
        <p:txBody>
          <a:bodyPr/>
          <a:lstStyle/>
          <a:p>
            <a:fld id="{220D4077-CD7C-45E3-BE65-66169454D330}" type="slidenum">
              <a:rPr lang="fr-FR" smtClean="0"/>
              <a:t>19</a:t>
            </a:fld>
            <a:endParaRPr lang="fr-FR"/>
          </a:p>
        </p:txBody>
      </p:sp>
    </p:spTree>
    <p:extLst>
      <p:ext uri="{BB962C8B-B14F-4D97-AF65-F5344CB8AC3E}">
        <p14:creationId xmlns:p14="http://schemas.microsoft.com/office/powerpoint/2010/main" val="1435771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a:solidFill>
                  <a:schemeClr val="tx1"/>
                </a:solidFill>
                <a:effectLst/>
                <a:latin typeface="+mn-lt"/>
                <a:ea typeface="+mn-ea"/>
                <a:cs typeface="+mn-cs"/>
              </a:rPr>
              <a:t>Le modèle MVC modèle-vue-contrôleur (en anglais Model-</a:t>
            </a:r>
            <a:r>
              <a:rPr lang="fr-FR" sz="1200" kern="1200" dirty="0" err="1">
                <a:solidFill>
                  <a:schemeClr val="tx1"/>
                </a:solidFill>
                <a:effectLst/>
                <a:latin typeface="+mn-lt"/>
                <a:ea typeface="+mn-ea"/>
                <a:cs typeface="+mn-cs"/>
              </a:rPr>
              <a:t>View</a:t>
            </a:r>
            <a:r>
              <a:rPr lang="fr-FR" sz="1200" kern="1200" dirty="0">
                <a:solidFill>
                  <a:schemeClr val="tx1"/>
                </a:solidFill>
                <a:effectLst/>
                <a:latin typeface="+mn-lt"/>
                <a:ea typeface="+mn-ea"/>
                <a:cs typeface="+mn-cs"/>
              </a:rPr>
              <a:t>-Controller) est une méthode de conception et de développement logiciel destiné à répondre aux besoins des applications interactives en séparant les problématiques liées aux différents composants au sein de leur architecture respective en créant une architecture en couche ; Le modèle (modèle de données), la vue (présentation, interface utilisateur) et le contrôleur (logique de contrôle, gestion des évènements, synchronisation).</a:t>
            </a:r>
          </a:p>
        </p:txBody>
      </p:sp>
      <p:sp>
        <p:nvSpPr>
          <p:cNvPr id="4" name="Espace réservé du numéro de diapositive 3"/>
          <p:cNvSpPr>
            <a:spLocks noGrp="1"/>
          </p:cNvSpPr>
          <p:nvPr>
            <p:ph type="sldNum" sz="quarter" idx="10"/>
          </p:nvPr>
        </p:nvSpPr>
        <p:spPr/>
        <p:txBody>
          <a:bodyPr/>
          <a:lstStyle/>
          <a:p>
            <a:fld id="{220D4077-CD7C-45E3-BE65-66169454D330}" type="slidenum">
              <a:rPr lang="fr-FR" smtClean="0"/>
              <a:t>20</a:t>
            </a:fld>
            <a:endParaRPr lang="fr-FR"/>
          </a:p>
        </p:txBody>
      </p:sp>
    </p:spTree>
    <p:extLst>
      <p:ext uri="{BB962C8B-B14F-4D97-AF65-F5344CB8AC3E}">
        <p14:creationId xmlns:p14="http://schemas.microsoft.com/office/powerpoint/2010/main" val="463994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iapositive de titre">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12192000" cy="6858000"/>
          </a:xfrm>
          <a:solidFill>
            <a:schemeClr val="bg1">
              <a:lumMod val="85000"/>
            </a:schemeClr>
          </a:solidFill>
        </p:spPr>
        <p:txBody>
          <a:bodyPr/>
          <a:lstStyle/>
          <a:p>
            <a:r>
              <a:rPr lang="fr-FR"/>
              <a:t>Cliquez sur l'icône pour ajouter une image</a:t>
            </a:r>
            <a:endParaRPr lang="en-AU"/>
          </a:p>
        </p:txBody>
      </p:sp>
      <p:sp>
        <p:nvSpPr>
          <p:cNvPr id="9" name="Picture Placeholder 7"/>
          <p:cNvSpPr>
            <a:spLocks noGrp="1"/>
          </p:cNvSpPr>
          <p:nvPr>
            <p:ph type="pic" sz="quarter" idx="14"/>
          </p:nvPr>
        </p:nvSpPr>
        <p:spPr>
          <a:xfrm>
            <a:off x="3028950" y="1943100"/>
            <a:ext cx="6096000" cy="4914900"/>
          </a:xfrm>
          <a:solidFill>
            <a:schemeClr val="bg2">
              <a:lumMod val="25000"/>
            </a:schemeClr>
          </a:solidFill>
        </p:spPr>
        <p:txBody>
          <a:bodyPr/>
          <a:lstStyle/>
          <a:p>
            <a:r>
              <a:rPr lang="fr-FR"/>
              <a:t>Cliquez sur l'icône pour ajouter une image</a:t>
            </a:r>
            <a:endParaRPr lang="en-AU"/>
          </a:p>
        </p:txBody>
      </p:sp>
      <p:sp>
        <p:nvSpPr>
          <p:cNvPr id="2" name="Titl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AU" dirty="0"/>
          </a:p>
        </p:txBody>
      </p:sp>
      <p:sp>
        <p:nvSpPr>
          <p:cNvPr id="4" name="Date Placeholder 3"/>
          <p:cNvSpPr>
            <a:spLocks noGrp="1"/>
          </p:cNvSpPr>
          <p:nvPr>
            <p:ph type="dt" sz="half" idx="10"/>
          </p:nvPr>
        </p:nvSpPr>
        <p:spPr/>
        <p:txBody>
          <a:bodyPr/>
          <a:lstStyle/>
          <a:p>
            <a:fld id="{96E9A392-274D-4047-9F23-E1F881643236}" type="datetimeFigureOut">
              <a:rPr lang="fr-FR" smtClean="0"/>
              <a:t>13/06/2019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3F3B28A-11A3-4A3D-99F5-23969E8ED7EC}" type="slidenum">
              <a:rPr lang="fr-FR" smtClean="0"/>
              <a:t>‹N°›</a:t>
            </a:fld>
            <a:endParaRPr lang="fr-FR"/>
          </a:p>
        </p:txBody>
      </p:sp>
    </p:spTree>
    <p:extLst>
      <p:ext uri="{BB962C8B-B14F-4D97-AF65-F5344CB8AC3E}">
        <p14:creationId xmlns:p14="http://schemas.microsoft.com/office/powerpoint/2010/main" val="263354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8_Custom Layout">
    <p:spTree>
      <p:nvGrpSpPr>
        <p:cNvPr id="1" name=""/>
        <p:cNvGrpSpPr/>
        <p:nvPr/>
      </p:nvGrpSpPr>
      <p:grpSpPr>
        <a:xfrm>
          <a:off x="0" y="0"/>
          <a:ext cx="0" cy="0"/>
          <a:chOff x="0" y="0"/>
          <a:chExt cx="0" cy="0"/>
        </a:xfrm>
      </p:grpSpPr>
      <p:sp>
        <p:nvSpPr>
          <p:cNvPr id="14" name="Picture Placeholder 7"/>
          <p:cNvSpPr>
            <a:spLocks noGrp="1"/>
          </p:cNvSpPr>
          <p:nvPr>
            <p:ph type="pic" sz="quarter" idx="14" hasCustomPrompt="1"/>
          </p:nvPr>
        </p:nvSpPr>
        <p:spPr>
          <a:xfrm>
            <a:off x="0" y="0"/>
            <a:ext cx="12192000" cy="6858000"/>
          </a:xfrm>
          <a:solidFill>
            <a:schemeClr val="bg1">
              <a:lumMod val="85000"/>
            </a:schemeClr>
          </a:solidFill>
        </p:spPr>
        <p:txBody>
          <a:bodyPr>
            <a:normAutofit/>
          </a:bodyPr>
          <a:lstStyle>
            <a:lvl1pPr>
              <a:defRPr sz="1000" baseline="0"/>
            </a:lvl1pPr>
          </a:lstStyle>
          <a:p>
            <a:r>
              <a:rPr lang="id-ID" dirty="0"/>
              <a:t>Pic here</a:t>
            </a:r>
            <a:endParaRPr lang="en-AU" dirty="0"/>
          </a:p>
        </p:txBody>
      </p:sp>
      <p:sp>
        <p:nvSpPr>
          <p:cNvPr id="17" name="Picture Placeholder 16"/>
          <p:cNvSpPr>
            <a:spLocks noGrp="1"/>
          </p:cNvSpPr>
          <p:nvPr>
            <p:ph type="pic" sz="quarter" idx="35" hasCustomPrompt="1"/>
          </p:nvPr>
        </p:nvSpPr>
        <p:spPr>
          <a:xfrm>
            <a:off x="-228600" y="-247650"/>
            <a:ext cx="7616332" cy="7296150"/>
          </a:xfrm>
          <a:custGeom>
            <a:avLst/>
            <a:gdLst>
              <a:gd name="connsiteX0" fmla="*/ 0 w 7373178"/>
              <a:gd name="connsiteY0" fmla="*/ 0 h 6858000"/>
              <a:gd name="connsiteX1" fmla="*/ 6921578 w 7373178"/>
              <a:gd name="connsiteY1" fmla="*/ 0 h 6858000"/>
              <a:gd name="connsiteX2" fmla="*/ 6822196 w 7373178"/>
              <a:gd name="connsiteY2" fmla="*/ 188338 h 6858000"/>
              <a:gd name="connsiteX3" fmla="*/ 6788524 w 7373178"/>
              <a:gd name="connsiteY3" fmla="*/ 5808780 h 6858000"/>
              <a:gd name="connsiteX4" fmla="*/ 7247696 w 7373178"/>
              <a:gd name="connsiteY4" fmla="*/ 6667831 h 6858000"/>
              <a:gd name="connsiteX5" fmla="*/ 7373178 w 7373178"/>
              <a:gd name="connsiteY5" fmla="*/ 6858000 h 6858000"/>
              <a:gd name="connsiteX6" fmla="*/ 0 w 737317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73178" h="6858000">
                <a:moveTo>
                  <a:pt x="0" y="0"/>
                </a:moveTo>
                <a:lnTo>
                  <a:pt x="6921578" y="0"/>
                </a:lnTo>
                <a:lnTo>
                  <a:pt x="6822196" y="188338"/>
                </a:lnTo>
                <a:cubicBezTo>
                  <a:pt x="6006786" y="1830158"/>
                  <a:pt x="5931281" y="3899984"/>
                  <a:pt x="6788524" y="5808780"/>
                </a:cubicBezTo>
                <a:cubicBezTo>
                  <a:pt x="6923879" y="6110169"/>
                  <a:pt x="7077682" y="6396843"/>
                  <a:pt x="7247696" y="6667831"/>
                </a:cubicBezTo>
                <a:lnTo>
                  <a:pt x="7373178" y="6858000"/>
                </a:lnTo>
                <a:lnTo>
                  <a:pt x="0" y="6858000"/>
                </a:lnTo>
                <a:close/>
              </a:path>
            </a:pathLst>
          </a:custGeom>
          <a:solidFill>
            <a:schemeClr val="accent4">
              <a:alpha val="35000"/>
            </a:schemeClr>
          </a:solidFill>
          <a:ln w="76200">
            <a:solidFill>
              <a:schemeClr val="bg1"/>
            </a:solidFill>
          </a:ln>
        </p:spPr>
        <p:txBody>
          <a:bodyPr wrap="square">
            <a:noAutofit/>
          </a:bodyPr>
          <a:lstStyle>
            <a:lvl1pPr>
              <a:defRPr sz="1000" baseline="0"/>
            </a:lvl1pPr>
          </a:lstStyle>
          <a:p>
            <a:r>
              <a:rPr lang="id-ID" dirty="0"/>
              <a:t>Pic here</a:t>
            </a:r>
            <a:endParaRPr lang="en-AU" dirty="0"/>
          </a:p>
        </p:txBody>
      </p:sp>
      <p:sp>
        <p:nvSpPr>
          <p:cNvPr id="2" name="Title 1"/>
          <p:cNvSpPr>
            <a:spLocks noGrp="1"/>
          </p:cNvSpPr>
          <p:nvPr>
            <p:ph type="title" hasCustomPrompt="1"/>
          </p:nvPr>
        </p:nvSpPr>
        <p:spPr>
          <a:xfrm>
            <a:off x="479425" y="692150"/>
            <a:ext cx="11233150" cy="405130"/>
          </a:xfrm>
        </p:spPr>
        <p:txBody>
          <a:bodyPr/>
          <a:lstStyle>
            <a:lvl1pPr>
              <a:defRPr b="1">
                <a:solidFill>
                  <a:schemeClr val="tx1">
                    <a:lumMod val="75000"/>
                    <a:lumOff val="25000"/>
                  </a:schemeClr>
                </a:solidFill>
              </a:defRPr>
            </a:lvl1pPr>
          </a:lstStyle>
          <a:p>
            <a:r>
              <a:rPr lang="en-US" dirty="0"/>
              <a:t>CLICK TO EDIT MASTER TITLE STYLE</a:t>
            </a:r>
            <a:endParaRPr lang="en-AU" dirty="0"/>
          </a:p>
        </p:txBody>
      </p:sp>
      <p:sp>
        <p:nvSpPr>
          <p:cNvPr id="3" name="Date Placeholder 2"/>
          <p:cNvSpPr>
            <a:spLocks noGrp="1"/>
          </p:cNvSpPr>
          <p:nvPr>
            <p:ph type="dt" sz="half" idx="10"/>
          </p:nvPr>
        </p:nvSpPr>
        <p:spPr/>
        <p:txBody>
          <a:bodyPr/>
          <a:lstStyle/>
          <a:p>
            <a:fld id="{96E9A392-274D-4047-9F23-E1F881643236}" type="datetimeFigureOut">
              <a:rPr lang="fr-FR" smtClean="0"/>
              <a:t>13/06/2019</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53F3B28A-11A3-4A3D-99F5-23969E8ED7EC}" type="slidenum">
              <a:rPr lang="fr-FR" smtClean="0"/>
              <a:t>‹N°›</a:t>
            </a:fld>
            <a:endParaRPr lang="fr-FR"/>
          </a:p>
        </p:txBody>
      </p:sp>
      <p:sp>
        <p:nvSpPr>
          <p:cNvPr id="7" name="Text Placeholder 6"/>
          <p:cNvSpPr>
            <a:spLocks noGrp="1"/>
          </p:cNvSpPr>
          <p:nvPr>
            <p:ph type="body" sz="quarter" idx="13"/>
          </p:nvPr>
        </p:nvSpPr>
        <p:spPr>
          <a:xfrm>
            <a:off x="479425" y="393700"/>
            <a:ext cx="3559175" cy="273050"/>
          </a:xfrm>
        </p:spPr>
        <p:txBody>
          <a:bodyPr/>
          <a:lstStyle>
            <a:lvl1pPr>
              <a:defRPr>
                <a:solidFill>
                  <a:schemeClr val="tx1">
                    <a:lumMod val="65000"/>
                    <a:lumOff val="35000"/>
                  </a:schemeClr>
                </a:solidFill>
                <a:latin typeface="+mj-lt"/>
              </a:defRPr>
            </a:lvl1pPr>
          </a:lstStyle>
          <a:p>
            <a:pPr lvl="0"/>
            <a:r>
              <a:rPr lang="fr-FR"/>
              <a:t>Cliquez pour modifier les styles du texte du masque</a:t>
            </a:r>
          </a:p>
        </p:txBody>
      </p:sp>
      <p:sp>
        <p:nvSpPr>
          <p:cNvPr id="8" name="Text Placeholder 2"/>
          <p:cNvSpPr>
            <a:spLocks noGrp="1"/>
          </p:cNvSpPr>
          <p:nvPr>
            <p:ph type="body" idx="1"/>
          </p:nvPr>
        </p:nvSpPr>
        <p:spPr>
          <a:xfrm>
            <a:off x="479425" y="1154764"/>
            <a:ext cx="11233150" cy="272983"/>
          </a:xfrm>
        </p:spPr>
        <p:txBody>
          <a:bodyPr>
            <a:normAutofit/>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13" name="Text Placeholder 21"/>
          <p:cNvSpPr>
            <a:spLocks noGrp="1"/>
          </p:cNvSpPr>
          <p:nvPr>
            <p:ph type="body" sz="quarter" idx="20"/>
          </p:nvPr>
        </p:nvSpPr>
        <p:spPr>
          <a:xfrm>
            <a:off x="8303907" y="5417740"/>
            <a:ext cx="2492492" cy="256811"/>
          </a:xfrm>
        </p:spPr>
        <p:txBody>
          <a:bodyPr>
            <a:noAutofit/>
          </a:bodyPr>
          <a:lstStyle>
            <a:lvl1pPr algn="ctr">
              <a:defRPr sz="1400">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1" name="Text Placeholder 21"/>
          <p:cNvSpPr>
            <a:spLocks noGrp="1"/>
          </p:cNvSpPr>
          <p:nvPr>
            <p:ph type="body" sz="quarter" idx="29"/>
          </p:nvPr>
        </p:nvSpPr>
        <p:spPr>
          <a:xfrm>
            <a:off x="8303907" y="5695416"/>
            <a:ext cx="2492492" cy="330467"/>
          </a:xfrm>
        </p:spPr>
        <p:txBody>
          <a:bodyPr>
            <a:normAutofit/>
          </a:bodyPr>
          <a:lstStyle>
            <a:lvl1pPr algn="ct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5" name="Text Placeholder 21"/>
          <p:cNvSpPr>
            <a:spLocks noGrp="1"/>
          </p:cNvSpPr>
          <p:nvPr>
            <p:ph type="body" sz="quarter" idx="34"/>
          </p:nvPr>
        </p:nvSpPr>
        <p:spPr>
          <a:xfrm>
            <a:off x="479425" y="2048885"/>
            <a:ext cx="5616575" cy="360363"/>
          </a:xfrm>
        </p:spPr>
        <p:txBody>
          <a:bodyPr/>
          <a:lstStyle>
            <a:lvl1pPr>
              <a:defRPr>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6" name="Text Placeholder 21"/>
          <p:cNvSpPr>
            <a:spLocks noGrp="1"/>
          </p:cNvSpPr>
          <p:nvPr>
            <p:ph type="body" sz="quarter" idx="21"/>
          </p:nvPr>
        </p:nvSpPr>
        <p:spPr>
          <a:xfrm>
            <a:off x="479425" y="2457996"/>
            <a:ext cx="5616575" cy="1285330"/>
          </a:xfrm>
        </p:spPr>
        <p:txBody>
          <a:bodyPr>
            <a:normAutofit/>
          </a:bodyPr>
          <a:lstStyle>
            <a:lvl1pP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Tree>
    <p:extLst>
      <p:ext uri="{BB962C8B-B14F-4D97-AF65-F5344CB8AC3E}">
        <p14:creationId xmlns:p14="http://schemas.microsoft.com/office/powerpoint/2010/main" val="407736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anim calcmode="lin" valueType="num">
                                      <p:cBhvr>
                                        <p:cTn id="16"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fltVal val="0"/>
                                          </p:val>
                                        </p:tav>
                                        <p:tav tm="100000">
                                          <p:val>
                                            <p:strVal val="#ppt_w"/>
                                          </p:val>
                                        </p:tav>
                                      </p:tavLst>
                                    </p:anim>
                                    <p:anim calcmode="lin" valueType="num">
                                      <p:cBhvr>
                                        <p:cTn id="22" dur="500" fill="hold"/>
                                        <p:tgtEl>
                                          <p:spTgt spid="14"/>
                                        </p:tgtEl>
                                        <p:attrNameLst>
                                          <p:attrName>ppt_h</p:attrName>
                                        </p:attrNameLst>
                                      </p:cBhvr>
                                      <p:tavLst>
                                        <p:tav tm="0">
                                          <p:val>
                                            <p:fltVal val="0"/>
                                          </p:val>
                                        </p:tav>
                                        <p:tav tm="100000">
                                          <p:val>
                                            <p:strVal val="#ppt_h"/>
                                          </p:val>
                                        </p:tav>
                                      </p:tavLst>
                                    </p:anim>
                                    <p:animEffect transition="in" filter="fade">
                                      <p:cBhvr>
                                        <p:cTn id="23" dur="500"/>
                                        <p:tgtEl>
                                          <p:spTgt spid="14"/>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par>
                          <p:cTn id="28" fill="hold">
                            <p:stCondLst>
                              <p:cond delay="2500"/>
                            </p:stCondLst>
                            <p:childTnLst>
                              <p:par>
                                <p:cTn id="29" presetID="53" presetClass="entr" presetSubtype="16" fill="hold" grpId="0" nodeType="afterEffect" nodePh="1">
                                  <p:stCondLst>
                                    <p:cond delay="0"/>
                                  </p:stCondLst>
                                  <p:endCondLst>
                                    <p:cond evt="begin" delay="0">
                                      <p:tn val="29"/>
                                    </p:cond>
                                  </p:endCondLst>
                                  <p:childTnLst>
                                    <p:set>
                                      <p:cBhvr>
                                        <p:cTn id="30" dur="1" fill="hold">
                                          <p:stCondLst>
                                            <p:cond delay="0"/>
                                          </p:stCondLst>
                                        </p:cTn>
                                        <p:tgtEl>
                                          <p:spTgt spid="13">
                                            <p:txEl>
                                              <p:pRg st="0" end="0"/>
                                            </p:txEl>
                                          </p:spTgt>
                                        </p:tgtEl>
                                        <p:attrNameLst>
                                          <p:attrName>style.visibility</p:attrName>
                                        </p:attrNameLst>
                                      </p:cBhvr>
                                      <p:to>
                                        <p:strVal val="visible"/>
                                      </p:to>
                                    </p:set>
                                    <p:anim calcmode="lin" valueType="num">
                                      <p:cBhvr>
                                        <p:cTn id="31"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33" dur="500"/>
                                        <p:tgtEl>
                                          <p:spTgt spid="13">
                                            <p:txEl>
                                              <p:pRg st="0" end="0"/>
                                            </p:txEl>
                                          </p:spTgt>
                                        </p:tgtEl>
                                      </p:cBhvr>
                                    </p:animEffect>
                                  </p:childTnLst>
                                </p:cTn>
                              </p:par>
                            </p:childTnLst>
                          </p:cTn>
                        </p:par>
                        <p:par>
                          <p:cTn id="34" fill="hold">
                            <p:stCondLst>
                              <p:cond delay="3000"/>
                            </p:stCondLst>
                            <p:childTnLst>
                              <p:par>
                                <p:cTn id="35" presetID="42" presetClass="entr" presetSubtype="0" fill="hold" grpId="0" nodeType="afterEffect" nodePh="1">
                                  <p:stCondLst>
                                    <p:cond delay="0"/>
                                  </p:stCondLst>
                                  <p:endCondLst>
                                    <p:cond evt="begin" delay="0">
                                      <p:tn val="35"/>
                                    </p:cond>
                                  </p:endCondLst>
                                  <p:childTnLst>
                                    <p:set>
                                      <p:cBhvr>
                                        <p:cTn id="36" dur="1" fill="hold">
                                          <p:stCondLst>
                                            <p:cond delay="0"/>
                                          </p:stCondLst>
                                        </p:cTn>
                                        <p:tgtEl>
                                          <p:spTgt spid="21">
                                            <p:txEl>
                                              <p:pRg st="0" end="0"/>
                                            </p:txEl>
                                          </p:spTgt>
                                        </p:tgtEl>
                                        <p:attrNameLst>
                                          <p:attrName>style.visibility</p:attrName>
                                        </p:attrNameLst>
                                      </p:cBhvr>
                                      <p:to>
                                        <p:strVal val="visible"/>
                                      </p:to>
                                    </p:set>
                                    <p:animEffect transition="in" filter="fade">
                                      <p:cBhvr>
                                        <p:cTn id="37" dur="500"/>
                                        <p:tgtEl>
                                          <p:spTgt spid="21">
                                            <p:txEl>
                                              <p:pRg st="0" end="0"/>
                                            </p:txEl>
                                          </p:spTgt>
                                        </p:tgtEl>
                                      </p:cBhvr>
                                    </p:animEffect>
                                    <p:anim calcmode="lin" valueType="num">
                                      <p:cBhvr>
                                        <p:cTn id="38"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39" dur="5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par>
                          <p:cTn id="40" fill="hold">
                            <p:stCondLst>
                              <p:cond delay="3500"/>
                            </p:stCondLst>
                            <p:childTnLst>
                              <p:par>
                                <p:cTn id="41" presetID="53" presetClass="entr" presetSubtype="16" fill="hold" grpId="0" nodeType="afterEffect" nodePh="1">
                                  <p:stCondLst>
                                    <p:cond delay="0"/>
                                  </p:stCondLst>
                                  <p:endCondLst>
                                    <p:cond evt="begin" delay="0">
                                      <p:tn val="41"/>
                                    </p:cond>
                                  </p:endCondLst>
                                  <p:childTnLst>
                                    <p:set>
                                      <p:cBhvr>
                                        <p:cTn id="42" dur="1" fill="hold">
                                          <p:stCondLst>
                                            <p:cond delay="0"/>
                                          </p:stCondLst>
                                        </p:cTn>
                                        <p:tgtEl>
                                          <p:spTgt spid="25">
                                            <p:txEl>
                                              <p:pRg st="0" end="0"/>
                                            </p:txEl>
                                          </p:spTgt>
                                        </p:tgtEl>
                                        <p:attrNameLst>
                                          <p:attrName>style.visibility</p:attrName>
                                        </p:attrNameLst>
                                      </p:cBhvr>
                                      <p:to>
                                        <p:strVal val="visible"/>
                                      </p:to>
                                    </p:set>
                                    <p:anim calcmode="lin" valueType="num">
                                      <p:cBhvr>
                                        <p:cTn id="43" dur="5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44" dur="500" fill="hold"/>
                                        <p:tgtEl>
                                          <p:spTgt spid="25">
                                            <p:txEl>
                                              <p:pRg st="0" end="0"/>
                                            </p:txEl>
                                          </p:spTgt>
                                        </p:tgtEl>
                                        <p:attrNameLst>
                                          <p:attrName>ppt_h</p:attrName>
                                        </p:attrNameLst>
                                      </p:cBhvr>
                                      <p:tavLst>
                                        <p:tav tm="0">
                                          <p:val>
                                            <p:fltVal val="0"/>
                                          </p:val>
                                        </p:tav>
                                        <p:tav tm="100000">
                                          <p:val>
                                            <p:strVal val="#ppt_h"/>
                                          </p:val>
                                        </p:tav>
                                      </p:tavLst>
                                    </p:anim>
                                    <p:animEffect transition="in" filter="fade">
                                      <p:cBhvr>
                                        <p:cTn id="45" dur="500"/>
                                        <p:tgtEl>
                                          <p:spTgt spid="25">
                                            <p:txEl>
                                              <p:pRg st="0" end="0"/>
                                            </p:txEl>
                                          </p:spTgt>
                                        </p:tgtEl>
                                      </p:cBhvr>
                                    </p:animEffect>
                                  </p:childTnLst>
                                </p:cTn>
                              </p:par>
                            </p:childTnLst>
                          </p:cTn>
                        </p:par>
                        <p:par>
                          <p:cTn id="46" fill="hold">
                            <p:stCondLst>
                              <p:cond delay="4000"/>
                            </p:stCondLst>
                            <p:childTnLst>
                              <p:par>
                                <p:cTn id="47" presetID="42" presetClass="entr" presetSubtype="0" fill="hold" grpId="0" nodeType="afterEffect" nodePh="1">
                                  <p:stCondLst>
                                    <p:cond delay="0"/>
                                  </p:stCondLst>
                                  <p:endCondLst>
                                    <p:cond evt="begin" delay="0">
                                      <p:tn val="47"/>
                                    </p:cond>
                                  </p:endCondLst>
                                  <p:childTnLst>
                                    <p:set>
                                      <p:cBhvr>
                                        <p:cTn id="48" dur="1" fill="hold">
                                          <p:stCondLst>
                                            <p:cond delay="0"/>
                                          </p:stCondLst>
                                        </p:cTn>
                                        <p:tgtEl>
                                          <p:spTgt spid="26">
                                            <p:txEl>
                                              <p:pRg st="0" end="0"/>
                                            </p:txEl>
                                          </p:spTgt>
                                        </p:tgtEl>
                                        <p:attrNameLst>
                                          <p:attrName>style.visibility</p:attrName>
                                        </p:attrNameLst>
                                      </p:cBhvr>
                                      <p:to>
                                        <p:strVal val="visible"/>
                                      </p:to>
                                    </p:set>
                                    <p:animEffect transition="in" filter="fade">
                                      <p:cBhvr>
                                        <p:cTn id="49" dur="500"/>
                                        <p:tgtEl>
                                          <p:spTgt spid="26">
                                            <p:txEl>
                                              <p:pRg st="0" end="0"/>
                                            </p:txEl>
                                          </p:spTgt>
                                        </p:tgtEl>
                                      </p:cBhvr>
                                    </p:animEffect>
                                    <p:anim calcmode="lin" valueType="num">
                                      <p:cBhvr>
                                        <p:cTn id="50"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51" dur="500" fill="hold"/>
                                        <p:tgtEl>
                                          <p:spTgt spid="2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P spid="2" grpId="0"/>
      <p:bldP spid="7"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p:tmplLst>
          <p:tmpl lvl="1">
            <p:tnLst>
              <p:par>
                <p:cTn presetID="42"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P spid="13"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childTnLst>
                </p:cTn>
              </p:par>
            </p:tnLst>
          </p:tmpl>
        </p:tmplLst>
      </p:bldP>
      <p:bldP spid="21"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5"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Effect transition="in" filter="fade">
                      <p:cBhvr>
                        <p:cTn dur="500"/>
                        <p:tgtEl>
                          <p:spTgt spid="25"/>
                        </p:tgtEl>
                      </p:cBhvr>
                    </p:animEffect>
                  </p:childTnLst>
                </p:cTn>
              </p:par>
            </p:tnLst>
          </p:tmpl>
        </p:tmplLst>
      </p:bldP>
      <p:bldP spid="26"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692150"/>
            <a:ext cx="11233150" cy="405130"/>
          </a:xfrm>
        </p:spPr>
        <p:txBody>
          <a:bodyPr/>
          <a:lstStyle>
            <a:lvl1pPr>
              <a:defRPr b="1">
                <a:solidFill>
                  <a:schemeClr val="tx1">
                    <a:lumMod val="75000"/>
                    <a:lumOff val="25000"/>
                  </a:schemeClr>
                </a:solidFill>
              </a:defRPr>
            </a:lvl1pPr>
          </a:lstStyle>
          <a:p>
            <a:r>
              <a:rPr lang="en-US" dirty="0"/>
              <a:t>CLICK TO EDIT MASTER TITLE STYLE</a:t>
            </a:r>
            <a:endParaRPr lang="en-AU" dirty="0"/>
          </a:p>
        </p:txBody>
      </p:sp>
      <p:sp>
        <p:nvSpPr>
          <p:cNvPr id="3" name="Date Placeholder 2"/>
          <p:cNvSpPr>
            <a:spLocks noGrp="1"/>
          </p:cNvSpPr>
          <p:nvPr>
            <p:ph type="dt" sz="half" idx="10"/>
          </p:nvPr>
        </p:nvSpPr>
        <p:spPr/>
        <p:txBody>
          <a:bodyPr/>
          <a:lstStyle/>
          <a:p>
            <a:fld id="{96E9A392-274D-4047-9F23-E1F881643236}" type="datetimeFigureOut">
              <a:rPr lang="fr-FR" smtClean="0"/>
              <a:t>13/06/2019</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53F3B28A-11A3-4A3D-99F5-23969E8ED7EC}" type="slidenum">
              <a:rPr lang="fr-FR" smtClean="0"/>
              <a:t>‹N°›</a:t>
            </a:fld>
            <a:endParaRPr lang="fr-FR"/>
          </a:p>
        </p:txBody>
      </p:sp>
      <p:sp>
        <p:nvSpPr>
          <p:cNvPr id="7" name="Text Placeholder 6"/>
          <p:cNvSpPr>
            <a:spLocks noGrp="1"/>
          </p:cNvSpPr>
          <p:nvPr>
            <p:ph type="body" sz="quarter" idx="13"/>
          </p:nvPr>
        </p:nvSpPr>
        <p:spPr>
          <a:xfrm>
            <a:off x="479425" y="393700"/>
            <a:ext cx="3559175" cy="273050"/>
          </a:xfrm>
        </p:spPr>
        <p:txBody>
          <a:bodyPr/>
          <a:lstStyle>
            <a:lvl1pPr>
              <a:defRPr>
                <a:solidFill>
                  <a:schemeClr val="tx1">
                    <a:lumMod val="65000"/>
                    <a:lumOff val="35000"/>
                  </a:schemeClr>
                </a:solidFill>
                <a:latin typeface="+mj-lt"/>
              </a:defRPr>
            </a:lvl1pPr>
          </a:lstStyle>
          <a:p>
            <a:pPr lvl="0"/>
            <a:r>
              <a:rPr lang="fr-FR"/>
              <a:t>Cliquez pour modifier les styles du texte du masque</a:t>
            </a:r>
          </a:p>
        </p:txBody>
      </p:sp>
      <p:sp>
        <p:nvSpPr>
          <p:cNvPr id="8" name="Text Placeholder 2"/>
          <p:cNvSpPr>
            <a:spLocks noGrp="1"/>
          </p:cNvSpPr>
          <p:nvPr>
            <p:ph type="body" idx="1"/>
          </p:nvPr>
        </p:nvSpPr>
        <p:spPr>
          <a:xfrm>
            <a:off x="479425" y="1154764"/>
            <a:ext cx="11233150" cy="272983"/>
          </a:xfrm>
        </p:spPr>
        <p:txBody>
          <a:bodyPr>
            <a:normAutofit/>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39" name="Picture Placeholder 38"/>
          <p:cNvSpPr>
            <a:spLocks noGrp="1"/>
          </p:cNvSpPr>
          <p:nvPr>
            <p:ph type="pic" sz="quarter" idx="14"/>
          </p:nvPr>
        </p:nvSpPr>
        <p:spPr>
          <a:xfrm>
            <a:off x="1031972" y="2625206"/>
            <a:ext cx="1919046" cy="1872751"/>
          </a:xfrm>
          <a:custGeom>
            <a:avLst/>
            <a:gdLst>
              <a:gd name="connsiteX0" fmla="*/ 661920 w 1782809"/>
              <a:gd name="connsiteY0" fmla="*/ 0 h 1739801"/>
              <a:gd name="connsiteX1" fmla="*/ 872621 w 1782809"/>
              <a:gd name="connsiteY1" fmla="*/ 112029 h 1739801"/>
              <a:gd name="connsiteX2" fmla="*/ 878174 w 1782809"/>
              <a:gd name="connsiteY2" fmla="*/ 122259 h 1739801"/>
              <a:gd name="connsiteX3" fmla="*/ 888662 w 1782809"/>
              <a:gd name="connsiteY3" fmla="*/ 120659 h 1739801"/>
              <a:gd name="connsiteX4" fmla="*/ 965961 w 1782809"/>
              <a:gd name="connsiteY4" fmla="*/ 116755 h 1739801"/>
              <a:gd name="connsiteX5" fmla="*/ 1326326 w 1782809"/>
              <a:gd name="connsiteY5" fmla="*/ 208003 h 1739801"/>
              <a:gd name="connsiteX6" fmla="*/ 1367203 w 1782809"/>
              <a:gd name="connsiteY6" fmla="*/ 232837 h 1739801"/>
              <a:gd name="connsiteX7" fmla="*/ 1376243 w 1782809"/>
              <a:gd name="connsiteY7" fmla="*/ 225379 h 1739801"/>
              <a:gd name="connsiteX8" fmla="*/ 1518310 w 1782809"/>
              <a:gd name="connsiteY8" fmla="*/ 181983 h 1739801"/>
              <a:gd name="connsiteX9" fmla="*/ 1772407 w 1782809"/>
              <a:gd name="connsiteY9" fmla="*/ 436079 h 1739801"/>
              <a:gd name="connsiteX10" fmla="*/ 1697983 w 1782809"/>
              <a:gd name="connsiteY10" fmla="*/ 615753 h 1739801"/>
              <a:gd name="connsiteX11" fmla="*/ 1681257 w 1782809"/>
              <a:gd name="connsiteY11" fmla="*/ 629554 h 1739801"/>
              <a:gd name="connsiteX12" fmla="*/ 1687993 w 1782809"/>
              <a:gd name="connsiteY12" fmla="*/ 647960 h 1739801"/>
              <a:gd name="connsiteX13" fmla="*/ 1721982 w 1782809"/>
              <a:gd name="connsiteY13" fmla="*/ 872777 h 1739801"/>
              <a:gd name="connsiteX14" fmla="*/ 1718079 w 1782809"/>
              <a:gd name="connsiteY14" fmla="*/ 950076 h 1739801"/>
              <a:gd name="connsiteX15" fmla="*/ 1708911 w 1782809"/>
              <a:gd name="connsiteY15" fmla="*/ 1010143 h 1739801"/>
              <a:gd name="connsiteX16" fmla="*/ 1739413 w 1782809"/>
              <a:gd name="connsiteY16" fmla="*/ 1047112 h 1739801"/>
              <a:gd name="connsiteX17" fmla="*/ 1782809 w 1782809"/>
              <a:gd name="connsiteY17" fmla="*/ 1189180 h 1739801"/>
              <a:gd name="connsiteX18" fmla="*/ 1528713 w 1782809"/>
              <a:gd name="connsiteY18" fmla="*/ 1443276 h 1739801"/>
              <a:gd name="connsiteX19" fmla="*/ 1477504 w 1782809"/>
              <a:gd name="connsiteY19" fmla="*/ 1438114 h 1739801"/>
              <a:gd name="connsiteX20" fmla="*/ 1469464 w 1782809"/>
              <a:gd name="connsiteY20" fmla="*/ 1435618 h 1739801"/>
              <a:gd name="connsiteX21" fmla="*/ 1446861 w 1782809"/>
              <a:gd name="connsiteY21" fmla="*/ 1456160 h 1739801"/>
              <a:gd name="connsiteX22" fmla="*/ 1033711 w 1782809"/>
              <a:gd name="connsiteY22" fmla="*/ 1625805 h 1739801"/>
              <a:gd name="connsiteX23" fmla="*/ 972376 w 1782809"/>
              <a:gd name="connsiteY23" fmla="*/ 1628515 h 1739801"/>
              <a:gd name="connsiteX24" fmla="*/ 941962 w 1782809"/>
              <a:gd name="connsiteY24" fmla="*/ 1665378 h 1739801"/>
              <a:gd name="connsiteX25" fmla="*/ 762288 w 1782809"/>
              <a:gd name="connsiteY25" fmla="*/ 1739801 h 1739801"/>
              <a:gd name="connsiteX26" fmla="*/ 508192 w 1782809"/>
              <a:gd name="connsiteY26" fmla="*/ 1485705 h 1739801"/>
              <a:gd name="connsiteX27" fmla="*/ 509460 w 1782809"/>
              <a:gd name="connsiteY27" fmla="*/ 1473124 h 1739801"/>
              <a:gd name="connsiteX28" fmla="*/ 457628 w 1782809"/>
              <a:gd name="connsiteY28" fmla="*/ 1432399 h 1739801"/>
              <a:gd name="connsiteX29" fmla="*/ 269351 w 1782809"/>
              <a:gd name="connsiteY29" fmla="*/ 1167055 h 1739801"/>
              <a:gd name="connsiteX30" fmla="*/ 256837 w 1782809"/>
              <a:gd name="connsiteY30" fmla="*/ 1132864 h 1739801"/>
              <a:gd name="connsiteX31" fmla="*/ 254096 w 1782809"/>
              <a:gd name="connsiteY31" fmla="*/ 1133141 h 1739801"/>
              <a:gd name="connsiteX32" fmla="*/ 0 w 1782809"/>
              <a:gd name="connsiteY32" fmla="*/ 879044 h 1739801"/>
              <a:gd name="connsiteX33" fmla="*/ 202887 w 1782809"/>
              <a:gd name="connsiteY33" fmla="*/ 630110 h 1739801"/>
              <a:gd name="connsiteX34" fmla="*/ 252284 w 1782809"/>
              <a:gd name="connsiteY34" fmla="*/ 625130 h 1739801"/>
              <a:gd name="connsiteX35" fmla="*/ 269351 w 1782809"/>
              <a:gd name="connsiteY35" fmla="*/ 578499 h 1739801"/>
              <a:gd name="connsiteX36" fmla="*/ 339055 w 1782809"/>
              <a:gd name="connsiteY36" fmla="*/ 450078 h 1739801"/>
              <a:gd name="connsiteX37" fmla="*/ 425429 w 1782809"/>
              <a:gd name="connsiteY37" fmla="*/ 345392 h 1739801"/>
              <a:gd name="connsiteX38" fmla="*/ 412986 w 1782809"/>
              <a:gd name="connsiteY38" fmla="*/ 305306 h 1739801"/>
              <a:gd name="connsiteX39" fmla="*/ 407824 w 1782809"/>
              <a:gd name="connsiteY39" fmla="*/ 254096 h 1739801"/>
              <a:gd name="connsiteX40" fmla="*/ 661920 w 1782809"/>
              <a:gd name="connsiteY40" fmla="*/ 0 h 1739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82809" h="1739801">
                <a:moveTo>
                  <a:pt x="661920" y="0"/>
                </a:moveTo>
                <a:cubicBezTo>
                  <a:pt x="749628" y="0"/>
                  <a:pt x="826958" y="44438"/>
                  <a:pt x="872621" y="112029"/>
                </a:cubicBezTo>
                <a:lnTo>
                  <a:pt x="878174" y="122259"/>
                </a:lnTo>
                <a:lnTo>
                  <a:pt x="888662" y="120659"/>
                </a:lnTo>
                <a:cubicBezTo>
                  <a:pt x="914077" y="118078"/>
                  <a:pt x="939864" y="116755"/>
                  <a:pt x="965961" y="116755"/>
                </a:cubicBezTo>
                <a:cubicBezTo>
                  <a:pt x="1096442" y="116755"/>
                  <a:pt x="1219202" y="149810"/>
                  <a:pt x="1326326" y="208003"/>
                </a:cubicBezTo>
                <a:lnTo>
                  <a:pt x="1367203" y="232837"/>
                </a:lnTo>
                <a:lnTo>
                  <a:pt x="1376243" y="225379"/>
                </a:lnTo>
                <a:cubicBezTo>
                  <a:pt x="1416796" y="197981"/>
                  <a:pt x="1465685" y="181983"/>
                  <a:pt x="1518310" y="181983"/>
                </a:cubicBezTo>
                <a:cubicBezTo>
                  <a:pt x="1658644" y="181983"/>
                  <a:pt x="1772407" y="295746"/>
                  <a:pt x="1772407" y="436079"/>
                </a:cubicBezTo>
                <a:cubicBezTo>
                  <a:pt x="1772407" y="506246"/>
                  <a:pt x="1743966" y="569770"/>
                  <a:pt x="1697983" y="615753"/>
                </a:cubicBezTo>
                <a:lnTo>
                  <a:pt x="1681257" y="629554"/>
                </a:lnTo>
                <a:lnTo>
                  <a:pt x="1687993" y="647960"/>
                </a:lnTo>
                <a:cubicBezTo>
                  <a:pt x="1710083" y="718979"/>
                  <a:pt x="1721982" y="794489"/>
                  <a:pt x="1721982" y="872777"/>
                </a:cubicBezTo>
                <a:cubicBezTo>
                  <a:pt x="1721982" y="898874"/>
                  <a:pt x="1720660" y="924661"/>
                  <a:pt x="1718079" y="950076"/>
                </a:cubicBezTo>
                <a:lnTo>
                  <a:pt x="1708911" y="1010143"/>
                </a:lnTo>
                <a:lnTo>
                  <a:pt x="1739413" y="1047112"/>
                </a:lnTo>
                <a:cubicBezTo>
                  <a:pt x="1766811" y="1087666"/>
                  <a:pt x="1782809" y="1136555"/>
                  <a:pt x="1782809" y="1189180"/>
                </a:cubicBezTo>
                <a:cubicBezTo>
                  <a:pt x="1782809" y="1329513"/>
                  <a:pt x="1669046" y="1443276"/>
                  <a:pt x="1528713" y="1443276"/>
                </a:cubicBezTo>
                <a:cubicBezTo>
                  <a:pt x="1511171" y="1443276"/>
                  <a:pt x="1494045" y="1441498"/>
                  <a:pt x="1477504" y="1438114"/>
                </a:cubicBezTo>
                <a:lnTo>
                  <a:pt x="1469464" y="1435618"/>
                </a:lnTo>
                <a:lnTo>
                  <a:pt x="1446861" y="1456160"/>
                </a:lnTo>
                <a:cubicBezTo>
                  <a:pt x="1332511" y="1550530"/>
                  <a:pt x="1189943" y="1611930"/>
                  <a:pt x="1033711" y="1625805"/>
                </a:cubicBezTo>
                <a:lnTo>
                  <a:pt x="972376" y="1628515"/>
                </a:lnTo>
                <a:lnTo>
                  <a:pt x="941962" y="1665378"/>
                </a:lnTo>
                <a:cubicBezTo>
                  <a:pt x="895980" y="1711361"/>
                  <a:pt x="832455" y="1739801"/>
                  <a:pt x="762288" y="1739801"/>
                </a:cubicBezTo>
                <a:cubicBezTo>
                  <a:pt x="621955" y="1739801"/>
                  <a:pt x="508192" y="1626038"/>
                  <a:pt x="508192" y="1485705"/>
                </a:cubicBezTo>
                <a:lnTo>
                  <a:pt x="509460" y="1473124"/>
                </a:lnTo>
                <a:lnTo>
                  <a:pt x="457628" y="1432399"/>
                </a:lnTo>
                <a:cubicBezTo>
                  <a:pt x="377073" y="1359182"/>
                  <a:pt x="312390" y="1268811"/>
                  <a:pt x="269351" y="1167055"/>
                </a:cubicBezTo>
                <a:lnTo>
                  <a:pt x="256837" y="1132864"/>
                </a:lnTo>
                <a:lnTo>
                  <a:pt x="254096" y="1133141"/>
                </a:lnTo>
                <a:cubicBezTo>
                  <a:pt x="113763" y="1133141"/>
                  <a:pt x="0" y="1019378"/>
                  <a:pt x="0" y="879044"/>
                </a:cubicBezTo>
                <a:cubicBezTo>
                  <a:pt x="0" y="756252"/>
                  <a:pt x="87099" y="653803"/>
                  <a:pt x="202887" y="630110"/>
                </a:cubicBezTo>
                <a:lnTo>
                  <a:pt x="252284" y="625130"/>
                </a:lnTo>
                <a:lnTo>
                  <a:pt x="269351" y="578499"/>
                </a:lnTo>
                <a:cubicBezTo>
                  <a:pt x="288479" y="533275"/>
                  <a:pt x="311883" y="490299"/>
                  <a:pt x="339055" y="450078"/>
                </a:cubicBezTo>
                <a:lnTo>
                  <a:pt x="425429" y="345392"/>
                </a:lnTo>
                <a:lnTo>
                  <a:pt x="412986" y="305306"/>
                </a:lnTo>
                <a:cubicBezTo>
                  <a:pt x="409601" y="288764"/>
                  <a:pt x="407824" y="271638"/>
                  <a:pt x="407824" y="254096"/>
                </a:cubicBezTo>
                <a:cubicBezTo>
                  <a:pt x="407824" y="113763"/>
                  <a:pt x="521586" y="0"/>
                  <a:pt x="661920" y="0"/>
                </a:cubicBezTo>
                <a:close/>
              </a:path>
            </a:pathLst>
          </a:custGeom>
          <a:solidFill>
            <a:schemeClr val="bg1">
              <a:lumMod val="85000"/>
            </a:schemeClr>
          </a:solidFill>
        </p:spPr>
        <p:txBody>
          <a:bodyPr wrap="square">
            <a:noAutofit/>
          </a:bodyPr>
          <a:lstStyle/>
          <a:p>
            <a:r>
              <a:rPr lang="fr-FR"/>
              <a:t>Cliquez sur l'icône pour ajouter une image</a:t>
            </a:r>
            <a:endParaRPr lang="en-AU"/>
          </a:p>
        </p:txBody>
      </p:sp>
      <p:sp>
        <p:nvSpPr>
          <p:cNvPr id="40" name="Picture Placeholder 39"/>
          <p:cNvSpPr>
            <a:spLocks noGrp="1"/>
          </p:cNvSpPr>
          <p:nvPr>
            <p:ph type="pic" sz="quarter" idx="15"/>
          </p:nvPr>
        </p:nvSpPr>
        <p:spPr>
          <a:xfrm flipH="1">
            <a:off x="3913909" y="5105241"/>
            <a:ext cx="1004455" cy="980224"/>
          </a:xfrm>
          <a:custGeom>
            <a:avLst/>
            <a:gdLst>
              <a:gd name="connsiteX0" fmla="*/ 661920 w 1782809"/>
              <a:gd name="connsiteY0" fmla="*/ 0 h 1739801"/>
              <a:gd name="connsiteX1" fmla="*/ 872621 w 1782809"/>
              <a:gd name="connsiteY1" fmla="*/ 112029 h 1739801"/>
              <a:gd name="connsiteX2" fmla="*/ 878174 w 1782809"/>
              <a:gd name="connsiteY2" fmla="*/ 122259 h 1739801"/>
              <a:gd name="connsiteX3" fmla="*/ 888662 w 1782809"/>
              <a:gd name="connsiteY3" fmla="*/ 120659 h 1739801"/>
              <a:gd name="connsiteX4" fmla="*/ 965961 w 1782809"/>
              <a:gd name="connsiteY4" fmla="*/ 116755 h 1739801"/>
              <a:gd name="connsiteX5" fmla="*/ 1326326 w 1782809"/>
              <a:gd name="connsiteY5" fmla="*/ 208003 h 1739801"/>
              <a:gd name="connsiteX6" fmla="*/ 1367203 w 1782809"/>
              <a:gd name="connsiteY6" fmla="*/ 232837 h 1739801"/>
              <a:gd name="connsiteX7" fmla="*/ 1376243 w 1782809"/>
              <a:gd name="connsiteY7" fmla="*/ 225379 h 1739801"/>
              <a:gd name="connsiteX8" fmla="*/ 1518310 w 1782809"/>
              <a:gd name="connsiteY8" fmla="*/ 181983 h 1739801"/>
              <a:gd name="connsiteX9" fmla="*/ 1772407 w 1782809"/>
              <a:gd name="connsiteY9" fmla="*/ 436079 h 1739801"/>
              <a:gd name="connsiteX10" fmla="*/ 1697983 w 1782809"/>
              <a:gd name="connsiteY10" fmla="*/ 615753 h 1739801"/>
              <a:gd name="connsiteX11" fmla="*/ 1681257 w 1782809"/>
              <a:gd name="connsiteY11" fmla="*/ 629554 h 1739801"/>
              <a:gd name="connsiteX12" fmla="*/ 1687993 w 1782809"/>
              <a:gd name="connsiteY12" fmla="*/ 647960 h 1739801"/>
              <a:gd name="connsiteX13" fmla="*/ 1721982 w 1782809"/>
              <a:gd name="connsiteY13" fmla="*/ 872777 h 1739801"/>
              <a:gd name="connsiteX14" fmla="*/ 1718079 w 1782809"/>
              <a:gd name="connsiteY14" fmla="*/ 950076 h 1739801"/>
              <a:gd name="connsiteX15" fmla="*/ 1708911 w 1782809"/>
              <a:gd name="connsiteY15" fmla="*/ 1010143 h 1739801"/>
              <a:gd name="connsiteX16" fmla="*/ 1739413 w 1782809"/>
              <a:gd name="connsiteY16" fmla="*/ 1047112 h 1739801"/>
              <a:gd name="connsiteX17" fmla="*/ 1782809 w 1782809"/>
              <a:gd name="connsiteY17" fmla="*/ 1189180 h 1739801"/>
              <a:gd name="connsiteX18" fmla="*/ 1528713 w 1782809"/>
              <a:gd name="connsiteY18" fmla="*/ 1443276 h 1739801"/>
              <a:gd name="connsiteX19" fmla="*/ 1477504 w 1782809"/>
              <a:gd name="connsiteY19" fmla="*/ 1438114 h 1739801"/>
              <a:gd name="connsiteX20" fmla="*/ 1469464 w 1782809"/>
              <a:gd name="connsiteY20" fmla="*/ 1435618 h 1739801"/>
              <a:gd name="connsiteX21" fmla="*/ 1446861 w 1782809"/>
              <a:gd name="connsiteY21" fmla="*/ 1456160 h 1739801"/>
              <a:gd name="connsiteX22" fmla="*/ 1033711 w 1782809"/>
              <a:gd name="connsiteY22" fmla="*/ 1625805 h 1739801"/>
              <a:gd name="connsiteX23" fmla="*/ 972376 w 1782809"/>
              <a:gd name="connsiteY23" fmla="*/ 1628515 h 1739801"/>
              <a:gd name="connsiteX24" fmla="*/ 941962 w 1782809"/>
              <a:gd name="connsiteY24" fmla="*/ 1665378 h 1739801"/>
              <a:gd name="connsiteX25" fmla="*/ 762288 w 1782809"/>
              <a:gd name="connsiteY25" fmla="*/ 1739801 h 1739801"/>
              <a:gd name="connsiteX26" fmla="*/ 508192 w 1782809"/>
              <a:gd name="connsiteY26" fmla="*/ 1485705 h 1739801"/>
              <a:gd name="connsiteX27" fmla="*/ 509460 w 1782809"/>
              <a:gd name="connsiteY27" fmla="*/ 1473124 h 1739801"/>
              <a:gd name="connsiteX28" fmla="*/ 457628 w 1782809"/>
              <a:gd name="connsiteY28" fmla="*/ 1432399 h 1739801"/>
              <a:gd name="connsiteX29" fmla="*/ 269351 w 1782809"/>
              <a:gd name="connsiteY29" fmla="*/ 1167055 h 1739801"/>
              <a:gd name="connsiteX30" fmla="*/ 256837 w 1782809"/>
              <a:gd name="connsiteY30" fmla="*/ 1132864 h 1739801"/>
              <a:gd name="connsiteX31" fmla="*/ 254096 w 1782809"/>
              <a:gd name="connsiteY31" fmla="*/ 1133141 h 1739801"/>
              <a:gd name="connsiteX32" fmla="*/ 0 w 1782809"/>
              <a:gd name="connsiteY32" fmla="*/ 879044 h 1739801"/>
              <a:gd name="connsiteX33" fmla="*/ 202887 w 1782809"/>
              <a:gd name="connsiteY33" fmla="*/ 630110 h 1739801"/>
              <a:gd name="connsiteX34" fmla="*/ 252284 w 1782809"/>
              <a:gd name="connsiteY34" fmla="*/ 625130 h 1739801"/>
              <a:gd name="connsiteX35" fmla="*/ 269351 w 1782809"/>
              <a:gd name="connsiteY35" fmla="*/ 578499 h 1739801"/>
              <a:gd name="connsiteX36" fmla="*/ 339055 w 1782809"/>
              <a:gd name="connsiteY36" fmla="*/ 450078 h 1739801"/>
              <a:gd name="connsiteX37" fmla="*/ 425429 w 1782809"/>
              <a:gd name="connsiteY37" fmla="*/ 345392 h 1739801"/>
              <a:gd name="connsiteX38" fmla="*/ 412986 w 1782809"/>
              <a:gd name="connsiteY38" fmla="*/ 305306 h 1739801"/>
              <a:gd name="connsiteX39" fmla="*/ 407824 w 1782809"/>
              <a:gd name="connsiteY39" fmla="*/ 254096 h 1739801"/>
              <a:gd name="connsiteX40" fmla="*/ 661920 w 1782809"/>
              <a:gd name="connsiteY40" fmla="*/ 0 h 1739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82809" h="1739801">
                <a:moveTo>
                  <a:pt x="661920" y="0"/>
                </a:moveTo>
                <a:cubicBezTo>
                  <a:pt x="749628" y="0"/>
                  <a:pt x="826958" y="44438"/>
                  <a:pt x="872621" y="112029"/>
                </a:cubicBezTo>
                <a:lnTo>
                  <a:pt x="878174" y="122259"/>
                </a:lnTo>
                <a:lnTo>
                  <a:pt x="888662" y="120659"/>
                </a:lnTo>
                <a:cubicBezTo>
                  <a:pt x="914077" y="118078"/>
                  <a:pt x="939864" y="116755"/>
                  <a:pt x="965961" y="116755"/>
                </a:cubicBezTo>
                <a:cubicBezTo>
                  <a:pt x="1096442" y="116755"/>
                  <a:pt x="1219202" y="149810"/>
                  <a:pt x="1326326" y="208003"/>
                </a:cubicBezTo>
                <a:lnTo>
                  <a:pt x="1367203" y="232837"/>
                </a:lnTo>
                <a:lnTo>
                  <a:pt x="1376243" y="225379"/>
                </a:lnTo>
                <a:cubicBezTo>
                  <a:pt x="1416796" y="197981"/>
                  <a:pt x="1465685" y="181983"/>
                  <a:pt x="1518310" y="181983"/>
                </a:cubicBezTo>
                <a:cubicBezTo>
                  <a:pt x="1658644" y="181983"/>
                  <a:pt x="1772407" y="295746"/>
                  <a:pt x="1772407" y="436079"/>
                </a:cubicBezTo>
                <a:cubicBezTo>
                  <a:pt x="1772407" y="506246"/>
                  <a:pt x="1743966" y="569770"/>
                  <a:pt x="1697983" y="615753"/>
                </a:cubicBezTo>
                <a:lnTo>
                  <a:pt x="1681257" y="629554"/>
                </a:lnTo>
                <a:lnTo>
                  <a:pt x="1687993" y="647960"/>
                </a:lnTo>
                <a:cubicBezTo>
                  <a:pt x="1710083" y="718979"/>
                  <a:pt x="1721982" y="794489"/>
                  <a:pt x="1721982" y="872777"/>
                </a:cubicBezTo>
                <a:cubicBezTo>
                  <a:pt x="1721982" y="898874"/>
                  <a:pt x="1720660" y="924661"/>
                  <a:pt x="1718079" y="950076"/>
                </a:cubicBezTo>
                <a:lnTo>
                  <a:pt x="1708911" y="1010143"/>
                </a:lnTo>
                <a:lnTo>
                  <a:pt x="1739413" y="1047112"/>
                </a:lnTo>
                <a:cubicBezTo>
                  <a:pt x="1766811" y="1087666"/>
                  <a:pt x="1782809" y="1136555"/>
                  <a:pt x="1782809" y="1189180"/>
                </a:cubicBezTo>
                <a:cubicBezTo>
                  <a:pt x="1782809" y="1329513"/>
                  <a:pt x="1669046" y="1443276"/>
                  <a:pt x="1528713" y="1443276"/>
                </a:cubicBezTo>
                <a:cubicBezTo>
                  <a:pt x="1511171" y="1443276"/>
                  <a:pt x="1494045" y="1441498"/>
                  <a:pt x="1477504" y="1438114"/>
                </a:cubicBezTo>
                <a:lnTo>
                  <a:pt x="1469464" y="1435618"/>
                </a:lnTo>
                <a:lnTo>
                  <a:pt x="1446861" y="1456160"/>
                </a:lnTo>
                <a:cubicBezTo>
                  <a:pt x="1332511" y="1550530"/>
                  <a:pt x="1189943" y="1611930"/>
                  <a:pt x="1033711" y="1625805"/>
                </a:cubicBezTo>
                <a:lnTo>
                  <a:pt x="972376" y="1628515"/>
                </a:lnTo>
                <a:lnTo>
                  <a:pt x="941962" y="1665378"/>
                </a:lnTo>
                <a:cubicBezTo>
                  <a:pt x="895980" y="1711361"/>
                  <a:pt x="832455" y="1739801"/>
                  <a:pt x="762288" y="1739801"/>
                </a:cubicBezTo>
                <a:cubicBezTo>
                  <a:pt x="621955" y="1739801"/>
                  <a:pt x="508192" y="1626038"/>
                  <a:pt x="508192" y="1485705"/>
                </a:cubicBezTo>
                <a:lnTo>
                  <a:pt x="509460" y="1473124"/>
                </a:lnTo>
                <a:lnTo>
                  <a:pt x="457628" y="1432399"/>
                </a:lnTo>
                <a:cubicBezTo>
                  <a:pt x="377073" y="1359182"/>
                  <a:pt x="312390" y="1268811"/>
                  <a:pt x="269351" y="1167055"/>
                </a:cubicBezTo>
                <a:lnTo>
                  <a:pt x="256837" y="1132864"/>
                </a:lnTo>
                <a:lnTo>
                  <a:pt x="254096" y="1133141"/>
                </a:lnTo>
                <a:cubicBezTo>
                  <a:pt x="113763" y="1133141"/>
                  <a:pt x="0" y="1019378"/>
                  <a:pt x="0" y="879044"/>
                </a:cubicBezTo>
                <a:cubicBezTo>
                  <a:pt x="0" y="756252"/>
                  <a:pt x="87099" y="653803"/>
                  <a:pt x="202887" y="630110"/>
                </a:cubicBezTo>
                <a:lnTo>
                  <a:pt x="252284" y="625130"/>
                </a:lnTo>
                <a:lnTo>
                  <a:pt x="269351" y="578499"/>
                </a:lnTo>
                <a:cubicBezTo>
                  <a:pt x="288479" y="533275"/>
                  <a:pt x="311883" y="490299"/>
                  <a:pt x="339055" y="450078"/>
                </a:cubicBezTo>
                <a:lnTo>
                  <a:pt x="425429" y="345392"/>
                </a:lnTo>
                <a:lnTo>
                  <a:pt x="412986" y="305306"/>
                </a:lnTo>
                <a:cubicBezTo>
                  <a:pt x="409601" y="288764"/>
                  <a:pt x="407824" y="271638"/>
                  <a:pt x="407824" y="254096"/>
                </a:cubicBezTo>
                <a:cubicBezTo>
                  <a:pt x="407824" y="113763"/>
                  <a:pt x="521586" y="0"/>
                  <a:pt x="661920" y="0"/>
                </a:cubicBezTo>
                <a:close/>
              </a:path>
            </a:pathLst>
          </a:custGeom>
          <a:solidFill>
            <a:schemeClr val="bg1">
              <a:lumMod val="85000"/>
            </a:schemeClr>
          </a:solidFill>
        </p:spPr>
        <p:txBody>
          <a:bodyPr wrap="square">
            <a:noAutofit/>
          </a:bodyPr>
          <a:lstStyle/>
          <a:p>
            <a:r>
              <a:rPr lang="fr-FR"/>
              <a:t>Cliquez sur l'icône pour ajouter une image</a:t>
            </a:r>
            <a:endParaRPr lang="en-AU"/>
          </a:p>
        </p:txBody>
      </p:sp>
      <p:sp>
        <p:nvSpPr>
          <p:cNvPr id="41" name="Picture Placeholder 40"/>
          <p:cNvSpPr>
            <a:spLocks noGrp="1"/>
          </p:cNvSpPr>
          <p:nvPr>
            <p:ph type="pic" sz="quarter" idx="16"/>
          </p:nvPr>
        </p:nvSpPr>
        <p:spPr>
          <a:xfrm flipH="1">
            <a:off x="3913908" y="1877961"/>
            <a:ext cx="1004455" cy="980224"/>
          </a:xfrm>
          <a:custGeom>
            <a:avLst/>
            <a:gdLst>
              <a:gd name="connsiteX0" fmla="*/ 661920 w 1782809"/>
              <a:gd name="connsiteY0" fmla="*/ 0 h 1739801"/>
              <a:gd name="connsiteX1" fmla="*/ 872621 w 1782809"/>
              <a:gd name="connsiteY1" fmla="*/ 112029 h 1739801"/>
              <a:gd name="connsiteX2" fmla="*/ 878174 w 1782809"/>
              <a:gd name="connsiteY2" fmla="*/ 122259 h 1739801"/>
              <a:gd name="connsiteX3" fmla="*/ 888662 w 1782809"/>
              <a:gd name="connsiteY3" fmla="*/ 120659 h 1739801"/>
              <a:gd name="connsiteX4" fmla="*/ 965961 w 1782809"/>
              <a:gd name="connsiteY4" fmla="*/ 116755 h 1739801"/>
              <a:gd name="connsiteX5" fmla="*/ 1326326 w 1782809"/>
              <a:gd name="connsiteY5" fmla="*/ 208003 h 1739801"/>
              <a:gd name="connsiteX6" fmla="*/ 1367203 w 1782809"/>
              <a:gd name="connsiteY6" fmla="*/ 232837 h 1739801"/>
              <a:gd name="connsiteX7" fmla="*/ 1376243 w 1782809"/>
              <a:gd name="connsiteY7" fmla="*/ 225379 h 1739801"/>
              <a:gd name="connsiteX8" fmla="*/ 1518310 w 1782809"/>
              <a:gd name="connsiteY8" fmla="*/ 181983 h 1739801"/>
              <a:gd name="connsiteX9" fmla="*/ 1772407 w 1782809"/>
              <a:gd name="connsiteY9" fmla="*/ 436079 h 1739801"/>
              <a:gd name="connsiteX10" fmla="*/ 1697983 w 1782809"/>
              <a:gd name="connsiteY10" fmla="*/ 615753 h 1739801"/>
              <a:gd name="connsiteX11" fmla="*/ 1681257 w 1782809"/>
              <a:gd name="connsiteY11" fmla="*/ 629554 h 1739801"/>
              <a:gd name="connsiteX12" fmla="*/ 1687993 w 1782809"/>
              <a:gd name="connsiteY12" fmla="*/ 647960 h 1739801"/>
              <a:gd name="connsiteX13" fmla="*/ 1721982 w 1782809"/>
              <a:gd name="connsiteY13" fmla="*/ 872777 h 1739801"/>
              <a:gd name="connsiteX14" fmla="*/ 1718079 w 1782809"/>
              <a:gd name="connsiteY14" fmla="*/ 950076 h 1739801"/>
              <a:gd name="connsiteX15" fmla="*/ 1708911 w 1782809"/>
              <a:gd name="connsiteY15" fmla="*/ 1010143 h 1739801"/>
              <a:gd name="connsiteX16" fmla="*/ 1739413 w 1782809"/>
              <a:gd name="connsiteY16" fmla="*/ 1047112 h 1739801"/>
              <a:gd name="connsiteX17" fmla="*/ 1782809 w 1782809"/>
              <a:gd name="connsiteY17" fmla="*/ 1189180 h 1739801"/>
              <a:gd name="connsiteX18" fmla="*/ 1528713 w 1782809"/>
              <a:gd name="connsiteY18" fmla="*/ 1443276 h 1739801"/>
              <a:gd name="connsiteX19" fmla="*/ 1477504 w 1782809"/>
              <a:gd name="connsiteY19" fmla="*/ 1438114 h 1739801"/>
              <a:gd name="connsiteX20" fmla="*/ 1469464 w 1782809"/>
              <a:gd name="connsiteY20" fmla="*/ 1435618 h 1739801"/>
              <a:gd name="connsiteX21" fmla="*/ 1446861 w 1782809"/>
              <a:gd name="connsiteY21" fmla="*/ 1456160 h 1739801"/>
              <a:gd name="connsiteX22" fmla="*/ 1033711 w 1782809"/>
              <a:gd name="connsiteY22" fmla="*/ 1625805 h 1739801"/>
              <a:gd name="connsiteX23" fmla="*/ 972376 w 1782809"/>
              <a:gd name="connsiteY23" fmla="*/ 1628515 h 1739801"/>
              <a:gd name="connsiteX24" fmla="*/ 941962 w 1782809"/>
              <a:gd name="connsiteY24" fmla="*/ 1665378 h 1739801"/>
              <a:gd name="connsiteX25" fmla="*/ 762288 w 1782809"/>
              <a:gd name="connsiteY25" fmla="*/ 1739801 h 1739801"/>
              <a:gd name="connsiteX26" fmla="*/ 508192 w 1782809"/>
              <a:gd name="connsiteY26" fmla="*/ 1485705 h 1739801"/>
              <a:gd name="connsiteX27" fmla="*/ 509460 w 1782809"/>
              <a:gd name="connsiteY27" fmla="*/ 1473124 h 1739801"/>
              <a:gd name="connsiteX28" fmla="*/ 457628 w 1782809"/>
              <a:gd name="connsiteY28" fmla="*/ 1432399 h 1739801"/>
              <a:gd name="connsiteX29" fmla="*/ 269351 w 1782809"/>
              <a:gd name="connsiteY29" fmla="*/ 1167055 h 1739801"/>
              <a:gd name="connsiteX30" fmla="*/ 256837 w 1782809"/>
              <a:gd name="connsiteY30" fmla="*/ 1132864 h 1739801"/>
              <a:gd name="connsiteX31" fmla="*/ 254096 w 1782809"/>
              <a:gd name="connsiteY31" fmla="*/ 1133141 h 1739801"/>
              <a:gd name="connsiteX32" fmla="*/ 0 w 1782809"/>
              <a:gd name="connsiteY32" fmla="*/ 879044 h 1739801"/>
              <a:gd name="connsiteX33" fmla="*/ 202887 w 1782809"/>
              <a:gd name="connsiteY33" fmla="*/ 630110 h 1739801"/>
              <a:gd name="connsiteX34" fmla="*/ 252284 w 1782809"/>
              <a:gd name="connsiteY34" fmla="*/ 625130 h 1739801"/>
              <a:gd name="connsiteX35" fmla="*/ 269351 w 1782809"/>
              <a:gd name="connsiteY35" fmla="*/ 578499 h 1739801"/>
              <a:gd name="connsiteX36" fmla="*/ 339055 w 1782809"/>
              <a:gd name="connsiteY36" fmla="*/ 450078 h 1739801"/>
              <a:gd name="connsiteX37" fmla="*/ 425429 w 1782809"/>
              <a:gd name="connsiteY37" fmla="*/ 345392 h 1739801"/>
              <a:gd name="connsiteX38" fmla="*/ 412986 w 1782809"/>
              <a:gd name="connsiteY38" fmla="*/ 305306 h 1739801"/>
              <a:gd name="connsiteX39" fmla="*/ 407824 w 1782809"/>
              <a:gd name="connsiteY39" fmla="*/ 254096 h 1739801"/>
              <a:gd name="connsiteX40" fmla="*/ 661920 w 1782809"/>
              <a:gd name="connsiteY40" fmla="*/ 0 h 1739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82809" h="1739801">
                <a:moveTo>
                  <a:pt x="661920" y="0"/>
                </a:moveTo>
                <a:cubicBezTo>
                  <a:pt x="749628" y="0"/>
                  <a:pt x="826958" y="44438"/>
                  <a:pt x="872621" y="112029"/>
                </a:cubicBezTo>
                <a:lnTo>
                  <a:pt x="878174" y="122259"/>
                </a:lnTo>
                <a:lnTo>
                  <a:pt x="888662" y="120659"/>
                </a:lnTo>
                <a:cubicBezTo>
                  <a:pt x="914077" y="118078"/>
                  <a:pt x="939864" y="116755"/>
                  <a:pt x="965961" y="116755"/>
                </a:cubicBezTo>
                <a:cubicBezTo>
                  <a:pt x="1096442" y="116755"/>
                  <a:pt x="1219202" y="149810"/>
                  <a:pt x="1326326" y="208003"/>
                </a:cubicBezTo>
                <a:lnTo>
                  <a:pt x="1367203" y="232837"/>
                </a:lnTo>
                <a:lnTo>
                  <a:pt x="1376243" y="225379"/>
                </a:lnTo>
                <a:cubicBezTo>
                  <a:pt x="1416796" y="197981"/>
                  <a:pt x="1465685" y="181983"/>
                  <a:pt x="1518310" y="181983"/>
                </a:cubicBezTo>
                <a:cubicBezTo>
                  <a:pt x="1658644" y="181983"/>
                  <a:pt x="1772407" y="295746"/>
                  <a:pt x="1772407" y="436079"/>
                </a:cubicBezTo>
                <a:cubicBezTo>
                  <a:pt x="1772407" y="506246"/>
                  <a:pt x="1743966" y="569770"/>
                  <a:pt x="1697983" y="615753"/>
                </a:cubicBezTo>
                <a:lnTo>
                  <a:pt x="1681257" y="629554"/>
                </a:lnTo>
                <a:lnTo>
                  <a:pt x="1687993" y="647960"/>
                </a:lnTo>
                <a:cubicBezTo>
                  <a:pt x="1710083" y="718979"/>
                  <a:pt x="1721982" y="794489"/>
                  <a:pt x="1721982" y="872777"/>
                </a:cubicBezTo>
                <a:cubicBezTo>
                  <a:pt x="1721982" y="898874"/>
                  <a:pt x="1720660" y="924661"/>
                  <a:pt x="1718079" y="950076"/>
                </a:cubicBezTo>
                <a:lnTo>
                  <a:pt x="1708911" y="1010143"/>
                </a:lnTo>
                <a:lnTo>
                  <a:pt x="1739413" y="1047112"/>
                </a:lnTo>
                <a:cubicBezTo>
                  <a:pt x="1766811" y="1087666"/>
                  <a:pt x="1782809" y="1136555"/>
                  <a:pt x="1782809" y="1189180"/>
                </a:cubicBezTo>
                <a:cubicBezTo>
                  <a:pt x="1782809" y="1329513"/>
                  <a:pt x="1669046" y="1443276"/>
                  <a:pt x="1528713" y="1443276"/>
                </a:cubicBezTo>
                <a:cubicBezTo>
                  <a:pt x="1511171" y="1443276"/>
                  <a:pt x="1494045" y="1441498"/>
                  <a:pt x="1477504" y="1438114"/>
                </a:cubicBezTo>
                <a:lnTo>
                  <a:pt x="1469464" y="1435618"/>
                </a:lnTo>
                <a:lnTo>
                  <a:pt x="1446861" y="1456160"/>
                </a:lnTo>
                <a:cubicBezTo>
                  <a:pt x="1332511" y="1550530"/>
                  <a:pt x="1189943" y="1611930"/>
                  <a:pt x="1033711" y="1625805"/>
                </a:cubicBezTo>
                <a:lnTo>
                  <a:pt x="972376" y="1628515"/>
                </a:lnTo>
                <a:lnTo>
                  <a:pt x="941962" y="1665378"/>
                </a:lnTo>
                <a:cubicBezTo>
                  <a:pt x="895980" y="1711361"/>
                  <a:pt x="832455" y="1739801"/>
                  <a:pt x="762288" y="1739801"/>
                </a:cubicBezTo>
                <a:cubicBezTo>
                  <a:pt x="621955" y="1739801"/>
                  <a:pt x="508192" y="1626038"/>
                  <a:pt x="508192" y="1485705"/>
                </a:cubicBezTo>
                <a:lnTo>
                  <a:pt x="509460" y="1473124"/>
                </a:lnTo>
                <a:lnTo>
                  <a:pt x="457628" y="1432399"/>
                </a:lnTo>
                <a:cubicBezTo>
                  <a:pt x="377073" y="1359182"/>
                  <a:pt x="312390" y="1268811"/>
                  <a:pt x="269351" y="1167055"/>
                </a:cubicBezTo>
                <a:lnTo>
                  <a:pt x="256837" y="1132864"/>
                </a:lnTo>
                <a:lnTo>
                  <a:pt x="254096" y="1133141"/>
                </a:lnTo>
                <a:cubicBezTo>
                  <a:pt x="113763" y="1133141"/>
                  <a:pt x="0" y="1019378"/>
                  <a:pt x="0" y="879044"/>
                </a:cubicBezTo>
                <a:cubicBezTo>
                  <a:pt x="0" y="756252"/>
                  <a:pt x="87099" y="653803"/>
                  <a:pt x="202887" y="630110"/>
                </a:cubicBezTo>
                <a:lnTo>
                  <a:pt x="252284" y="625130"/>
                </a:lnTo>
                <a:lnTo>
                  <a:pt x="269351" y="578499"/>
                </a:lnTo>
                <a:cubicBezTo>
                  <a:pt x="288479" y="533275"/>
                  <a:pt x="311883" y="490299"/>
                  <a:pt x="339055" y="450078"/>
                </a:cubicBezTo>
                <a:lnTo>
                  <a:pt x="425429" y="345392"/>
                </a:lnTo>
                <a:lnTo>
                  <a:pt x="412986" y="305306"/>
                </a:lnTo>
                <a:cubicBezTo>
                  <a:pt x="409601" y="288764"/>
                  <a:pt x="407824" y="271638"/>
                  <a:pt x="407824" y="254096"/>
                </a:cubicBezTo>
                <a:cubicBezTo>
                  <a:pt x="407824" y="113763"/>
                  <a:pt x="521586" y="0"/>
                  <a:pt x="661920" y="0"/>
                </a:cubicBezTo>
                <a:close/>
              </a:path>
            </a:pathLst>
          </a:custGeom>
          <a:solidFill>
            <a:schemeClr val="bg1">
              <a:lumMod val="85000"/>
            </a:schemeClr>
          </a:solidFill>
        </p:spPr>
        <p:txBody>
          <a:bodyPr wrap="square">
            <a:noAutofit/>
          </a:bodyPr>
          <a:lstStyle/>
          <a:p>
            <a:r>
              <a:rPr lang="fr-FR"/>
              <a:t>Cliquez sur l'icône pour ajouter une image</a:t>
            </a:r>
            <a:endParaRPr lang="en-AU" dirty="0"/>
          </a:p>
        </p:txBody>
      </p:sp>
      <p:sp>
        <p:nvSpPr>
          <p:cNvPr id="42" name="Picture Placeholder 41"/>
          <p:cNvSpPr>
            <a:spLocks noGrp="1"/>
          </p:cNvSpPr>
          <p:nvPr>
            <p:ph type="pic" sz="quarter" idx="17"/>
          </p:nvPr>
        </p:nvSpPr>
        <p:spPr>
          <a:xfrm flipH="1">
            <a:off x="4191001" y="3495474"/>
            <a:ext cx="1004455" cy="980224"/>
          </a:xfrm>
          <a:custGeom>
            <a:avLst/>
            <a:gdLst>
              <a:gd name="connsiteX0" fmla="*/ 661920 w 1782809"/>
              <a:gd name="connsiteY0" fmla="*/ 0 h 1739801"/>
              <a:gd name="connsiteX1" fmla="*/ 872621 w 1782809"/>
              <a:gd name="connsiteY1" fmla="*/ 112029 h 1739801"/>
              <a:gd name="connsiteX2" fmla="*/ 878174 w 1782809"/>
              <a:gd name="connsiteY2" fmla="*/ 122259 h 1739801"/>
              <a:gd name="connsiteX3" fmla="*/ 888662 w 1782809"/>
              <a:gd name="connsiteY3" fmla="*/ 120659 h 1739801"/>
              <a:gd name="connsiteX4" fmla="*/ 965961 w 1782809"/>
              <a:gd name="connsiteY4" fmla="*/ 116755 h 1739801"/>
              <a:gd name="connsiteX5" fmla="*/ 1326326 w 1782809"/>
              <a:gd name="connsiteY5" fmla="*/ 208003 h 1739801"/>
              <a:gd name="connsiteX6" fmla="*/ 1367203 w 1782809"/>
              <a:gd name="connsiteY6" fmla="*/ 232837 h 1739801"/>
              <a:gd name="connsiteX7" fmla="*/ 1376243 w 1782809"/>
              <a:gd name="connsiteY7" fmla="*/ 225379 h 1739801"/>
              <a:gd name="connsiteX8" fmla="*/ 1518310 w 1782809"/>
              <a:gd name="connsiteY8" fmla="*/ 181983 h 1739801"/>
              <a:gd name="connsiteX9" fmla="*/ 1772407 w 1782809"/>
              <a:gd name="connsiteY9" fmla="*/ 436079 h 1739801"/>
              <a:gd name="connsiteX10" fmla="*/ 1697983 w 1782809"/>
              <a:gd name="connsiteY10" fmla="*/ 615753 h 1739801"/>
              <a:gd name="connsiteX11" fmla="*/ 1681257 w 1782809"/>
              <a:gd name="connsiteY11" fmla="*/ 629554 h 1739801"/>
              <a:gd name="connsiteX12" fmla="*/ 1687993 w 1782809"/>
              <a:gd name="connsiteY12" fmla="*/ 647960 h 1739801"/>
              <a:gd name="connsiteX13" fmla="*/ 1721982 w 1782809"/>
              <a:gd name="connsiteY13" fmla="*/ 872777 h 1739801"/>
              <a:gd name="connsiteX14" fmla="*/ 1718079 w 1782809"/>
              <a:gd name="connsiteY14" fmla="*/ 950076 h 1739801"/>
              <a:gd name="connsiteX15" fmla="*/ 1708911 w 1782809"/>
              <a:gd name="connsiteY15" fmla="*/ 1010143 h 1739801"/>
              <a:gd name="connsiteX16" fmla="*/ 1739413 w 1782809"/>
              <a:gd name="connsiteY16" fmla="*/ 1047112 h 1739801"/>
              <a:gd name="connsiteX17" fmla="*/ 1782809 w 1782809"/>
              <a:gd name="connsiteY17" fmla="*/ 1189180 h 1739801"/>
              <a:gd name="connsiteX18" fmla="*/ 1528713 w 1782809"/>
              <a:gd name="connsiteY18" fmla="*/ 1443276 h 1739801"/>
              <a:gd name="connsiteX19" fmla="*/ 1477504 w 1782809"/>
              <a:gd name="connsiteY19" fmla="*/ 1438114 h 1739801"/>
              <a:gd name="connsiteX20" fmla="*/ 1469464 w 1782809"/>
              <a:gd name="connsiteY20" fmla="*/ 1435618 h 1739801"/>
              <a:gd name="connsiteX21" fmla="*/ 1446861 w 1782809"/>
              <a:gd name="connsiteY21" fmla="*/ 1456160 h 1739801"/>
              <a:gd name="connsiteX22" fmla="*/ 1033711 w 1782809"/>
              <a:gd name="connsiteY22" fmla="*/ 1625805 h 1739801"/>
              <a:gd name="connsiteX23" fmla="*/ 972376 w 1782809"/>
              <a:gd name="connsiteY23" fmla="*/ 1628515 h 1739801"/>
              <a:gd name="connsiteX24" fmla="*/ 941962 w 1782809"/>
              <a:gd name="connsiteY24" fmla="*/ 1665378 h 1739801"/>
              <a:gd name="connsiteX25" fmla="*/ 762288 w 1782809"/>
              <a:gd name="connsiteY25" fmla="*/ 1739801 h 1739801"/>
              <a:gd name="connsiteX26" fmla="*/ 508192 w 1782809"/>
              <a:gd name="connsiteY26" fmla="*/ 1485705 h 1739801"/>
              <a:gd name="connsiteX27" fmla="*/ 509460 w 1782809"/>
              <a:gd name="connsiteY27" fmla="*/ 1473124 h 1739801"/>
              <a:gd name="connsiteX28" fmla="*/ 457628 w 1782809"/>
              <a:gd name="connsiteY28" fmla="*/ 1432399 h 1739801"/>
              <a:gd name="connsiteX29" fmla="*/ 269351 w 1782809"/>
              <a:gd name="connsiteY29" fmla="*/ 1167055 h 1739801"/>
              <a:gd name="connsiteX30" fmla="*/ 256837 w 1782809"/>
              <a:gd name="connsiteY30" fmla="*/ 1132864 h 1739801"/>
              <a:gd name="connsiteX31" fmla="*/ 254096 w 1782809"/>
              <a:gd name="connsiteY31" fmla="*/ 1133141 h 1739801"/>
              <a:gd name="connsiteX32" fmla="*/ 0 w 1782809"/>
              <a:gd name="connsiteY32" fmla="*/ 879044 h 1739801"/>
              <a:gd name="connsiteX33" fmla="*/ 202887 w 1782809"/>
              <a:gd name="connsiteY33" fmla="*/ 630110 h 1739801"/>
              <a:gd name="connsiteX34" fmla="*/ 252284 w 1782809"/>
              <a:gd name="connsiteY34" fmla="*/ 625130 h 1739801"/>
              <a:gd name="connsiteX35" fmla="*/ 269351 w 1782809"/>
              <a:gd name="connsiteY35" fmla="*/ 578499 h 1739801"/>
              <a:gd name="connsiteX36" fmla="*/ 339055 w 1782809"/>
              <a:gd name="connsiteY36" fmla="*/ 450078 h 1739801"/>
              <a:gd name="connsiteX37" fmla="*/ 425429 w 1782809"/>
              <a:gd name="connsiteY37" fmla="*/ 345392 h 1739801"/>
              <a:gd name="connsiteX38" fmla="*/ 412986 w 1782809"/>
              <a:gd name="connsiteY38" fmla="*/ 305306 h 1739801"/>
              <a:gd name="connsiteX39" fmla="*/ 407824 w 1782809"/>
              <a:gd name="connsiteY39" fmla="*/ 254096 h 1739801"/>
              <a:gd name="connsiteX40" fmla="*/ 661920 w 1782809"/>
              <a:gd name="connsiteY40" fmla="*/ 0 h 1739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82809" h="1739801">
                <a:moveTo>
                  <a:pt x="661920" y="0"/>
                </a:moveTo>
                <a:cubicBezTo>
                  <a:pt x="749628" y="0"/>
                  <a:pt x="826958" y="44438"/>
                  <a:pt x="872621" y="112029"/>
                </a:cubicBezTo>
                <a:lnTo>
                  <a:pt x="878174" y="122259"/>
                </a:lnTo>
                <a:lnTo>
                  <a:pt x="888662" y="120659"/>
                </a:lnTo>
                <a:cubicBezTo>
                  <a:pt x="914077" y="118078"/>
                  <a:pt x="939864" y="116755"/>
                  <a:pt x="965961" y="116755"/>
                </a:cubicBezTo>
                <a:cubicBezTo>
                  <a:pt x="1096442" y="116755"/>
                  <a:pt x="1219202" y="149810"/>
                  <a:pt x="1326326" y="208003"/>
                </a:cubicBezTo>
                <a:lnTo>
                  <a:pt x="1367203" y="232837"/>
                </a:lnTo>
                <a:lnTo>
                  <a:pt x="1376243" y="225379"/>
                </a:lnTo>
                <a:cubicBezTo>
                  <a:pt x="1416796" y="197981"/>
                  <a:pt x="1465685" y="181983"/>
                  <a:pt x="1518310" y="181983"/>
                </a:cubicBezTo>
                <a:cubicBezTo>
                  <a:pt x="1658644" y="181983"/>
                  <a:pt x="1772407" y="295746"/>
                  <a:pt x="1772407" y="436079"/>
                </a:cubicBezTo>
                <a:cubicBezTo>
                  <a:pt x="1772407" y="506246"/>
                  <a:pt x="1743966" y="569770"/>
                  <a:pt x="1697983" y="615753"/>
                </a:cubicBezTo>
                <a:lnTo>
                  <a:pt x="1681257" y="629554"/>
                </a:lnTo>
                <a:lnTo>
                  <a:pt x="1687993" y="647960"/>
                </a:lnTo>
                <a:cubicBezTo>
                  <a:pt x="1710083" y="718979"/>
                  <a:pt x="1721982" y="794489"/>
                  <a:pt x="1721982" y="872777"/>
                </a:cubicBezTo>
                <a:cubicBezTo>
                  <a:pt x="1721982" y="898874"/>
                  <a:pt x="1720660" y="924661"/>
                  <a:pt x="1718079" y="950076"/>
                </a:cubicBezTo>
                <a:lnTo>
                  <a:pt x="1708911" y="1010143"/>
                </a:lnTo>
                <a:lnTo>
                  <a:pt x="1739413" y="1047112"/>
                </a:lnTo>
                <a:cubicBezTo>
                  <a:pt x="1766811" y="1087666"/>
                  <a:pt x="1782809" y="1136555"/>
                  <a:pt x="1782809" y="1189180"/>
                </a:cubicBezTo>
                <a:cubicBezTo>
                  <a:pt x="1782809" y="1329513"/>
                  <a:pt x="1669046" y="1443276"/>
                  <a:pt x="1528713" y="1443276"/>
                </a:cubicBezTo>
                <a:cubicBezTo>
                  <a:pt x="1511171" y="1443276"/>
                  <a:pt x="1494045" y="1441498"/>
                  <a:pt x="1477504" y="1438114"/>
                </a:cubicBezTo>
                <a:lnTo>
                  <a:pt x="1469464" y="1435618"/>
                </a:lnTo>
                <a:lnTo>
                  <a:pt x="1446861" y="1456160"/>
                </a:lnTo>
                <a:cubicBezTo>
                  <a:pt x="1332511" y="1550530"/>
                  <a:pt x="1189943" y="1611930"/>
                  <a:pt x="1033711" y="1625805"/>
                </a:cubicBezTo>
                <a:lnTo>
                  <a:pt x="972376" y="1628515"/>
                </a:lnTo>
                <a:lnTo>
                  <a:pt x="941962" y="1665378"/>
                </a:lnTo>
                <a:cubicBezTo>
                  <a:pt x="895980" y="1711361"/>
                  <a:pt x="832455" y="1739801"/>
                  <a:pt x="762288" y="1739801"/>
                </a:cubicBezTo>
                <a:cubicBezTo>
                  <a:pt x="621955" y="1739801"/>
                  <a:pt x="508192" y="1626038"/>
                  <a:pt x="508192" y="1485705"/>
                </a:cubicBezTo>
                <a:lnTo>
                  <a:pt x="509460" y="1473124"/>
                </a:lnTo>
                <a:lnTo>
                  <a:pt x="457628" y="1432399"/>
                </a:lnTo>
                <a:cubicBezTo>
                  <a:pt x="377073" y="1359182"/>
                  <a:pt x="312390" y="1268811"/>
                  <a:pt x="269351" y="1167055"/>
                </a:cubicBezTo>
                <a:lnTo>
                  <a:pt x="256837" y="1132864"/>
                </a:lnTo>
                <a:lnTo>
                  <a:pt x="254096" y="1133141"/>
                </a:lnTo>
                <a:cubicBezTo>
                  <a:pt x="113763" y="1133141"/>
                  <a:pt x="0" y="1019378"/>
                  <a:pt x="0" y="879044"/>
                </a:cubicBezTo>
                <a:cubicBezTo>
                  <a:pt x="0" y="756252"/>
                  <a:pt x="87099" y="653803"/>
                  <a:pt x="202887" y="630110"/>
                </a:cubicBezTo>
                <a:lnTo>
                  <a:pt x="252284" y="625130"/>
                </a:lnTo>
                <a:lnTo>
                  <a:pt x="269351" y="578499"/>
                </a:lnTo>
                <a:cubicBezTo>
                  <a:pt x="288479" y="533275"/>
                  <a:pt x="311883" y="490299"/>
                  <a:pt x="339055" y="450078"/>
                </a:cubicBezTo>
                <a:lnTo>
                  <a:pt x="425429" y="345392"/>
                </a:lnTo>
                <a:lnTo>
                  <a:pt x="412986" y="305306"/>
                </a:lnTo>
                <a:cubicBezTo>
                  <a:pt x="409601" y="288764"/>
                  <a:pt x="407824" y="271638"/>
                  <a:pt x="407824" y="254096"/>
                </a:cubicBezTo>
                <a:cubicBezTo>
                  <a:pt x="407824" y="113763"/>
                  <a:pt x="521586" y="0"/>
                  <a:pt x="661920" y="0"/>
                </a:cubicBezTo>
                <a:close/>
              </a:path>
            </a:pathLst>
          </a:custGeom>
          <a:solidFill>
            <a:schemeClr val="bg1">
              <a:lumMod val="85000"/>
            </a:schemeClr>
          </a:solidFill>
        </p:spPr>
        <p:txBody>
          <a:bodyPr wrap="square">
            <a:noAutofit/>
          </a:bodyPr>
          <a:lstStyle/>
          <a:p>
            <a:r>
              <a:rPr lang="fr-FR"/>
              <a:t>Cliquez sur l'icône pour ajouter une image</a:t>
            </a:r>
            <a:endParaRPr lang="en-AU" dirty="0"/>
          </a:p>
        </p:txBody>
      </p:sp>
      <p:cxnSp>
        <p:nvCxnSpPr>
          <p:cNvPr id="12" name="Curved Connector 11"/>
          <p:cNvCxnSpPr/>
          <p:nvPr/>
        </p:nvCxnSpPr>
        <p:spPr>
          <a:xfrm flipV="1">
            <a:off x="3016827" y="2482812"/>
            <a:ext cx="831271" cy="750746"/>
          </a:xfrm>
          <a:prstGeom prst="curvedConnector3">
            <a:avLst>
              <a:gd name="adj1" fmla="val 42552"/>
            </a:avLst>
          </a:prstGeom>
          <a:ln w="63500">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Curved Connector 42"/>
          <p:cNvCxnSpPr/>
          <p:nvPr/>
        </p:nvCxnSpPr>
        <p:spPr>
          <a:xfrm>
            <a:off x="3054763" y="3447034"/>
            <a:ext cx="1052417" cy="466216"/>
          </a:xfrm>
          <a:prstGeom prst="curvedConnector3">
            <a:avLst>
              <a:gd name="adj1" fmla="val 50000"/>
            </a:avLst>
          </a:prstGeom>
          <a:ln w="63500">
            <a:solidFill>
              <a:schemeClr val="accent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Curved Connector 46"/>
          <p:cNvCxnSpPr/>
          <p:nvPr/>
        </p:nvCxnSpPr>
        <p:spPr>
          <a:xfrm rot="16200000" flipH="1">
            <a:off x="2903902" y="3831001"/>
            <a:ext cx="1285559" cy="983837"/>
          </a:xfrm>
          <a:prstGeom prst="curvedConnector3">
            <a:avLst>
              <a:gd name="adj1" fmla="val 50000"/>
            </a:avLst>
          </a:prstGeom>
          <a:ln w="63500">
            <a:solidFill>
              <a:schemeClr val="accent3"/>
            </a:solidFill>
            <a:tailEnd type="triangle" w="med" len="med"/>
          </a:ln>
        </p:spPr>
        <p:style>
          <a:lnRef idx="1">
            <a:schemeClr val="accent1"/>
          </a:lnRef>
          <a:fillRef idx="0">
            <a:schemeClr val="accent1"/>
          </a:fillRef>
          <a:effectRef idx="0">
            <a:schemeClr val="accent1"/>
          </a:effectRef>
          <a:fontRef idx="minor">
            <a:schemeClr val="tx1"/>
          </a:fontRef>
        </p:style>
      </p:cxnSp>
      <p:sp>
        <p:nvSpPr>
          <p:cNvPr id="15" name="Text Placeholder 21"/>
          <p:cNvSpPr>
            <a:spLocks noGrp="1"/>
          </p:cNvSpPr>
          <p:nvPr>
            <p:ph type="body" sz="quarter" idx="20"/>
          </p:nvPr>
        </p:nvSpPr>
        <p:spPr>
          <a:xfrm>
            <a:off x="727364" y="4731063"/>
            <a:ext cx="2492492" cy="256811"/>
          </a:xfrm>
        </p:spPr>
        <p:txBody>
          <a:bodyPr>
            <a:noAutofit/>
          </a:bodyPr>
          <a:lstStyle>
            <a:lvl1pPr algn="ctr">
              <a:defRPr sz="1400">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16" name="Text Placeholder 21"/>
          <p:cNvSpPr>
            <a:spLocks noGrp="1"/>
          </p:cNvSpPr>
          <p:nvPr>
            <p:ph type="body" sz="quarter" idx="29"/>
          </p:nvPr>
        </p:nvSpPr>
        <p:spPr>
          <a:xfrm>
            <a:off x="727364" y="5008739"/>
            <a:ext cx="2492492" cy="330467"/>
          </a:xfrm>
        </p:spPr>
        <p:txBody>
          <a:bodyPr>
            <a:normAutofit/>
          </a:bodyPr>
          <a:lstStyle>
            <a:lvl1pPr algn="ct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17" name="Text Placeholder 21"/>
          <p:cNvSpPr>
            <a:spLocks noGrp="1"/>
          </p:cNvSpPr>
          <p:nvPr>
            <p:ph type="body" sz="quarter" idx="30"/>
          </p:nvPr>
        </p:nvSpPr>
        <p:spPr>
          <a:xfrm>
            <a:off x="4984173" y="1985429"/>
            <a:ext cx="1950027" cy="256811"/>
          </a:xfrm>
        </p:spPr>
        <p:txBody>
          <a:bodyPr>
            <a:noAutofit/>
          </a:bodyPr>
          <a:lstStyle>
            <a:lvl1pPr algn="ctr">
              <a:defRPr sz="1400">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18" name="Text Placeholder 21"/>
          <p:cNvSpPr>
            <a:spLocks noGrp="1"/>
          </p:cNvSpPr>
          <p:nvPr>
            <p:ph type="body" sz="quarter" idx="31"/>
          </p:nvPr>
        </p:nvSpPr>
        <p:spPr>
          <a:xfrm>
            <a:off x="4984173" y="2263105"/>
            <a:ext cx="1950027" cy="330467"/>
          </a:xfrm>
        </p:spPr>
        <p:txBody>
          <a:bodyPr>
            <a:normAutofit/>
          </a:bodyPr>
          <a:lstStyle>
            <a:lvl1pPr algn="ct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19" name="Text Placeholder 21"/>
          <p:cNvSpPr>
            <a:spLocks noGrp="1"/>
          </p:cNvSpPr>
          <p:nvPr>
            <p:ph type="body" sz="quarter" idx="32"/>
          </p:nvPr>
        </p:nvSpPr>
        <p:spPr>
          <a:xfrm>
            <a:off x="5347857" y="3720474"/>
            <a:ext cx="1959723" cy="228072"/>
          </a:xfrm>
        </p:spPr>
        <p:txBody>
          <a:bodyPr>
            <a:noAutofit/>
          </a:bodyPr>
          <a:lstStyle>
            <a:lvl1pPr algn="ctr">
              <a:defRPr sz="1400">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0" name="Text Placeholder 21"/>
          <p:cNvSpPr>
            <a:spLocks noGrp="1"/>
          </p:cNvSpPr>
          <p:nvPr>
            <p:ph type="body" sz="quarter" idx="33"/>
          </p:nvPr>
        </p:nvSpPr>
        <p:spPr>
          <a:xfrm>
            <a:off x="5347857" y="3998149"/>
            <a:ext cx="1959723" cy="293485"/>
          </a:xfrm>
        </p:spPr>
        <p:txBody>
          <a:bodyPr>
            <a:normAutofit/>
          </a:bodyPr>
          <a:lstStyle>
            <a:lvl1pPr algn="ct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8" name="Text Placeholder 21"/>
          <p:cNvSpPr>
            <a:spLocks noGrp="1"/>
          </p:cNvSpPr>
          <p:nvPr>
            <p:ph type="body" sz="quarter" idx="34"/>
          </p:nvPr>
        </p:nvSpPr>
        <p:spPr>
          <a:xfrm>
            <a:off x="4984173" y="5377600"/>
            <a:ext cx="1950027" cy="256811"/>
          </a:xfrm>
        </p:spPr>
        <p:txBody>
          <a:bodyPr>
            <a:noAutofit/>
          </a:bodyPr>
          <a:lstStyle>
            <a:lvl1pPr algn="ctr">
              <a:defRPr sz="1400">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9" name="Text Placeholder 21"/>
          <p:cNvSpPr>
            <a:spLocks noGrp="1"/>
          </p:cNvSpPr>
          <p:nvPr>
            <p:ph type="body" sz="quarter" idx="35"/>
          </p:nvPr>
        </p:nvSpPr>
        <p:spPr>
          <a:xfrm>
            <a:off x="4984173" y="5655276"/>
            <a:ext cx="1950027" cy="330467"/>
          </a:xfrm>
        </p:spPr>
        <p:txBody>
          <a:bodyPr>
            <a:normAutofit/>
          </a:bodyPr>
          <a:lstStyle>
            <a:lvl1pPr algn="ct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cxnSp>
        <p:nvCxnSpPr>
          <p:cNvPr id="31" name="Curved Connector 30"/>
          <p:cNvCxnSpPr/>
          <p:nvPr/>
        </p:nvCxnSpPr>
        <p:spPr>
          <a:xfrm flipV="1">
            <a:off x="7470570" y="2732683"/>
            <a:ext cx="1396339" cy="1062006"/>
          </a:xfrm>
          <a:prstGeom prst="curvedConnector3">
            <a:avLst>
              <a:gd name="adj1" fmla="val 50000"/>
            </a:avLst>
          </a:prstGeom>
          <a:ln w="63500">
            <a:solidFill>
              <a:schemeClr val="accent5"/>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Curved Connector 31"/>
          <p:cNvCxnSpPr/>
          <p:nvPr/>
        </p:nvCxnSpPr>
        <p:spPr>
          <a:xfrm>
            <a:off x="7459981" y="3998149"/>
            <a:ext cx="1140030" cy="0"/>
          </a:xfrm>
          <a:prstGeom prst="straightConnector1">
            <a:avLst/>
          </a:prstGeom>
          <a:ln w="63500">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Curved Connector 34"/>
          <p:cNvCxnSpPr/>
          <p:nvPr/>
        </p:nvCxnSpPr>
        <p:spPr>
          <a:xfrm>
            <a:off x="7455230" y="4220040"/>
            <a:ext cx="1396339" cy="1062006"/>
          </a:xfrm>
          <a:prstGeom prst="curvedConnector3">
            <a:avLst>
              <a:gd name="adj1" fmla="val 50000"/>
            </a:avLst>
          </a:prstGeom>
          <a:ln w="63500">
            <a:solidFill>
              <a:schemeClr val="accent6"/>
            </a:solidFill>
            <a:tailEnd type="triangle" w="med" len="med"/>
          </a:ln>
        </p:spPr>
        <p:style>
          <a:lnRef idx="1">
            <a:schemeClr val="accent1"/>
          </a:lnRef>
          <a:fillRef idx="0">
            <a:schemeClr val="accent1"/>
          </a:fillRef>
          <a:effectRef idx="0">
            <a:schemeClr val="accent1"/>
          </a:effectRef>
          <a:fontRef idx="minor">
            <a:schemeClr val="tx1"/>
          </a:fontRef>
        </p:style>
      </p:cxnSp>
      <p:sp>
        <p:nvSpPr>
          <p:cNvPr id="36" name="Picture Placeholder 40"/>
          <p:cNvSpPr>
            <a:spLocks noGrp="1"/>
          </p:cNvSpPr>
          <p:nvPr>
            <p:ph type="pic" sz="quarter" idx="36"/>
          </p:nvPr>
        </p:nvSpPr>
        <p:spPr>
          <a:xfrm flipH="1">
            <a:off x="8891349" y="1938226"/>
            <a:ext cx="1004455" cy="980224"/>
          </a:xfrm>
          <a:custGeom>
            <a:avLst/>
            <a:gdLst>
              <a:gd name="connsiteX0" fmla="*/ 661920 w 1782809"/>
              <a:gd name="connsiteY0" fmla="*/ 0 h 1739801"/>
              <a:gd name="connsiteX1" fmla="*/ 872621 w 1782809"/>
              <a:gd name="connsiteY1" fmla="*/ 112029 h 1739801"/>
              <a:gd name="connsiteX2" fmla="*/ 878174 w 1782809"/>
              <a:gd name="connsiteY2" fmla="*/ 122259 h 1739801"/>
              <a:gd name="connsiteX3" fmla="*/ 888662 w 1782809"/>
              <a:gd name="connsiteY3" fmla="*/ 120659 h 1739801"/>
              <a:gd name="connsiteX4" fmla="*/ 965961 w 1782809"/>
              <a:gd name="connsiteY4" fmla="*/ 116755 h 1739801"/>
              <a:gd name="connsiteX5" fmla="*/ 1326326 w 1782809"/>
              <a:gd name="connsiteY5" fmla="*/ 208003 h 1739801"/>
              <a:gd name="connsiteX6" fmla="*/ 1367203 w 1782809"/>
              <a:gd name="connsiteY6" fmla="*/ 232837 h 1739801"/>
              <a:gd name="connsiteX7" fmla="*/ 1376243 w 1782809"/>
              <a:gd name="connsiteY7" fmla="*/ 225379 h 1739801"/>
              <a:gd name="connsiteX8" fmla="*/ 1518310 w 1782809"/>
              <a:gd name="connsiteY8" fmla="*/ 181983 h 1739801"/>
              <a:gd name="connsiteX9" fmla="*/ 1772407 w 1782809"/>
              <a:gd name="connsiteY9" fmla="*/ 436079 h 1739801"/>
              <a:gd name="connsiteX10" fmla="*/ 1697983 w 1782809"/>
              <a:gd name="connsiteY10" fmla="*/ 615753 h 1739801"/>
              <a:gd name="connsiteX11" fmla="*/ 1681257 w 1782809"/>
              <a:gd name="connsiteY11" fmla="*/ 629554 h 1739801"/>
              <a:gd name="connsiteX12" fmla="*/ 1687993 w 1782809"/>
              <a:gd name="connsiteY12" fmla="*/ 647960 h 1739801"/>
              <a:gd name="connsiteX13" fmla="*/ 1721982 w 1782809"/>
              <a:gd name="connsiteY13" fmla="*/ 872777 h 1739801"/>
              <a:gd name="connsiteX14" fmla="*/ 1718079 w 1782809"/>
              <a:gd name="connsiteY14" fmla="*/ 950076 h 1739801"/>
              <a:gd name="connsiteX15" fmla="*/ 1708911 w 1782809"/>
              <a:gd name="connsiteY15" fmla="*/ 1010143 h 1739801"/>
              <a:gd name="connsiteX16" fmla="*/ 1739413 w 1782809"/>
              <a:gd name="connsiteY16" fmla="*/ 1047112 h 1739801"/>
              <a:gd name="connsiteX17" fmla="*/ 1782809 w 1782809"/>
              <a:gd name="connsiteY17" fmla="*/ 1189180 h 1739801"/>
              <a:gd name="connsiteX18" fmla="*/ 1528713 w 1782809"/>
              <a:gd name="connsiteY18" fmla="*/ 1443276 h 1739801"/>
              <a:gd name="connsiteX19" fmla="*/ 1477504 w 1782809"/>
              <a:gd name="connsiteY19" fmla="*/ 1438114 h 1739801"/>
              <a:gd name="connsiteX20" fmla="*/ 1469464 w 1782809"/>
              <a:gd name="connsiteY20" fmla="*/ 1435618 h 1739801"/>
              <a:gd name="connsiteX21" fmla="*/ 1446861 w 1782809"/>
              <a:gd name="connsiteY21" fmla="*/ 1456160 h 1739801"/>
              <a:gd name="connsiteX22" fmla="*/ 1033711 w 1782809"/>
              <a:gd name="connsiteY22" fmla="*/ 1625805 h 1739801"/>
              <a:gd name="connsiteX23" fmla="*/ 972376 w 1782809"/>
              <a:gd name="connsiteY23" fmla="*/ 1628515 h 1739801"/>
              <a:gd name="connsiteX24" fmla="*/ 941962 w 1782809"/>
              <a:gd name="connsiteY24" fmla="*/ 1665378 h 1739801"/>
              <a:gd name="connsiteX25" fmla="*/ 762288 w 1782809"/>
              <a:gd name="connsiteY25" fmla="*/ 1739801 h 1739801"/>
              <a:gd name="connsiteX26" fmla="*/ 508192 w 1782809"/>
              <a:gd name="connsiteY26" fmla="*/ 1485705 h 1739801"/>
              <a:gd name="connsiteX27" fmla="*/ 509460 w 1782809"/>
              <a:gd name="connsiteY27" fmla="*/ 1473124 h 1739801"/>
              <a:gd name="connsiteX28" fmla="*/ 457628 w 1782809"/>
              <a:gd name="connsiteY28" fmla="*/ 1432399 h 1739801"/>
              <a:gd name="connsiteX29" fmla="*/ 269351 w 1782809"/>
              <a:gd name="connsiteY29" fmla="*/ 1167055 h 1739801"/>
              <a:gd name="connsiteX30" fmla="*/ 256837 w 1782809"/>
              <a:gd name="connsiteY30" fmla="*/ 1132864 h 1739801"/>
              <a:gd name="connsiteX31" fmla="*/ 254096 w 1782809"/>
              <a:gd name="connsiteY31" fmla="*/ 1133141 h 1739801"/>
              <a:gd name="connsiteX32" fmla="*/ 0 w 1782809"/>
              <a:gd name="connsiteY32" fmla="*/ 879044 h 1739801"/>
              <a:gd name="connsiteX33" fmla="*/ 202887 w 1782809"/>
              <a:gd name="connsiteY33" fmla="*/ 630110 h 1739801"/>
              <a:gd name="connsiteX34" fmla="*/ 252284 w 1782809"/>
              <a:gd name="connsiteY34" fmla="*/ 625130 h 1739801"/>
              <a:gd name="connsiteX35" fmla="*/ 269351 w 1782809"/>
              <a:gd name="connsiteY35" fmla="*/ 578499 h 1739801"/>
              <a:gd name="connsiteX36" fmla="*/ 339055 w 1782809"/>
              <a:gd name="connsiteY36" fmla="*/ 450078 h 1739801"/>
              <a:gd name="connsiteX37" fmla="*/ 425429 w 1782809"/>
              <a:gd name="connsiteY37" fmla="*/ 345392 h 1739801"/>
              <a:gd name="connsiteX38" fmla="*/ 412986 w 1782809"/>
              <a:gd name="connsiteY38" fmla="*/ 305306 h 1739801"/>
              <a:gd name="connsiteX39" fmla="*/ 407824 w 1782809"/>
              <a:gd name="connsiteY39" fmla="*/ 254096 h 1739801"/>
              <a:gd name="connsiteX40" fmla="*/ 661920 w 1782809"/>
              <a:gd name="connsiteY40" fmla="*/ 0 h 1739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82809" h="1739801">
                <a:moveTo>
                  <a:pt x="661920" y="0"/>
                </a:moveTo>
                <a:cubicBezTo>
                  <a:pt x="749628" y="0"/>
                  <a:pt x="826958" y="44438"/>
                  <a:pt x="872621" y="112029"/>
                </a:cubicBezTo>
                <a:lnTo>
                  <a:pt x="878174" y="122259"/>
                </a:lnTo>
                <a:lnTo>
                  <a:pt x="888662" y="120659"/>
                </a:lnTo>
                <a:cubicBezTo>
                  <a:pt x="914077" y="118078"/>
                  <a:pt x="939864" y="116755"/>
                  <a:pt x="965961" y="116755"/>
                </a:cubicBezTo>
                <a:cubicBezTo>
                  <a:pt x="1096442" y="116755"/>
                  <a:pt x="1219202" y="149810"/>
                  <a:pt x="1326326" y="208003"/>
                </a:cubicBezTo>
                <a:lnTo>
                  <a:pt x="1367203" y="232837"/>
                </a:lnTo>
                <a:lnTo>
                  <a:pt x="1376243" y="225379"/>
                </a:lnTo>
                <a:cubicBezTo>
                  <a:pt x="1416796" y="197981"/>
                  <a:pt x="1465685" y="181983"/>
                  <a:pt x="1518310" y="181983"/>
                </a:cubicBezTo>
                <a:cubicBezTo>
                  <a:pt x="1658644" y="181983"/>
                  <a:pt x="1772407" y="295746"/>
                  <a:pt x="1772407" y="436079"/>
                </a:cubicBezTo>
                <a:cubicBezTo>
                  <a:pt x="1772407" y="506246"/>
                  <a:pt x="1743966" y="569770"/>
                  <a:pt x="1697983" y="615753"/>
                </a:cubicBezTo>
                <a:lnTo>
                  <a:pt x="1681257" y="629554"/>
                </a:lnTo>
                <a:lnTo>
                  <a:pt x="1687993" y="647960"/>
                </a:lnTo>
                <a:cubicBezTo>
                  <a:pt x="1710083" y="718979"/>
                  <a:pt x="1721982" y="794489"/>
                  <a:pt x="1721982" y="872777"/>
                </a:cubicBezTo>
                <a:cubicBezTo>
                  <a:pt x="1721982" y="898874"/>
                  <a:pt x="1720660" y="924661"/>
                  <a:pt x="1718079" y="950076"/>
                </a:cubicBezTo>
                <a:lnTo>
                  <a:pt x="1708911" y="1010143"/>
                </a:lnTo>
                <a:lnTo>
                  <a:pt x="1739413" y="1047112"/>
                </a:lnTo>
                <a:cubicBezTo>
                  <a:pt x="1766811" y="1087666"/>
                  <a:pt x="1782809" y="1136555"/>
                  <a:pt x="1782809" y="1189180"/>
                </a:cubicBezTo>
                <a:cubicBezTo>
                  <a:pt x="1782809" y="1329513"/>
                  <a:pt x="1669046" y="1443276"/>
                  <a:pt x="1528713" y="1443276"/>
                </a:cubicBezTo>
                <a:cubicBezTo>
                  <a:pt x="1511171" y="1443276"/>
                  <a:pt x="1494045" y="1441498"/>
                  <a:pt x="1477504" y="1438114"/>
                </a:cubicBezTo>
                <a:lnTo>
                  <a:pt x="1469464" y="1435618"/>
                </a:lnTo>
                <a:lnTo>
                  <a:pt x="1446861" y="1456160"/>
                </a:lnTo>
                <a:cubicBezTo>
                  <a:pt x="1332511" y="1550530"/>
                  <a:pt x="1189943" y="1611930"/>
                  <a:pt x="1033711" y="1625805"/>
                </a:cubicBezTo>
                <a:lnTo>
                  <a:pt x="972376" y="1628515"/>
                </a:lnTo>
                <a:lnTo>
                  <a:pt x="941962" y="1665378"/>
                </a:lnTo>
                <a:cubicBezTo>
                  <a:pt x="895980" y="1711361"/>
                  <a:pt x="832455" y="1739801"/>
                  <a:pt x="762288" y="1739801"/>
                </a:cubicBezTo>
                <a:cubicBezTo>
                  <a:pt x="621955" y="1739801"/>
                  <a:pt x="508192" y="1626038"/>
                  <a:pt x="508192" y="1485705"/>
                </a:cubicBezTo>
                <a:lnTo>
                  <a:pt x="509460" y="1473124"/>
                </a:lnTo>
                <a:lnTo>
                  <a:pt x="457628" y="1432399"/>
                </a:lnTo>
                <a:cubicBezTo>
                  <a:pt x="377073" y="1359182"/>
                  <a:pt x="312390" y="1268811"/>
                  <a:pt x="269351" y="1167055"/>
                </a:cubicBezTo>
                <a:lnTo>
                  <a:pt x="256837" y="1132864"/>
                </a:lnTo>
                <a:lnTo>
                  <a:pt x="254096" y="1133141"/>
                </a:lnTo>
                <a:cubicBezTo>
                  <a:pt x="113763" y="1133141"/>
                  <a:pt x="0" y="1019378"/>
                  <a:pt x="0" y="879044"/>
                </a:cubicBezTo>
                <a:cubicBezTo>
                  <a:pt x="0" y="756252"/>
                  <a:pt x="87099" y="653803"/>
                  <a:pt x="202887" y="630110"/>
                </a:cubicBezTo>
                <a:lnTo>
                  <a:pt x="252284" y="625130"/>
                </a:lnTo>
                <a:lnTo>
                  <a:pt x="269351" y="578499"/>
                </a:lnTo>
                <a:cubicBezTo>
                  <a:pt x="288479" y="533275"/>
                  <a:pt x="311883" y="490299"/>
                  <a:pt x="339055" y="450078"/>
                </a:cubicBezTo>
                <a:lnTo>
                  <a:pt x="425429" y="345392"/>
                </a:lnTo>
                <a:lnTo>
                  <a:pt x="412986" y="305306"/>
                </a:lnTo>
                <a:cubicBezTo>
                  <a:pt x="409601" y="288764"/>
                  <a:pt x="407824" y="271638"/>
                  <a:pt x="407824" y="254096"/>
                </a:cubicBezTo>
                <a:cubicBezTo>
                  <a:pt x="407824" y="113763"/>
                  <a:pt x="521586" y="0"/>
                  <a:pt x="661920" y="0"/>
                </a:cubicBezTo>
                <a:close/>
              </a:path>
            </a:pathLst>
          </a:custGeom>
          <a:solidFill>
            <a:schemeClr val="bg1">
              <a:lumMod val="85000"/>
            </a:schemeClr>
          </a:solidFill>
        </p:spPr>
        <p:txBody>
          <a:bodyPr wrap="square">
            <a:noAutofit/>
          </a:bodyPr>
          <a:lstStyle/>
          <a:p>
            <a:r>
              <a:rPr lang="fr-FR"/>
              <a:t>Cliquez sur l'icône pour ajouter une image</a:t>
            </a:r>
            <a:endParaRPr lang="en-AU" dirty="0"/>
          </a:p>
        </p:txBody>
      </p:sp>
      <p:sp>
        <p:nvSpPr>
          <p:cNvPr id="37" name="Picture Placeholder 40"/>
          <p:cNvSpPr>
            <a:spLocks noGrp="1"/>
          </p:cNvSpPr>
          <p:nvPr>
            <p:ph type="pic" sz="quarter" idx="37"/>
          </p:nvPr>
        </p:nvSpPr>
        <p:spPr>
          <a:xfrm flipH="1">
            <a:off x="8860669" y="3517733"/>
            <a:ext cx="1004455" cy="980224"/>
          </a:xfrm>
          <a:custGeom>
            <a:avLst/>
            <a:gdLst>
              <a:gd name="connsiteX0" fmla="*/ 661920 w 1782809"/>
              <a:gd name="connsiteY0" fmla="*/ 0 h 1739801"/>
              <a:gd name="connsiteX1" fmla="*/ 872621 w 1782809"/>
              <a:gd name="connsiteY1" fmla="*/ 112029 h 1739801"/>
              <a:gd name="connsiteX2" fmla="*/ 878174 w 1782809"/>
              <a:gd name="connsiteY2" fmla="*/ 122259 h 1739801"/>
              <a:gd name="connsiteX3" fmla="*/ 888662 w 1782809"/>
              <a:gd name="connsiteY3" fmla="*/ 120659 h 1739801"/>
              <a:gd name="connsiteX4" fmla="*/ 965961 w 1782809"/>
              <a:gd name="connsiteY4" fmla="*/ 116755 h 1739801"/>
              <a:gd name="connsiteX5" fmla="*/ 1326326 w 1782809"/>
              <a:gd name="connsiteY5" fmla="*/ 208003 h 1739801"/>
              <a:gd name="connsiteX6" fmla="*/ 1367203 w 1782809"/>
              <a:gd name="connsiteY6" fmla="*/ 232837 h 1739801"/>
              <a:gd name="connsiteX7" fmla="*/ 1376243 w 1782809"/>
              <a:gd name="connsiteY7" fmla="*/ 225379 h 1739801"/>
              <a:gd name="connsiteX8" fmla="*/ 1518310 w 1782809"/>
              <a:gd name="connsiteY8" fmla="*/ 181983 h 1739801"/>
              <a:gd name="connsiteX9" fmla="*/ 1772407 w 1782809"/>
              <a:gd name="connsiteY9" fmla="*/ 436079 h 1739801"/>
              <a:gd name="connsiteX10" fmla="*/ 1697983 w 1782809"/>
              <a:gd name="connsiteY10" fmla="*/ 615753 h 1739801"/>
              <a:gd name="connsiteX11" fmla="*/ 1681257 w 1782809"/>
              <a:gd name="connsiteY11" fmla="*/ 629554 h 1739801"/>
              <a:gd name="connsiteX12" fmla="*/ 1687993 w 1782809"/>
              <a:gd name="connsiteY12" fmla="*/ 647960 h 1739801"/>
              <a:gd name="connsiteX13" fmla="*/ 1721982 w 1782809"/>
              <a:gd name="connsiteY13" fmla="*/ 872777 h 1739801"/>
              <a:gd name="connsiteX14" fmla="*/ 1718079 w 1782809"/>
              <a:gd name="connsiteY14" fmla="*/ 950076 h 1739801"/>
              <a:gd name="connsiteX15" fmla="*/ 1708911 w 1782809"/>
              <a:gd name="connsiteY15" fmla="*/ 1010143 h 1739801"/>
              <a:gd name="connsiteX16" fmla="*/ 1739413 w 1782809"/>
              <a:gd name="connsiteY16" fmla="*/ 1047112 h 1739801"/>
              <a:gd name="connsiteX17" fmla="*/ 1782809 w 1782809"/>
              <a:gd name="connsiteY17" fmla="*/ 1189180 h 1739801"/>
              <a:gd name="connsiteX18" fmla="*/ 1528713 w 1782809"/>
              <a:gd name="connsiteY18" fmla="*/ 1443276 h 1739801"/>
              <a:gd name="connsiteX19" fmla="*/ 1477504 w 1782809"/>
              <a:gd name="connsiteY19" fmla="*/ 1438114 h 1739801"/>
              <a:gd name="connsiteX20" fmla="*/ 1469464 w 1782809"/>
              <a:gd name="connsiteY20" fmla="*/ 1435618 h 1739801"/>
              <a:gd name="connsiteX21" fmla="*/ 1446861 w 1782809"/>
              <a:gd name="connsiteY21" fmla="*/ 1456160 h 1739801"/>
              <a:gd name="connsiteX22" fmla="*/ 1033711 w 1782809"/>
              <a:gd name="connsiteY22" fmla="*/ 1625805 h 1739801"/>
              <a:gd name="connsiteX23" fmla="*/ 972376 w 1782809"/>
              <a:gd name="connsiteY23" fmla="*/ 1628515 h 1739801"/>
              <a:gd name="connsiteX24" fmla="*/ 941962 w 1782809"/>
              <a:gd name="connsiteY24" fmla="*/ 1665378 h 1739801"/>
              <a:gd name="connsiteX25" fmla="*/ 762288 w 1782809"/>
              <a:gd name="connsiteY25" fmla="*/ 1739801 h 1739801"/>
              <a:gd name="connsiteX26" fmla="*/ 508192 w 1782809"/>
              <a:gd name="connsiteY26" fmla="*/ 1485705 h 1739801"/>
              <a:gd name="connsiteX27" fmla="*/ 509460 w 1782809"/>
              <a:gd name="connsiteY27" fmla="*/ 1473124 h 1739801"/>
              <a:gd name="connsiteX28" fmla="*/ 457628 w 1782809"/>
              <a:gd name="connsiteY28" fmla="*/ 1432399 h 1739801"/>
              <a:gd name="connsiteX29" fmla="*/ 269351 w 1782809"/>
              <a:gd name="connsiteY29" fmla="*/ 1167055 h 1739801"/>
              <a:gd name="connsiteX30" fmla="*/ 256837 w 1782809"/>
              <a:gd name="connsiteY30" fmla="*/ 1132864 h 1739801"/>
              <a:gd name="connsiteX31" fmla="*/ 254096 w 1782809"/>
              <a:gd name="connsiteY31" fmla="*/ 1133141 h 1739801"/>
              <a:gd name="connsiteX32" fmla="*/ 0 w 1782809"/>
              <a:gd name="connsiteY32" fmla="*/ 879044 h 1739801"/>
              <a:gd name="connsiteX33" fmla="*/ 202887 w 1782809"/>
              <a:gd name="connsiteY33" fmla="*/ 630110 h 1739801"/>
              <a:gd name="connsiteX34" fmla="*/ 252284 w 1782809"/>
              <a:gd name="connsiteY34" fmla="*/ 625130 h 1739801"/>
              <a:gd name="connsiteX35" fmla="*/ 269351 w 1782809"/>
              <a:gd name="connsiteY35" fmla="*/ 578499 h 1739801"/>
              <a:gd name="connsiteX36" fmla="*/ 339055 w 1782809"/>
              <a:gd name="connsiteY36" fmla="*/ 450078 h 1739801"/>
              <a:gd name="connsiteX37" fmla="*/ 425429 w 1782809"/>
              <a:gd name="connsiteY37" fmla="*/ 345392 h 1739801"/>
              <a:gd name="connsiteX38" fmla="*/ 412986 w 1782809"/>
              <a:gd name="connsiteY38" fmla="*/ 305306 h 1739801"/>
              <a:gd name="connsiteX39" fmla="*/ 407824 w 1782809"/>
              <a:gd name="connsiteY39" fmla="*/ 254096 h 1739801"/>
              <a:gd name="connsiteX40" fmla="*/ 661920 w 1782809"/>
              <a:gd name="connsiteY40" fmla="*/ 0 h 1739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82809" h="1739801">
                <a:moveTo>
                  <a:pt x="661920" y="0"/>
                </a:moveTo>
                <a:cubicBezTo>
                  <a:pt x="749628" y="0"/>
                  <a:pt x="826958" y="44438"/>
                  <a:pt x="872621" y="112029"/>
                </a:cubicBezTo>
                <a:lnTo>
                  <a:pt x="878174" y="122259"/>
                </a:lnTo>
                <a:lnTo>
                  <a:pt x="888662" y="120659"/>
                </a:lnTo>
                <a:cubicBezTo>
                  <a:pt x="914077" y="118078"/>
                  <a:pt x="939864" y="116755"/>
                  <a:pt x="965961" y="116755"/>
                </a:cubicBezTo>
                <a:cubicBezTo>
                  <a:pt x="1096442" y="116755"/>
                  <a:pt x="1219202" y="149810"/>
                  <a:pt x="1326326" y="208003"/>
                </a:cubicBezTo>
                <a:lnTo>
                  <a:pt x="1367203" y="232837"/>
                </a:lnTo>
                <a:lnTo>
                  <a:pt x="1376243" y="225379"/>
                </a:lnTo>
                <a:cubicBezTo>
                  <a:pt x="1416796" y="197981"/>
                  <a:pt x="1465685" y="181983"/>
                  <a:pt x="1518310" y="181983"/>
                </a:cubicBezTo>
                <a:cubicBezTo>
                  <a:pt x="1658644" y="181983"/>
                  <a:pt x="1772407" y="295746"/>
                  <a:pt x="1772407" y="436079"/>
                </a:cubicBezTo>
                <a:cubicBezTo>
                  <a:pt x="1772407" y="506246"/>
                  <a:pt x="1743966" y="569770"/>
                  <a:pt x="1697983" y="615753"/>
                </a:cubicBezTo>
                <a:lnTo>
                  <a:pt x="1681257" y="629554"/>
                </a:lnTo>
                <a:lnTo>
                  <a:pt x="1687993" y="647960"/>
                </a:lnTo>
                <a:cubicBezTo>
                  <a:pt x="1710083" y="718979"/>
                  <a:pt x="1721982" y="794489"/>
                  <a:pt x="1721982" y="872777"/>
                </a:cubicBezTo>
                <a:cubicBezTo>
                  <a:pt x="1721982" y="898874"/>
                  <a:pt x="1720660" y="924661"/>
                  <a:pt x="1718079" y="950076"/>
                </a:cubicBezTo>
                <a:lnTo>
                  <a:pt x="1708911" y="1010143"/>
                </a:lnTo>
                <a:lnTo>
                  <a:pt x="1739413" y="1047112"/>
                </a:lnTo>
                <a:cubicBezTo>
                  <a:pt x="1766811" y="1087666"/>
                  <a:pt x="1782809" y="1136555"/>
                  <a:pt x="1782809" y="1189180"/>
                </a:cubicBezTo>
                <a:cubicBezTo>
                  <a:pt x="1782809" y="1329513"/>
                  <a:pt x="1669046" y="1443276"/>
                  <a:pt x="1528713" y="1443276"/>
                </a:cubicBezTo>
                <a:cubicBezTo>
                  <a:pt x="1511171" y="1443276"/>
                  <a:pt x="1494045" y="1441498"/>
                  <a:pt x="1477504" y="1438114"/>
                </a:cubicBezTo>
                <a:lnTo>
                  <a:pt x="1469464" y="1435618"/>
                </a:lnTo>
                <a:lnTo>
                  <a:pt x="1446861" y="1456160"/>
                </a:lnTo>
                <a:cubicBezTo>
                  <a:pt x="1332511" y="1550530"/>
                  <a:pt x="1189943" y="1611930"/>
                  <a:pt x="1033711" y="1625805"/>
                </a:cubicBezTo>
                <a:lnTo>
                  <a:pt x="972376" y="1628515"/>
                </a:lnTo>
                <a:lnTo>
                  <a:pt x="941962" y="1665378"/>
                </a:lnTo>
                <a:cubicBezTo>
                  <a:pt x="895980" y="1711361"/>
                  <a:pt x="832455" y="1739801"/>
                  <a:pt x="762288" y="1739801"/>
                </a:cubicBezTo>
                <a:cubicBezTo>
                  <a:pt x="621955" y="1739801"/>
                  <a:pt x="508192" y="1626038"/>
                  <a:pt x="508192" y="1485705"/>
                </a:cubicBezTo>
                <a:lnTo>
                  <a:pt x="509460" y="1473124"/>
                </a:lnTo>
                <a:lnTo>
                  <a:pt x="457628" y="1432399"/>
                </a:lnTo>
                <a:cubicBezTo>
                  <a:pt x="377073" y="1359182"/>
                  <a:pt x="312390" y="1268811"/>
                  <a:pt x="269351" y="1167055"/>
                </a:cubicBezTo>
                <a:lnTo>
                  <a:pt x="256837" y="1132864"/>
                </a:lnTo>
                <a:lnTo>
                  <a:pt x="254096" y="1133141"/>
                </a:lnTo>
                <a:cubicBezTo>
                  <a:pt x="113763" y="1133141"/>
                  <a:pt x="0" y="1019378"/>
                  <a:pt x="0" y="879044"/>
                </a:cubicBezTo>
                <a:cubicBezTo>
                  <a:pt x="0" y="756252"/>
                  <a:pt x="87099" y="653803"/>
                  <a:pt x="202887" y="630110"/>
                </a:cubicBezTo>
                <a:lnTo>
                  <a:pt x="252284" y="625130"/>
                </a:lnTo>
                <a:lnTo>
                  <a:pt x="269351" y="578499"/>
                </a:lnTo>
                <a:cubicBezTo>
                  <a:pt x="288479" y="533275"/>
                  <a:pt x="311883" y="490299"/>
                  <a:pt x="339055" y="450078"/>
                </a:cubicBezTo>
                <a:lnTo>
                  <a:pt x="425429" y="345392"/>
                </a:lnTo>
                <a:lnTo>
                  <a:pt x="412986" y="305306"/>
                </a:lnTo>
                <a:cubicBezTo>
                  <a:pt x="409601" y="288764"/>
                  <a:pt x="407824" y="271638"/>
                  <a:pt x="407824" y="254096"/>
                </a:cubicBezTo>
                <a:cubicBezTo>
                  <a:pt x="407824" y="113763"/>
                  <a:pt x="521586" y="0"/>
                  <a:pt x="661920" y="0"/>
                </a:cubicBezTo>
                <a:close/>
              </a:path>
            </a:pathLst>
          </a:custGeom>
          <a:solidFill>
            <a:schemeClr val="bg1">
              <a:lumMod val="85000"/>
            </a:schemeClr>
          </a:solidFill>
        </p:spPr>
        <p:txBody>
          <a:bodyPr wrap="square">
            <a:noAutofit/>
          </a:bodyPr>
          <a:lstStyle/>
          <a:p>
            <a:r>
              <a:rPr lang="fr-FR"/>
              <a:t>Cliquez sur l'icône pour ajouter une image</a:t>
            </a:r>
            <a:endParaRPr lang="en-AU" dirty="0"/>
          </a:p>
        </p:txBody>
      </p:sp>
      <p:sp>
        <p:nvSpPr>
          <p:cNvPr id="38" name="Picture Placeholder 40"/>
          <p:cNvSpPr>
            <a:spLocks noGrp="1"/>
          </p:cNvSpPr>
          <p:nvPr>
            <p:ph type="pic" sz="quarter" idx="38"/>
          </p:nvPr>
        </p:nvSpPr>
        <p:spPr>
          <a:xfrm flipH="1">
            <a:off x="8891349" y="5189755"/>
            <a:ext cx="1004455" cy="980224"/>
          </a:xfrm>
          <a:custGeom>
            <a:avLst/>
            <a:gdLst>
              <a:gd name="connsiteX0" fmla="*/ 661920 w 1782809"/>
              <a:gd name="connsiteY0" fmla="*/ 0 h 1739801"/>
              <a:gd name="connsiteX1" fmla="*/ 872621 w 1782809"/>
              <a:gd name="connsiteY1" fmla="*/ 112029 h 1739801"/>
              <a:gd name="connsiteX2" fmla="*/ 878174 w 1782809"/>
              <a:gd name="connsiteY2" fmla="*/ 122259 h 1739801"/>
              <a:gd name="connsiteX3" fmla="*/ 888662 w 1782809"/>
              <a:gd name="connsiteY3" fmla="*/ 120659 h 1739801"/>
              <a:gd name="connsiteX4" fmla="*/ 965961 w 1782809"/>
              <a:gd name="connsiteY4" fmla="*/ 116755 h 1739801"/>
              <a:gd name="connsiteX5" fmla="*/ 1326326 w 1782809"/>
              <a:gd name="connsiteY5" fmla="*/ 208003 h 1739801"/>
              <a:gd name="connsiteX6" fmla="*/ 1367203 w 1782809"/>
              <a:gd name="connsiteY6" fmla="*/ 232837 h 1739801"/>
              <a:gd name="connsiteX7" fmla="*/ 1376243 w 1782809"/>
              <a:gd name="connsiteY7" fmla="*/ 225379 h 1739801"/>
              <a:gd name="connsiteX8" fmla="*/ 1518310 w 1782809"/>
              <a:gd name="connsiteY8" fmla="*/ 181983 h 1739801"/>
              <a:gd name="connsiteX9" fmla="*/ 1772407 w 1782809"/>
              <a:gd name="connsiteY9" fmla="*/ 436079 h 1739801"/>
              <a:gd name="connsiteX10" fmla="*/ 1697983 w 1782809"/>
              <a:gd name="connsiteY10" fmla="*/ 615753 h 1739801"/>
              <a:gd name="connsiteX11" fmla="*/ 1681257 w 1782809"/>
              <a:gd name="connsiteY11" fmla="*/ 629554 h 1739801"/>
              <a:gd name="connsiteX12" fmla="*/ 1687993 w 1782809"/>
              <a:gd name="connsiteY12" fmla="*/ 647960 h 1739801"/>
              <a:gd name="connsiteX13" fmla="*/ 1721982 w 1782809"/>
              <a:gd name="connsiteY13" fmla="*/ 872777 h 1739801"/>
              <a:gd name="connsiteX14" fmla="*/ 1718079 w 1782809"/>
              <a:gd name="connsiteY14" fmla="*/ 950076 h 1739801"/>
              <a:gd name="connsiteX15" fmla="*/ 1708911 w 1782809"/>
              <a:gd name="connsiteY15" fmla="*/ 1010143 h 1739801"/>
              <a:gd name="connsiteX16" fmla="*/ 1739413 w 1782809"/>
              <a:gd name="connsiteY16" fmla="*/ 1047112 h 1739801"/>
              <a:gd name="connsiteX17" fmla="*/ 1782809 w 1782809"/>
              <a:gd name="connsiteY17" fmla="*/ 1189180 h 1739801"/>
              <a:gd name="connsiteX18" fmla="*/ 1528713 w 1782809"/>
              <a:gd name="connsiteY18" fmla="*/ 1443276 h 1739801"/>
              <a:gd name="connsiteX19" fmla="*/ 1477504 w 1782809"/>
              <a:gd name="connsiteY19" fmla="*/ 1438114 h 1739801"/>
              <a:gd name="connsiteX20" fmla="*/ 1469464 w 1782809"/>
              <a:gd name="connsiteY20" fmla="*/ 1435618 h 1739801"/>
              <a:gd name="connsiteX21" fmla="*/ 1446861 w 1782809"/>
              <a:gd name="connsiteY21" fmla="*/ 1456160 h 1739801"/>
              <a:gd name="connsiteX22" fmla="*/ 1033711 w 1782809"/>
              <a:gd name="connsiteY22" fmla="*/ 1625805 h 1739801"/>
              <a:gd name="connsiteX23" fmla="*/ 972376 w 1782809"/>
              <a:gd name="connsiteY23" fmla="*/ 1628515 h 1739801"/>
              <a:gd name="connsiteX24" fmla="*/ 941962 w 1782809"/>
              <a:gd name="connsiteY24" fmla="*/ 1665378 h 1739801"/>
              <a:gd name="connsiteX25" fmla="*/ 762288 w 1782809"/>
              <a:gd name="connsiteY25" fmla="*/ 1739801 h 1739801"/>
              <a:gd name="connsiteX26" fmla="*/ 508192 w 1782809"/>
              <a:gd name="connsiteY26" fmla="*/ 1485705 h 1739801"/>
              <a:gd name="connsiteX27" fmla="*/ 509460 w 1782809"/>
              <a:gd name="connsiteY27" fmla="*/ 1473124 h 1739801"/>
              <a:gd name="connsiteX28" fmla="*/ 457628 w 1782809"/>
              <a:gd name="connsiteY28" fmla="*/ 1432399 h 1739801"/>
              <a:gd name="connsiteX29" fmla="*/ 269351 w 1782809"/>
              <a:gd name="connsiteY29" fmla="*/ 1167055 h 1739801"/>
              <a:gd name="connsiteX30" fmla="*/ 256837 w 1782809"/>
              <a:gd name="connsiteY30" fmla="*/ 1132864 h 1739801"/>
              <a:gd name="connsiteX31" fmla="*/ 254096 w 1782809"/>
              <a:gd name="connsiteY31" fmla="*/ 1133141 h 1739801"/>
              <a:gd name="connsiteX32" fmla="*/ 0 w 1782809"/>
              <a:gd name="connsiteY32" fmla="*/ 879044 h 1739801"/>
              <a:gd name="connsiteX33" fmla="*/ 202887 w 1782809"/>
              <a:gd name="connsiteY33" fmla="*/ 630110 h 1739801"/>
              <a:gd name="connsiteX34" fmla="*/ 252284 w 1782809"/>
              <a:gd name="connsiteY34" fmla="*/ 625130 h 1739801"/>
              <a:gd name="connsiteX35" fmla="*/ 269351 w 1782809"/>
              <a:gd name="connsiteY35" fmla="*/ 578499 h 1739801"/>
              <a:gd name="connsiteX36" fmla="*/ 339055 w 1782809"/>
              <a:gd name="connsiteY36" fmla="*/ 450078 h 1739801"/>
              <a:gd name="connsiteX37" fmla="*/ 425429 w 1782809"/>
              <a:gd name="connsiteY37" fmla="*/ 345392 h 1739801"/>
              <a:gd name="connsiteX38" fmla="*/ 412986 w 1782809"/>
              <a:gd name="connsiteY38" fmla="*/ 305306 h 1739801"/>
              <a:gd name="connsiteX39" fmla="*/ 407824 w 1782809"/>
              <a:gd name="connsiteY39" fmla="*/ 254096 h 1739801"/>
              <a:gd name="connsiteX40" fmla="*/ 661920 w 1782809"/>
              <a:gd name="connsiteY40" fmla="*/ 0 h 1739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82809" h="1739801">
                <a:moveTo>
                  <a:pt x="661920" y="0"/>
                </a:moveTo>
                <a:cubicBezTo>
                  <a:pt x="749628" y="0"/>
                  <a:pt x="826958" y="44438"/>
                  <a:pt x="872621" y="112029"/>
                </a:cubicBezTo>
                <a:lnTo>
                  <a:pt x="878174" y="122259"/>
                </a:lnTo>
                <a:lnTo>
                  <a:pt x="888662" y="120659"/>
                </a:lnTo>
                <a:cubicBezTo>
                  <a:pt x="914077" y="118078"/>
                  <a:pt x="939864" y="116755"/>
                  <a:pt x="965961" y="116755"/>
                </a:cubicBezTo>
                <a:cubicBezTo>
                  <a:pt x="1096442" y="116755"/>
                  <a:pt x="1219202" y="149810"/>
                  <a:pt x="1326326" y="208003"/>
                </a:cubicBezTo>
                <a:lnTo>
                  <a:pt x="1367203" y="232837"/>
                </a:lnTo>
                <a:lnTo>
                  <a:pt x="1376243" y="225379"/>
                </a:lnTo>
                <a:cubicBezTo>
                  <a:pt x="1416796" y="197981"/>
                  <a:pt x="1465685" y="181983"/>
                  <a:pt x="1518310" y="181983"/>
                </a:cubicBezTo>
                <a:cubicBezTo>
                  <a:pt x="1658644" y="181983"/>
                  <a:pt x="1772407" y="295746"/>
                  <a:pt x="1772407" y="436079"/>
                </a:cubicBezTo>
                <a:cubicBezTo>
                  <a:pt x="1772407" y="506246"/>
                  <a:pt x="1743966" y="569770"/>
                  <a:pt x="1697983" y="615753"/>
                </a:cubicBezTo>
                <a:lnTo>
                  <a:pt x="1681257" y="629554"/>
                </a:lnTo>
                <a:lnTo>
                  <a:pt x="1687993" y="647960"/>
                </a:lnTo>
                <a:cubicBezTo>
                  <a:pt x="1710083" y="718979"/>
                  <a:pt x="1721982" y="794489"/>
                  <a:pt x="1721982" y="872777"/>
                </a:cubicBezTo>
                <a:cubicBezTo>
                  <a:pt x="1721982" y="898874"/>
                  <a:pt x="1720660" y="924661"/>
                  <a:pt x="1718079" y="950076"/>
                </a:cubicBezTo>
                <a:lnTo>
                  <a:pt x="1708911" y="1010143"/>
                </a:lnTo>
                <a:lnTo>
                  <a:pt x="1739413" y="1047112"/>
                </a:lnTo>
                <a:cubicBezTo>
                  <a:pt x="1766811" y="1087666"/>
                  <a:pt x="1782809" y="1136555"/>
                  <a:pt x="1782809" y="1189180"/>
                </a:cubicBezTo>
                <a:cubicBezTo>
                  <a:pt x="1782809" y="1329513"/>
                  <a:pt x="1669046" y="1443276"/>
                  <a:pt x="1528713" y="1443276"/>
                </a:cubicBezTo>
                <a:cubicBezTo>
                  <a:pt x="1511171" y="1443276"/>
                  <a:pt x="1494045" y="1441498"/>
                  <a:pt x="1477504" y="1438114"/>
                </a:cubicBezTo>
                <a:lnTo>
                  <a:pt x="1469464" y="1435618"/>
                </a:lnTo>
                <a:lnTo>
                  <a:pt x="1446861" y="1456160"/>
                </a:lnTo>
                <a:cubicBezTo>
                  <a:pt x="1332511" y="1550530"/>
                  <a:pt x="1189943" y="1611930"/>
                  <a:pt x="1033711" y="1625805"/>
                </a:cubicBezTo>
                <a:lnTo>
                  <a:pt x="972376" y="1628515"/>
                </a:lnTo>
                <a:lnTo>
                  <a:pt x="941962" y="1665378"/>
                </a:lnTo>
                <a:cubicBezTo>
                  <a:pt x="895980" y="1711361"/>
                  <a:pt x="832455" y="1739801"/>
                  <a:pt x="762288" y="1739801"/>
                </a:cubicBezTo>
                <a:cubicBezTo>
                  <a:pt x="621955" y="1739801"/>
                  <a:pt x="508192" y="1626038"/>
                  <a:pt x="508192" y="1485705"/>
                </a:cubicBezTo>
                <a:lnTo>
                  <a:pt x="509460" y="1473124"/>
                </a:lnTo>
                <a:lnTo>
                  <a:pt x="457628" y="1432399"/>
                </a:lnTo>
                <a:cubicBezTo>
                  <a:pt x="377073" y="1359182"/>
                  <a:pt x="312390" y="1268811"/>
                  <a:pt x="269351" y="1167055"/>
                </a:cubicBezTo>
                <a:lnTo>
                  <a:pt x="256837" y="1132864"/>
                </a:lnTo>
                <a:lnTo>
                  <a:pt x="254096" y="1133141"/>
                </a:lnTo>
                <a:cubicBezTo>
                  <a:pt x="113763" y="1133141"/>
                  <a:pt x="0" y="1019378"/>
                  <a:pt x="0" y="879044"/>
                </a:cubicBezTo>
                <a:cubicBezTo>
                  <a:pt x="0" y="756252"/>
                  <a:pt x="87099" y="653803"/>
                  <a:pt x="202887" y="630110"/>
                </a:cubicBezTo>
                <a:lnTo>
                  <a:pt x="252284" y="625130"/>
                </a:lnTo>
                <a:lnTo>
                  <a:pt x="269351" y="578499"/>
                </a:lnTo>
                <a:cubicBezTo>
                  <a:pt x="288479" y="533275"/>
                  <a:pt x="311883" y="490299"/>
                  <a:pt x="339055" y="450078"/>
                </a:cubicBezTo>
                <a:lnTo>
                  <a:pt x="425429" y="345392"/>
                </a:lnTo>
                <a:lnTo>
                  <a:pt x="412986" y="305306"/>
                </a:lnTo>
                <a:cubicBezTo>
                  <a:pt x="409601" y="288764"/>
                  <a:pt x="407824" y="271638"/>
                  <a:pt x="407824" y="254096"/>
                </a:cubicBezTo>
                <a:cubicBezTo>
                  <a:pt x="407824" y="113763"/>
                  <a:pt x="521586" y="0"/>
                  <a:pt x="661920" y="0"/>
                </a:cubicBezTo>
                <a:close/>
              </a:path>
            </a:pathLst>
          </a:custGeom>
          <a:solidFill>
            <a:schemeClr val="bg1">
              <a:lumMod val="85000"/>
            </a:schemeClr>
          </a:solidFill>
        </p:spPr>
        <p:txBody>
          <a:bodyPr wrap="square">
            <a:noAutofit/>
          </a:bodyPr>
          <a:lstStyle/>
          <a:p>
            <a:r>
              <a:rPr lang="fr-FR"/>
              <a:t>Cliquez sur l'icône pour ajouter une image</a:t>
            </a:r>
            <a:endParaRPr lang="en-AU" dirty="0"/>
          </a:p>
        </p:txBody>
      </p:sp>
      <p:sp>
        <p:nvSpPr>
          <p:cNvPr id="44" name="Text Placeholder 21"/>
          <p:cNvSpPr>
            <a:spLocks noGrp="1"/>
          </p:cNvSpPr>
          <p:nvPr>
            <p:ph type="body" sz="quarter" idx="39"/>
          </p:nvPr>
        </p:nvSpPr>
        <p:spPr>
          <a:xfrm>
            <a:off x="9975125" y="2355972"/>
            <a:ext cx="1950027" cy="256811"/>
          </a:xfrm>
        </p:spPr>
        <p:txBody>
          <a:bodyPr>
            <a:noAutofit/>
          </a:bodyPr>
          <a:lstStyle>
            <a:lvl1pPr algn="ctr">
              <a:defRPr sz="1400">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45" name="Text Placeholder 21"/>
          <p:cNvSpPr>
            <a:spLocks noGrp="1"/>
          </p:cNvSpPr>
          <p:nvPr>
            <p:ph type="body" sz="quarter" idx="40"/>
          </p:nvPr>
        </p:nvSpPr>
        <p:spPr>
          <a:xfrm>
            <a:off x="9975125" y="2633648"/>
            <a:ext cx="1950027" cy="330467"/>
          </a:xfrm>
        </p:spPr>
        <p:txBody>
          <a:bodyPr>
            <a:normAutofit/>
          </a:bodyPr>
          <a:lstStyle>
            <a:lvl1pPr algn="ct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46" name="Text Placeholder 21"/>
          <p:cNvSpPr>
            <a:spLocks noGrp="1"/>
          </p:cNvSpPr>
          <p:nvPr>
            <p:ph type="body" sz="quarter" idx="41"/>
          </p:nvPr>
        </p:nvSpPr>
        <p:spPr>
          <a:xfrm>
            <a:off x="9975125" y="3907067"/>
            <a:ext cx="1950027" cy="256811"/>
          </a:xfrm>
        </p:spPr>
        <p:txBody>
          <a:bodyPr>
            <a:noAutofit/>
          </a:bodyPr>
          <a:lstStyle>
            <a:lvl1pPr algn="ctr">
              <a:defRPr sz="1400">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48" name="Text Placeholder 21"/>
          <p:cNvSpPr>
            <a:spLocks noGrp="1"/>
          </p:cNvSpPr>
          <p:nvPr>
            <p:ph type="body" sz="quarter" idx="42"/>
          </p:nvPr>
        </p:nvSpPr>
        <p:spPr>
          <a:xfrm>
            <a:off x="9975125" y="4184743"/>
            <a:ext cx="1950027" cy="330467"/>
          </a:xfrm>
        </p:spPr>
        <p:txBody>
          <a:bodyPr>
            <a:normAutofit/>
          </a:bodyPr>
          <a:lstStyle>
            <a:lvl1pPr algn="ct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49" name="Text Placeholder 21"/>
          <p:cNvSpPr>
            <a:spLocks noGrp="1"/>
          </p:cNvSpPr>
          <p:nvPr>
            <p:ph type="body" sz="quarter" idx="43"/>
          </p:nvPr>
        </p:nvSpPr>
        <p:spPr>
          <a:xfrm>
            <a:off x="9975125" y="5398106"/>
            <a:ext cx="1950027" cy="256811"/>
          </a:xfrm>
        </p:spPr>
        <p:txBody>
          <a:bodyPr>
            <a:noAutofit/>
          </a:bodyPr>
          <a:lstStyle>
            <a:lvl1pPr algn="ctr">
              <a:defRPr sz="1400">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50" name="Text Placeholder 21"/>
          <p:cNvSpPr>
            <a:spLocks noGrp="1"/>
          </p:cNvSpPr>
          <p:nvPr>
            <p:ph type="body" sz="quarter" idx="44"/>
          </p:nvPr>
        </p:nvSpPr>
        <p:spPr>
          <a:xfrm>
            <a:off x="9975125" y="5675782"/>
            <a:ext cx="1950027" cy="330467"/>
          </a:xfrm>
        </p:spPr>
        <p:txBody>
          <a:bodyPr>
            <a:normAutofit/>
          </a:bodyPr>
          <a:lstStyle>
            <a:lvl1pPr algn="ct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Tree>
    <p:extLst>
      <p:ext uri="{BB962C8B-B14F-4D97-AF65-F5344CB8AC3E}">
        <p14:creationId xmlns:p14="http://schemas.microsoft.com/office/powerpoint/2010/main" val="306540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anim calcmode="lin" valueType="num">
                                      <p:cBhvr>
                                        <p:cTn id="16"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39"/>
                                        </p:tgtEl>
                                        <p:attrNameLst>
                                          <p:attrName>style.visibility</p:attrName>
                                        </p:attrNameLst>
                                      </p:cBhvr>
                                      <p:to>
                                        <p:strVal val="visible"/>
                                      </p:to>
                                    </p:set>
                                    <p:anim calcmode="lin" valueType="num">
                                      <p:cBhvr>
                                        <p:cTn id="21" dur="500" fill="hold"/>
                                        <p:tgtEl>
                                          <p:spTgt spid="39"/>
                                        </p:tgtEl>
                                        <p:attrNameLst>
                                          <p:attrName>ppt_w</p:attrName>
                                        </p:attrNameLst>
                                      </p:cBhvr>
                                      <p:tavLst>
                                        <p:tav tm="0">
                                          <p:val>
                                            <p:fltVal val="0"/>
                                          </p:val>
                                        </p:tav>
                                        <p:tav tm="100000">
                                          <p:val>
                                            <p:strVal val="#ppt_w"/>
                                          </p:val>
                                        </p:tav>
                                      </p:tavLst>
                                    </p:anim>
                                    <p:anim calcmode="lin" valueType="num">
                                      <p:cBhvr>
                                        <p:cTn id="22" dur="500" fill="hold"/>
                                        <p:tgtEl>
                                          <p:spTgt spid="39"/>
                                        </p:tgtEl>
                                        <p:attrNameLst>
                                          <p:attrName>ppt_h</p:attrName>
                                        </p:attrNameLst>
                                      </p:cBhvr>
                                      <p:tavLst>
                                        <p:tav tm="0">
                                          <p:val>
                                            <p:fltVal val="0"/>
                                          </p:val>
                                        </p:tav>
                                        <p:tav tm="100000">
                                          <p:val>
                                            <p:strVal val="#ppt_h"/>
                                          </p:val>
                                        </p:tav>
                                      </p:tavLst>
                                    </p:anim>
                                    <p:animEffect transition="in" filter="fade">
                                      <p:cBhvr>
                                        <p:cTn id="23" dur="500"/>
                                        <p:tgtEl>
                                          <p:spTgt spid="39"/>
                                        </p:tgtEl>
                                      </p:cBhvr>
                                    </p:animEffect>
                                  </p:childTnLst>
                                </p:cTn>
                              </p:par>
                            </p:childTnLst>
                          </p:cTn>
                        </p:par>
                        <p:par>
                          <p:cTn id="24" fill="hold">
                            <p:stCondLst>
                              <p:cond delay="2000"/>
                            </p:stCondLst>
                            <p:childTnLst>
                              <p:par>
                                <p:cTn id="25" presetID="53" presetClass="entr" presetSubtype="16" fill="hold" grpId="0" nodeType="afterEffect" nodePh="1">
                                  <p:stCondLst>
                                    <p:cond delay="0"/>
                                  </p:stCondLst>
                                  <p:endCondLst>
                                    <p:cond evt="begin" delay="0">
                                      <p:tn val="25"/>
                                    </p:cond>
                                  </p:endCondLst>
                                  <p:childTnLst>
                                    <p:set>
                                      <p:cBhvr>
                                        <p:cTn id="26" dur="1" fill="hold">
                                          <p:stCondLst>
                                            <p:cond delay="0"/>
                                          </p:stCondLst>
                                        </p:cTn>
                                        <p:tgtEl>
                                          <p:spTgt spid="15">
                                            <p:txEl>
                                              <p:pRg st="0" end="0"/>
                                            </p:txEl>
                                          </p:spTgt>
                                        </p:tgtEl>
                                        <p:attrNameLst>
                                          <p:attrName>style.visibility</p:attrName>
                                        </p:attrNameLst>
                                      </p:cBhvr>
                                      <p:to>
                                        <p:strVal val="visible"/>
                                      </p:to>
                                    </p:set>
                                    <p:anim calcmode="lin" valueType="num">
                                      <p:cBhvr>
                                        <p:cTn id="27"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28"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29" dur="500"/>
                                        <p:tgtEl>
                                          <p:spTgt spid="15">
                                            <p:txEl>
                                              <p:pRg st="0" end="0"/>
                                            </p:txEl>
                                          </p:spTgt>
                                        </p:tgtEl>
                                      </p:cBhvr>
                                    </p:animEffect>
                                  </p:childTnLst>
                                </p:cTn>
                              </p:par>
                            </p:childTnLst>
                          </p:cTn>
                        </p:par>
                        <p:par>
                          <p:cTn id="30" fill="hold">
                            <p:stCondLst>
                              <p:cond delay="2500"/>
                            </p:stCondLst>
                            <p:childTnLst>
                              <p:par>
                                <p:cTn id="31" presetID="42" presetClass="entr" presetSubtype="0" fill="hold" grpId="0" nodeType="afterEffect" nodePh="1">
                                  <p:stCondLst>
                                    <p:cond delay="0"/>
                                  </p:stCondLst>
                                  <p:endCondLst>
                                    <p:cond evt="begin" delay="0">
                                      <p:tn val="31"/>
                                    </p:cond>
                                  </p:endCondLst>
                                  <p:childTnLst>
                                    <p:set>
                                      <p:cBhvr>
                                        <p:cTn id="32" dur="1" fill="hold">
                                          <p:stCondLst>
                                            <p:cond delay="0"/>
                                          </p:stCondLst>
                                        </p:cTn>
                                        <p:tgtEl>
                                          <p:spTgt spid="16">
                                            <p:txEl>
                                              <p:pRg st="0" end="0"/>
                                            </p:txEl>
                                          </p:spTgt>
                                        </p:tgtEl>
                                        <p:attrNameLst>
                                          <p:attrName>style.visibility</p:attrName>
                                        </p:attrNameLst>
                                      </p:cBhvr>
                                      <p:to>
                                        <p:strVal val="visible"/>
                                      </p:to>
                                    </p:set>
                                    <p:animEffect transition="in" filter="fade">
                                      <p:cBhvr>
                                        <p:cTn id="33" dur="500"/>
                                        <p:tgtEl>
                                          <p:spTgt spid="16">
                                            <p:txEl>
                                              <p:pRg st="0" end="0"/>
                                            </p:txEl>
                                          </p:spTgt>
                                        </p:tgtEl>
                                      </p:cBhvr>
                                    </p:animEffect>
                                    <p:anim calcmode="lin" valueType="num">
                                      <p:cBhvr>
                                        <p:cTn id="34"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35" dur="5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par>
                          <p:cTn id="36" fill="hold">
                            <p:stCondLst>
                              <p:cond delay="3000"/>
                            </p:stCondLst>
                            <p:childTnLst>
                              <p:par>
                                <p:cTn id="37" presetID="22" presetClass="entr" presetSubtype="8" fill="hold"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left)">
                                      <p:cBhvr>
                                        <p:cTn id="39" dur="500"/>
                                        <p:tgtEl>
                                          <p:spTgt spid="12"/>
                                        </p:tgtEl>
                                      </p:cBhvr>
                                    </p:animEffect>
                                  </p:childTnLst>
                                </p:cTn>
                              </p:par>
                            </p:childTnLst>
                          </p:cTn>
                        </p:par>
                        <p:par>
                          <p:cTn id="40" fill="hold">
                            <p:stCondLst>
                              <p:cond delay="3500"/>
                            </p:stCondLst>
                            <p:childTnLst>
                              <p:par>
                                <p:cTn id="41" presetID="10" presetClass="entr" presetSubtype="0" fill="hold" grpId="0" nodeType="after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par>
                          <p:cTn id="44" fill="hold">
                            <p:stCondLst>
                              <p:cond delay="4000"/>
                            </p:stCondLst>
                            <p:childTnLst>
                              <p:par>
                                <p:cTn id="45" presetID="53" presetClass="entr" presetSubtype="16" fill="hold" grpId="0" nodeType="afterEffect" nodePh="1">
                                  <p:stCondLst>
                                    <p:cond delay="0"/>
                                  </p:stCondLst>
                                  <p:endCondLst>
                                    <p:cond evt="begin" delay="0">
                                      <p:tn val="45"/>
                                    </p:cond>
                                  </p:endCondLst>
                                  <p:childTnLst>
                                    <p:set>
                                      <p:cBhvr>
                                        <p:cTn id="46" dur="1" fill="hold">
                                          <p:stCondLst>
                                            <p:cond delay="0"/>
                                          </p:stCondLst>
                                        </p:cTn>
                                        <p:tgtEl>
                                          <p:spTgt spid="17">
                                            <p:txEl>
                                              <p:pRg st="0" end="0"/>
                                            </p:txEl>
                                          </p:spTgt>
                                        </p:tgtEl>
                                        <p:attrNameLst>
                                          <p:attrName>style.visibility</p:attrName>
                                        </p:attrNameLst>
                                      </p:cBhvr>
                                      <p:to>
                                        <p:strVal val="visible"/>
                                      </p:to>
                                    </p:set>
                                    <p:anim calcmode="lin" valueType="num">
                                      <p:cBhvr>
                                        <p:cTn id="47" dur="5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49" dur="500"/>
                                        <p:tgtEl>
                                          <p:spTgt spid="17">
                                            <p:txEl>
                                              <p:pRg st="0" end="0"/>
                                            </p:txEl>
                                          </p:spTgt>
                                        </p:tgtEl>
                                      </p:cBhvr>
                                    </p:animEffect>
                                  </p:childTnLst>
                                </p:cTn>
                              </p:par>
                            </p:childTnLst>
                          </p:cTn>
                        </p:par>
                        <p:par>
                          <p:cTn id="50" fill="hold">
                            <p:stCondLst>
                              <p:cond delay="4500"/>
                            </p:stCondLst>
                            <p:childTnLst>
                              <p:par>
                                <p:cTn id="51" presetID="42" presetClass="entr" presetSubtype="0" fill="hold" grpId="0" nodeType="afterEffect" nodePh="1">
                                  <p:stCondLst>
                                    <p:cond delay="0"/>
                                  </p:stCondLst>
                                  <p:endCondLst>
                                    <p:cond evt="begin" delay="0">
                                      <p:tn val="51"/>
                                    </p:cond>
                                  </p:endCondLst>
                                  <p:childTnLst>
                                    <p:set>
                                      <p:cBhvr>
                                        <p:cTn id="52" dur="1" fill="hold">
                                          <p:stCondLst>
                                            <p:cond delay="0"/>
                                          </p:stCondLst>
                                        </p:cTn>
                                        <p:tgtEl>
                                          <p:spTgt spid="18">
                                            <p:txEl>
                                              <p:pRg st="0" end="0"/>
                                            </p:txEl>
                                          </p:spTgt>
                                        </p:tgtEl>
                                        <p:attrNameLst>
                                          <p:attrName>style.visibility</p:attrName>
                                        </p:attrNameLst>
                                      </p:cBhvr>
                                      <p:to>
                                        <p:strVal val="visible"/>
                                      </p:to>
                                    </p:set>
                                    <p:animEffect transition="in" filter="fade">
                                      <p:cBhvr>
                                        <p:cTn id="53" dur="500"/>
                                        <p:tgtEl>
                                          <p:spTgt spid="18">
                                            <p:txEl>
                                              <p:pRg st="0" end="0"/>
                                            </p:txEl>
                                          </p:spTgt>
                                        </p:tgtEl>
                                      </p:cBhvr>
                                    </p:animEffect>
                                    <p:anim calcmode="lin" valueType="num">
                                      <p:cBhvr>
                                        <p:cTn id="54"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55" dur="5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par>
                          <p:cTn id="56" fill="hold">
                            <p:stCondLst>
                              <p:cond delay="5000"/>
                            </p:stCondLst>
                            <p:childTnLst>
                              <p:par>
                                <p:cTn id="57" presetID="22" presetClass="entr" presetSubtype="8" fill="hold" nodeType="after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wipe(left)">
                                      <p:cBhvr>
                                        <p:cTn id="59" dur="500"/>
                                        <p:tgtEl>
                                          <p:spTgt spid="43"/>
                                        </p:tgtEl>
                                      </p:cBhvr>
                                    </p:animEffect>
                                  </p:childTnLst>
                                </p:cTn>
                              </p:par>
                            </p:childTnLst>
                          </p:cTn>
                        </p:par>
                        <p:par>
                          <p:cTn id="60" fill="hold">
                            <p:stCondLst>
                              <p:cond delay="5500"/>
                            </p:stCondLst>
                            <p:childTnLst>
                              <p:par>
                                <p:cTn id="61" presetID="10" presetClass="entr" presetSubtype="0" fill="hold" grpId="0" nodeType="after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fade">
                                      <p:cBhvr>
                                        <p:cTn id="63" dur="500"/>
                                        <p:tgtEl>
                                          <p:spTgt spid="42"/>
                                        </p:tgtEl>
                                      </p:cBhvr>
                                    </p:animEffect>
                                  </p:childTnLst>
                                </p:cTn>
                              </p:par>
                            </p:childTnLst>
                          </p:cTn>
                        </p:par>
                        <p:par>
                          <p:cTn id="64" fill="hold">
                            <p:stCondLst>
                              <p:cond delay="6000"/>
                            </p:stCondLst>
                            <p:childTnLst>
                              <p:par>
                                <p:cTn id="65" presetID="53" presetClass="entr" presetSubtype="16" fill="hold" grpId="0" nodeType="afterEffect" nodePh="1">
                                  <p:stCondLst>
                                    <p:cond delay="0"/>
                                  </p:stCondLst>
                                  <p:endCondLst>
                                    <p:cond evt="begin" delay="0">
                                      <p:tn val="65"/>
                                    </p:cond>
                                  </p:endCondLst>
                                  <p:childTnLst>
                                    <p:set>
                                      <p:cBhvr>
                                        <p:cTn id="66" dur="1" fill="hold">
                                          <p:stCondLst>
                                            <p:cond delay="0"/>
                                          </p:stCondLst>
                                        </p:cTn>
                                        <p:tgtEl>
                                          <p:spTgt spid="19">
                                            <p:txEl>
                                              <p:pRg st="0" end="0"/>
                                            </p:txEl>
                                          </p:spTgt>
                                        </p:tgtEl>
                                        <p:attrNameLst>
                                          <p:attrName>style.visibility</p:attrName>
                                        </p:attrNameLst>
                                      </p:cBhvr>
                                      <p:to>
                                        <p:strVal val="visible"/>
                                      </p:to>
                                    </p:set>
                                    <p:anim calcmode="lin" valueType="num">
                                      <p:cBhvr>
                                        <p:cTn id="67"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68"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69" dur="500"/>
                                        <p:tgtEl>
                                          <p:spTgt spid="19">
                                            <p:txEl>
                                              <p:pRg st="0" end="0"/>
                                            </p:txEl>
                                          </p:spTgt>
                                        </p:tgtEl>
                                      </p:cBhvr>
                                    </p:animEffect>
                                  </p:childTnLst>
                                </p:cTn>
                              </p:par>
                            </p:childTnLst>
                          </p:cTn>
                        </p:par>
                        <p:par>
                          <p:cTn id="70" fill="hold">
                            <p:stCondLst>
                              <p:cond delay="6500"/>
                            </p:stCondLst>
                            <p:childTnLst>
                              <p:par>
                                <p:cTn id="71" presetID="42" presetClass="entr" presetSubtype="0" fill="hold" grpId="0" nodeType="afterEffect" nodePh="1">
                                  <p:stCondLst>
                                    <p:cond delay="0"/>
                                  </p:stCondLst>
                                  <p:endCondLst>
                                    <p:cond evt="begin" delay="0">
                                      <p:tn val="71"/>
                                    </p:cond>
                                  </p:endCondLst>
                                  <p:childTnLst>
                                    <p:set>
                                      <p:cBhvr>
                                        <p:cTn id="72" dur="1" fill="hold">
                                          <p:stCondLst>
                                            <p:cond delay="0"/>
                                          </p:stCondLst>
                                        </p:cTn>
                                        <p:tgtEl>
                                          <p:spTgt spid="20">
                                            <p:txEl>
                                              <p:pRg st="0" end="0"/>
                                            </p:txEl>
                                          </p:spTgt>
                                        </p:tgtEl>
                                        <p:attrNameLst>
                                          <p:attrName>style.visibility</p:attrName>
                                        </p:attrNameLst>
                                      </p:cBhvr>
                                      <p:to>
                                        <p:strVal val="visible"/>
                                      </p:to>
                                    </p:set>
                                    <p:animEffect transition="in" filter="fade">
                                      <p:cBhvr>
                                        <p:cTn id="73" dur="500"/>
                                        <p:tgtEl>
                                          <p:spTgt spid="20">
                                            <p:txEl>
                                              <p:pRg st="0" end="0"/>
                                            </p:txEl>
                                          </p:spTgt>
                                        </p:tgtEl>
                                      </p:cBhvr>
                                    </p:animEffect>
                                    <p:anim calcmode="lin" valueType="num">
                                      <p:cBhvr>
                                        <p:cTn id="74"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75" dur="5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par>
                          <p:cTn id="76" fill="hold">
                            <p:stCondLst>
                              <p:cond delay="7000"/>
                            </p:stCondLst>
                            <p:childTnLst>
                              <p:par>
                                <p:cTn id="77" presetID="22" presetClass="entr" presetSubtype="8" fill="hold" nodeType="afterEffect">
                                  <p:stCondLst>
                                    <p:cond delay="0"/>
                                  </p:stCondLst>
                                  <p:childTnLst>
                                    <p:set>
                                      <p:cBhvr>
                                        <p:cTn id="78" dur="1" fill="hold">
                                          <p:stCondLst>
                                            <p:cond delay="0"/>
                                          </p:stCondLst>
                                        </p:cTn>
                                        <p:tgtEl>
                                          <p:spTgt spid="47"/>
                                        </p:tgtEl>
                                        <p:attrNameLst>
                                          <p:attrName>style.visibility</p:attrName>
                                        </p:attrNameLst>
                                      </p:cBhvr>
                                      <p:to>
                                        <p:strVal val="visible"/>
                                      </p:to>
                                    </p:set>
                                    <p:animEffect transition="in" filter="wipe(left)">
                                      <p:cBhvr>
                                        <p:cTn id="79" dur="500"/>
                                        <p:tgtEl>
                                          <p:spTgt spid="47"/>
                                        </p:tgtEl>
                                      </p:cBhvr>
                                    </p:animEffect>
                                  </p:childTnLst>
                                </p:cTn>
                              </p:par>
                            </p:childTnLst>
                          </p:cTn>
                        </p:par>
                        <p:par>
                          <p:cTn id="80" fill="hold">
                            <p:stCondLst>
                              <p:cond delay="7500"/>
                            </p:stCondLst>
                            <p:childTnLst>
                              <p:par>
                                <p:cTn id="81" presetID="10" presetClass="entr" presetSubtype="0" fill="hold" grpId="0" nodeType="after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fade">
                                      <p:cBhvr>
                                        <p:cTn id="83" dur="500"/>
                                        <p:tgtEl>
                                          <p:spTgt spid="40"/>
                                        </p:tgtEl>
                                      </p:cBhvr>
                                    </p:animEffect>
                                  </p:childTnLst>
                                </p:cTn>
                              </p:par>
                            </p:childTnLst>
                          </p:cTn>
                        </p:par>
                        <p:par>
                          <p:cTn id="84" fill="hold">
                            <p:stCondLst>
                              <p:cond delay="8000"/>
                            </p:stCondLst>
                            <p:childTnLst>
                              <p:par>
                                <p:cTn id="85" presetID="53" presetClass="entr" presetSubtype="16" fill="hold" grpId="0" nodeType="afterEffect" nodePh="1">
                                  <p:stCondLst>
                                    <p:cond delay="0"/>
                                  </p:stCondLst>
                                  <p:endCondLst>
                                    <p:cond evt="begin" delay="0">
                                      <p:tn val="85"/>
                                    </p:cond>
                                  </p:endCondLst>
                                  <p:childTnLst>
                                    <p:set>
                                      <p:cBhvr>
                                        <p:cTn id="86" dur="1" fill="hold">
                                          <p:stCondLst>
                                            <p:cond delay="0"/>
                                          </p:stCondLst>
                                        </p:cTn>
                                        <p:tgtEl>
                                          <p:spTgt spid="28">
                                            <p:txEl>
                                              <p:pRg st="0" end="0"/>
                                            </p:txEl>
                                          </p:spTgt>
                                        </p:tgtEl>
                                        <p:attrNameLst>
                                          <p:attrName>style.visibility</p:attrName>
                                        </p:attrNameLst>
                                      </p:cBhvr>
                                      <p:to>
                                        <p:strVal val="visible"/>
                                      </p:to>
                                    </p:set>
                                    <p:anim calcmode="lin" valueType="num">
                                      <p:cBhvr>
                                        <p:cTn id="87" dur="5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88" dur="500" fill="hold"/>
                                        <p:tgtEl>
                                          <p:spTgt spid="28">
                                            <p:txEl>
                                              <p:pRg st="0" end="0"/>
                                            </p:txEl>
                                          </p:spTgt>
                                        </p:tgtEl>
                                        <p:attrNameLst>
                                          <p:attrName>ppt_h</p:attrName>
                                        </p:attrNameLst>
                                      </p:cBhvr>
                                      <p:tavLst>
                                        <p:tav tm="0">
                                          <p:val>
                                            <p:fltVal val="0"/>
                                          </p:val>
                                        </p:tav>
                                        <p:tav tm="100000">
                                          <p:val>
                                            <p:strVal val="#ppt_h"/>
                                          </p:val>
                                        </p:tav>
                                      </p:tavLst>
                                    </p:anim>
                                    <p:animEffect transition="in" filter="fade">
                                      <p:cBhvr>
                                        <p:cTn id="89" dur="500"/>
                                        <p:tgtEl>
                                          <p:spTgt spid="28">
                                            <p:txEl>
                                              <p:pRg st="0" end="0"/>
                                            </p:txEl>
                                          </p:spTgt>
                                        </p:tgtEl>
                                      </p:cBhvr>
                                    </p:animEffect>
                                  </p:childTnLst>
                                </p:cTn>
                              </p:par>
                            </p:childTnLst>
                          </p:cTn>
                        </p:par>
                        <p:par>
                          <p:cTn id="90" fill="hold">
                            <p:stCondLst>
                              <p:cond delay="8500"/>
                            </p:stCondLst>
                            <p:childTnLst>
                              <p:par>
                                <p:cTn id="91" presetID="42" presetClass="entr" presetSubtype="0" fill="hold" grpId="0" nodeType="afterEffect" nodePh="1">
                                  <p:stCondLst>
                                    <p:cond delay="0"/>
                                  </p:stCondLst>
                                  <p:endCondLst>
                                    <p:cond evt="begin" delay="0">
                                      <p:tn val="91"/>
                                    </p:cond>
                                  </p:endCondLst>
                                  <p:childTnLst>
                                    <p:set>
                                      <p:cBhvr>
                                        <p:cTn id="92" dur="1" fill="hold">
                                          <p:stCondLst>
                                            <p:cond delay="0"/>
                                          </p:stCondLst>
                                        </p:cTn>
                                        <p:tgtEl>
                                          <p:spTgt spid="29">
                                            <p:txEl>
                                              <p:pRg st="0" end="0"/>
                                            </p:txEl>
                                          </p:spTgt>
                                        </p:tgtEl>
                                        <p:attrNameLst>
                                          <p:attrName>style.visibility</p:attrName>
                                        </p:attrNameLst>
                                      </p:cBhvr>
                                      <p:to>
                                        <p:strVal val="visible"/>
                                      </p:to>
                                    </p:set>
                                    <p:animEffect transition="in" filter="fade">
                                      <p:cBhvr>
                                        <p:cTn id="93" dur="500"/>
                                        <p:tgtEl>
                                          <p:spTgt spid="29">
                                            <p:txEl>
                                              <p:pRg st="0" end="0"/>
                                            </p:txEl>
                                          </p:spTgt>
                                        </p:tgtEl>
                                      </p:cBhvr>
                                    </p:animEffect>
                                    <p:anim calcmode="lin" valueType="num">
                                      <p:cBhvr>
                                        <p:cTn id="94"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95" dur="500" fill="hold"/>
                                        <p:tgtEl>
                                          <p:spTgt spid="29">
                                            <p:txEl>
                                              <p:pRg st="0" end="0"/>
                                            </p:txEl>
                                          </p:spTgt>
                                        </p:tgtEl>
                                        <p:attrNameLst>
                                          <p:attrName>ppt_y</p:attrName>
                                        </p:attrNameLst>
                                      </p:cBhvr>
                                      <p:tavLst>
                                        <p:tav tm="0">
                                          <p:val>
                                            <p:strVal val="#ppt_y+.1"/>
                                          </p:val>
                                        </p:tav>
                                        <p:tav tm="100000">
                                          <p:val>
                                            <p:strVal val="#ppt_y"/>
                                          </p:val>
                                        </p:tav>
                                      </p:tavLst>
                                    </p:anim>
                                  </p:childTnLst>
                                </p:cTn>
                              </p:par>
                            </p:childTnLst>
                          </p:cTn>
                        </p:par>
                        <p:par>
                          <p:cTn id="96" fill="hold">
                            <p:stCondLst>
                              <p:cond delay="9000"/>
                            </p:stCondLst>
                            <p:childTnLst>
                              <p:par>
                                <p:cTn id="97" presetID="22" presetClass="entr" presetSubtype="8" fill="hold" nodeType="afterEffect">
                                  <p:stCondLst>
                                    <p:cond delay="0"/>
                                  </p:stCondLst>
                                  <p:childTnLst>
                                    <p:set>
                                      <p:cBhvr>
                                        <p:cTn id="98" dur="1" fill="hold">
                                          <p:stCondLst>
                                            <p:cond delay="0"/>
                                          </p:stCondLst>
                                        </p:cTn>
                                        <p:tgtEl>
                                          <p:spTgt spid="31"/>
                                        </p:tgtEl>
                                        <p:attrNameLst>
                                          <p:attrName>style.visibility</p:attrName>
                                        </p:attrNameLst>
                                      </p:cBhvr>
                                      <p:to>
                                        <p:strVal val="visible"/>
                                      </p:to>
                                    </p:set>
                                    <p:animEffect transition="in" filter="wipe(left)">
                                      <p:cBhvr>
                                        <p:cTn id="99" dur="500"/>
                                        <p:tgtEl>
                                          <p:spTgt spid="31"/>
                                        </p:tgtEl>
                                      </p:cBhvr>
                                    </p:animEffect>
                                  </p:childTnLst>
                                </p:cTn>
                              </p:par>
                            </p:childTnLst>
                          </p:cTn>
                        </p:par>
                        <p:par>
                          <p:cTn id="100" fill="hold">
                            <p:stCondLst>
                              <p:cond delay="9500"/>
                            </p:stCondLst>
                            <p:childTnLst>
                              <p:par>
                                <p:cTn id="101" presetID="22" presetClass="entr" presetSubtype="8" fill="hold" nodeType="afterEffect">
                                  <p:stCondLst>
                                    <p:cond delay="0"/>
                                  </p:stCondLst>
                                  <p:childTnLst>
                                    <p:set>
                                      <p:cBhvr>
                                        <p:cTn id="102" dur="1" fill="hold">
                                          <p:stCondLst>
                                            <p:cond delay="0"/>
                                          </p:stCondLst>
                                        </p:cTn>
                                        <p:tgtEl>
                                          <p:spTgt spid="32"/>
                                        </p:tgtEl>
                                        <p:attrNameLst>
                                          <p:attrName>style.visibility</p:attrName>
                                        </p:attrNameLst>
                                      </p:cBhvr>
                                      <p:to>
                                        <p:strVal val="visible"/>
                                      </p:to>
                                    </p:set>
                                    <p:animEffect transition="in" filter="wipe(left)">
                                      <p:cBhvr>
                                        <p:cTn id="103" dur="500"/>
                                        <p:tgtEl>
                                          <p:spTgt spid="32"/>
                                        </p:tgtEl>
                                      </p:cBhvr>
                                    </p:animEffect>
                                  </p:childTnLst>
                                </p:cTn>
                              </p:par>
                            </p:childTnLst>
                          </p:cTn>
                        </p:par>
                        <p:par>
                          <p:cTn id="104" fill="hold">
                            <p:stCondLst>
                              <p:cond delay="10000"/>
                            </p:stCondLst>
                            <p:childTnLst>
                              <p:par>
                                <p:cTn id="105" presetID="22" presetClass="entr" presetSubtype="8" fill="hold" nodeType="afterEffect">
                                  <p:stCondLst>
                                    <p:cond delay="0"/>
                                  </p:stCondLst>
                                  <p:childTnLst>
                                    <p:set>
                                      <p:cBhvr>
                                        <p:cTn id="106" dur="1" fill="hold">
                                          <p:stCondLst>
                                            <p:cond delay="0"/>
                                          </p:stCondLst>
                                        </p:cTn>
                                        <p:tgtEl>
                                          <p:spTgt spid="35"/>
                                        </p:tgtEl>
                                        <p:attrNameLst>
                                          <p:attrName>style.visibility</p:attrName>
                                        </p:attrNameLst>
                                      </p:cBhvr>
                                      <p:to>
                                        <p:strVal val="visible"/>
                                      </p:to>
                                    </p:set>
                                    <p:animEffect transition="in" filter="wipe(left)">
                                      <p:cBhvr>
                                        <p:cTn id="107" dur="500"/>
                                        <p:tgtEl>
                                          <p:spTgt spid="35"/>
                                        </p:tgtEl>
                                      </p:cBhvr>
                                    </p:animEffect>
                                  </p:childTnLst>
                                </p:cTn>
                              </p:par>
                            </p:childTnLst>
                          </p:cTn>
                        </p:par>
                        <p:par>
                          <p:cTn id="108" fill="hold">
                            <p:stCondLst>
                              <p:cond delay="10500"/>
                            </p:stCondLst>
                            <p:childTnLst>
                              <p:par>
                                <p:cTn id="109" presetID="10" presetClass="entr" presetSubtype="0" fill="hold" grpId="0" nodeType="afterEffect">
                                  <p:stCondLst>
                                    <p:cond delay="0"/>
                                  </p:stCondLst>
                                  <p:childTnLst>
                                    <p:set>
                                      <p:cBhvr>
                                        <p:cTn id="110" dur="1" fill="hold">
                                          <p:stCondLst>
                                            <p:cond delay="0"/>
                                          </p:stCondLst>
                                        </p:cTn>
                                        <p:tgtEl>
                                          <p:spTgt spid="36"/>
                                        </p:tgtEl>
                                        <p:attrNameLst>
                                          <p:attrName>style.visibility</p:attrName>
                                        </p:attrNameLst>
                                      </p:cBhvr>
                                      <p:to>
                                        <p:strVal val="visible"/>
                                      </p:to>
                                    </p:set>
                                    <p:animEffect transition="in" filter="fade">
                                      <p:cBhvr>
                                        <p:cTn id="111" dur="500"/>
                                        <p:tgtEl>
                                          <p:spTgt spid="36"/>
                                        </p:tgtEl>
                                      </p:cBhvr>
                                    </p:animEffect>
                                  </p:childTnLst>
                                </p:cTn>
                              </p:par>
                            </p:childTnLst>
                          </p:cTn>
                        </p:par>
                        <p:par>
                          <p:cTn id="112" fill="hold">
                            <p:stCondLst>
                              <p:cond delay="11000"/>
                            </p:stCondLst>
                            <p:childTnLst>
                              <p:par>
                                <p:cTn id="113" presetID="53" presetClass="entr" presetSubtype="16" fill="hold" grpId="0" nodeType="afterEffect" nodePh="1">
                                  <p:stCondLst>
                                    <p:cond delay="0"/>
                                  </p:stCondLst>
                                  <p:endCondLst>
                                    <p:cond evt="begin" delay="0">
                                      <p:tn val="113"/>
                                    </p:cond>
                                  </p:endCondLst>
                                  <p:childTnLst>
                                    <p:set>
                                      <p:cBhvr>
                                        <p:cTn id="114" dur="1" fill="hold">
                                          <p:stCondLst>
                                            <p:cond delay="0"/>
                                          </p:stCondLst>
                                        </p:cTn>
                                        <p:tgtEl>
                                          <p:spTgt spid="44">
                                            <p:txEl>
                                              <p:pRg st="0" end="0"/>
                                            </p:txEl>
                                          </p:spTgt>
                                        </p:tgtEl>
                                        <p:attrNameLst>
                                          <p:attrName>style.visibility</p:attrName>
                                        </p:attrNameLst>
                                      </p:cBhvr>
                                      <p:to>
                                        <p:strVal val="visible"/>
                                      </p:to>
                                    </p:set>
                                    <p:anim calcmode="lin" valueType="num">
                                      <p:cBhvr>
                                        <p:cTn id="115"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116" dur="5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117" dur="500"/>
                                        <p:tgtEl>
                                          <p:spTgt spid="44">
                                            <p:txEl>
                                              <p:pRg st="0" end="0"/>
                                            </p:txEl>
                                          </p:spTgt>
                                        </p:tgtEl>
                                      </p:cBhvr>
                                    </p:animEffect>
                                  </p:childTnLst>
                                </p:cTn>
                              </p:par>
                            </p:childTnLst>
                          </p:cTn>
                        </p:par>
                        <p:par>
                          <p:cTn id="118" fill="hold">
                            <p:stCondLst>
                              <p:cond delay="11500"/>
                            </p:stCondLst>
                            <p:childTnLst>
                              <p:par>
                                <p:cTn id="119" presetID="42" presetClass="entr" presetSubtype="0" fill="hold" grpId="0" nodeType="afterEffect" nodePh="1">
                                  <p:stCondLst>
                                    <p:cond delay="0"/>
                                  </p:stCondLst>
                                  <p:endCondLst>
                                    <p:cond evt="begin" delay="0">
                                      <p:tn val="119"/>
                                    </p:cond>
                                  </p:endCondLst>
                                  <p:childTnLst>
                                    <p:set>
                                      <p:cBhvr>
                                        <p:cTn id="120" dur="1" fill="hold">
                                          <p:stCondLst>
                                            <p:cond delay="0"/>
                                          </p:stCondLst>
                                        </p:cTn>
                                        <p:tgtEl>
                                          <p:spTgt spid="45">
                                            <p:txEl>
                                              <p:pRg st="0" end="0"/>
                                            </p:txEl>
                                          </p:spTgt>
                                        </p:tgtEl>
                                        <p:attrNameLst>
                                          <p:attrName>style.visibility</p:attrName>
                                        </p:attrNameLst>
                                      </p:cBhvr>
                                      <p:to>
                                        <p:strVal val="visible"/>
                                      </p:to>
                                    </p:set>
                                    <p:animEffect transition="in" filter="fade">
                                      <p:cBhvr>
                                        <p:cTn id="121" dur="500"/>
                                        <p:tgtEl>
                                          <p:spTgt spid="45">
                                            <p:txEl>
                                              <p:pRg st="0" end="0"/>
                                            </p:txEl>
                                          </p:spTgt>
                                        </p:tgtEl>
                                      </p:cBhvr>
                                    </p:animEffect>
                                    <p:anim calcmode="lin" valueType="num">
                                      <p:cBhvr>
                                        <p:cTn id="122"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123" dur="500" fill="hold"/>
                                        <p:tgtEl>
                                          <p:spTgt spid="45">
                                            <p:txEl>
                                              <p:pRg st="0" end="0"/>
                                            </p:txEl>
                                          </p:spTgt>
                                        </p:tgtEl>
                                        <p:attrNameLst>
                                          <p:attrName>ppt_y</p:attrName>
                                        </p:attrNameLst>
                                      </p:cBhvr>
                                      <p:tavLst>
                                        <p:tav tm="0">
                                          <p:val>
                                            <p:strVal val="#ppt_y+.1"/>
                                          </p:val>
                                        </p:tav>
                                        <p:tav tm="100000">
                                          <p:val>
                                            <p:strVal val="#ppt_y"/>
                                          </p:val>
                                        </p:tav>
                                      </p:tavLst>
                                    </p:anim>
                                  </p:childTnLst>
                                </p:cTn>
                              </p:par>
                            </p:childTnLst>
                          </p:cTn>
                        </p:par>
                        <p:par>
                          <p:cTn id="124" fill="hold">
                            <p:stCondLst>
                              <p:cond delay="12000"/>
                            </p:stCondLst>
                            <p:childTnLst>
                              <p:par>
                                <p:cTn id="125" presetID="10" presetClass="entr" presetSubtype="0" fill="hold" grpId="0" nodeType="afterEffect">
                                  <p:stCondLst>
                                    <p:cond delay="0"/>
                                  </p:stCondLst>
                                  <p:childTnLst>
                                    <p:set>
                                      <p:cBhvr>
                                        <p:cTn id="126" dur="1" fill="hold">
                                          <p:stCondLst>
                                            <p:cond delay="0"/>
                                          </p:stCondLst>
                                        </p:cTn>
                                        <p:tgtEl>
                                          <p:spTgt spid="37"/>
                                        </p:tgtEl>
                                        <p:attrNameLst>
                                          <p:attrName>style.visibility</p:attrName>
                                        </p:attrNameLst>
                                      </p:cBhvr>
                                      <p:to>
                                        <p:strVal val="visible"/>
                                      </p:to>
                                    </p:set>
                                    <p:animEffect transition="in" filter="fade">
                                      <p:cBhvr>
                                        <p:cTn id="127" dur="500"/>
                                        <p:tgtEl>
                                          <p:spTgt spid="37"/>
                                        </p:tgtEl>
                                      </p:cBhvr>
                                    </p:animEffect>
                                  </p:childTnLst>
                                </p:cTn>
                              </p:par>
                            </p:childTnLst>
                          </p:cTn>
                        </p:par>
                        <p:par>
                          <p:cTn id="128" fill="hold">
                            <p:stCondLst>
                              <p:cond delay="12500"/>
                            </p:stCondLst>
                            <p:childTnLst>
                              <p:par>
                                <p:cTn id="129" presetID="53" presetClass="entr" presetSubtype="16" fill="hold" grpId="0" nodeType="afterEffect" nodePh="1">
                                  <p:stCondLst>
                                    <p:cond delay="0"/>
                                  </p:stCondLst>
                                  <p:endCondLst>
                                    <p:cond evt="begin" delay="0">
                                      <p:tn val="129"/>
                                    </p:cond>
                                  </p:endCondLst>
                                  <p:childTnLst>
                                    <p:set>
                                      <p:cBhvr>
                                        <p:cTn id="130" dur="1" fill="hold">
                                          <p:stCondLst>
                                            <p:cond delay="0"/>
                                          </p:stCondLst>
                                        </p:cTn>
                                        <p:tgtEl>
                                          <p:spTgt spid="46">
                                            <p:txEl>
                                              <p:pRg st="0" end="0"/>
                                            </p:txEl>
                                          </p:spTgt>
                                        </p:tgtEl>
                                        <p:attrNameLst>
                                          <p:attrName>style.visibility</p:attrName>
                                        </p:attrNameLst>
                                      </p:cBhvr>
                                      <p:to>
                                        <p:strVal val="visible"/>
                                      </p:to>
                                    </p:set>
                                    <p:anim calcmode="lin" valueType="num">
                                      <p:cBhvr>
                                        <p:cTn id="131" dur="500" fill="hold"/>
                                        <p:tgtEl>
                                          <p:spTgt spid="46">
                                            <p:txEl>
                                              <p:pRg st="0" end="0"/>
                                            </p:txEl>
                                          </p:spTgt>
                                        </p:tgtEl>
                                        <p:attrNameLst>
                                          <p:attrName>ppt_w</p:attrName>
                                        </p:attrNameLst>
                                      </p:cBhvr>
                                      <p:tavLst>
                                        <p:tav tm="0">
                                          <p:val>
                                            <p:fltVal val="0"/>
                                          </p:val>
                                        </p:tav>
                                        <p:tav tm="100000">
                                          <p:val>
                                            <p:strVal val="#ppt_w"/>
                                          </p:val>
                                        </p:tav>
                                      </p:tavLst>
                                    </p:anim>
                                    <p:anim calcmode="lin" valueType="num">
                                      <p:cBhvr>
                                        <p:cTn id="132" dur="500" fill="hold"/>
                                        <p:tgtEl>
                                          <p:spTgt spid="46">
                                            <p:txEl>
                                              <p:pRg st="0" end="0"/>
                                            </p:txEl>
                                          </p:spTgt>
                                        </p:tgtEl>
                                        <p:attrNameLst>
                                          <p:attrName>ppt_h</p:attrName>
                                        </p:attrNameLst>
                                      </p:cBhvr>
                                      <p:tavLst>
                                        <p:tav tm="0">
                                          <p:val>
                                            <p:fltVal val="0"/>
                                          </p:val>
                                        </p:tav>
                                        <p:tav tm="100000">
                                          <p:val>
                                            <p:strVal val="#ppt_h"/>
                                          </p:val>
                                        </p:tav>
                                      </p:tavLst>
                                    </p:anim>
                                    <p:animEffect transition="in" filter="fade">
                                      <p:cBhvr>
                                        <p:cTn id="133" dur="500"/>
                                        <p:tgtEl>
                                          <p:spTgt spid="46">
                                            <p:txEl>
                                              <p:pRg st="0" end="0"/>
                                            </p:txEl>
                                          </p:spTgt>
                                        </p:tgtEl>
                                      </p:cBhvr>
                                    </p:animEffect>
                                  </p:childTnLst>
                                </p:cTn>
                              </p:par>
                            </p:childTnLst>
                          </p:cTn>
                        </p:par>
                        <p:par>
                          <p:cTn id="134" fill="hold">
                            <p:stCondLst>
                              <p:cond delay="13000"/>
                            </p:stCondLst>
                            <p:childTnLst>
                              <p:par>
                                <p:cTn id="135" presetID="42" presetClass="entr" presetSubtype="0" fill="hold" grpId="0" nodeType="afterEffect" nodePh="1">
                                  <p:stCondLst>
                                    <p:cond delay="0"/>
                                  </p:stCondLst>
                                  <p:endCondLst>
                                    <p:cond evt="begin" delay="0">
                                      <p:tn val="135"/>
                                    </p:cond>
                                  </p:endCondLst>
                                  <p:childTnLst>
                                    <p:set>
                                      <p:cBhvr>
                                        <p:cTn id="136" dur="1" fill="hold">
                                          <p:stCondLst>
                                            <p:cond delay="0"/>
                                          </p:stCondLst>
                                        </p:cTn>
                                        <p:tgtEl>
                                          <p:spTgt spid="48">
                                            <p:txEl>
                                              <p:pRg st="0" end="0"/>
                                            </p:txEl>
                                          </p:spTgt>
                                        </p:tgtEl>
                                        <p:attrNameLst>
                                          <p:attrName>style.visibility</p:attrName>
                                        </p:attrNameLst>
                                      </p:cBhvr>
                                      <p:to>
                                        <p:strVal val="visible"/>
                                      </p:to>
                                    </p:set>
                                    <p:animEffect transition="in" filter="fade">
                                      <p:cBhvr>
                                        <p:cTn id="137" dur="500"/>
                                        <p:tgtEl>
                                          <p:spTgt spid="48">
                                            <p:txEl>
                                              <p:pRg st="0" end="0"/>
                                            </p:txEl>
                                          </p:spTgt>
                                        </p:tgtEl>
                                      </p:cBhvr>
                                    </p:animEffect>
                                    <p:anim calcmode="lin" valueType="num">
                                      <p:cBhvr>
                                        <p:cTn id="138"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p:cTn id="139" dur="500" fill="hold"/>
                                        <p:tgtEl>
                                          <p:spTgt spid="48">
                                            <p:txEl>
                                              <p:pRg st="0" end="0"/>
                                            </p:txEl>
                                          </p:spTgt>
                                        </p:tgtEl>
                                        <p:attrNameLst>
                                          <p:attrName>ppt_y</p:attrName>
                                        </p:attrNameLst>
                                      </p:cBhvr>
                                      <p:tavLst>
                                        <p:tav tm="0">
                                          <p:val>
                                            <p:strVal val="#ppt_y+.1"/>
                                          </p:val>
                                        </p:tav>
                                        <p:tav tm="100000">
                                          <p:val>
                                            <p:strVal val="#ppt_y"/>
                                          </p:val>
                                        </p:tav>
                                      </p:tavLst>
                                    </p:anim>
                                  </p:childTnLst>
                                </p:cTn>
                              </p:par>
                            </p:childTnLst>
                          </p:cTn>
                        </p:par>
                        <p:par>
                          <p:cTn id="140" fill="hold">
                            <p:stCondLst>
                              <p:cond delay="13500"/>
                            </p:stCondLst>
                            <p:childTnLst>
                              <p:par>
                                <p:cTn id="141" presetID="10" presetClass="entr" presetSubtype="0" fill="hold" grpId="0" nodeType="afterEffect">
                                  <p:stCondLst>
                                    <p:cond delay="0"/>
                                  </p:stCondLst>
                                  <p:childTnLst>
                                    <p:set>
                                      <p:cBhvr>
                                        <p:cTn id="142" dur="1" fill="hold">
                                          <p:stCondLst>
                                            <p:cond delay="0"/>
                                          </p:stCondLst>
                                        </p:cTn>
                                        <p:tgtEl>
                                          <p:spTgt spid="38"/>
                                        </p:tgtEl>
                                        <p:attrNameLst>
                                          <p:attrName>style.visibility</p:attrName>
                                        </p:attrNameLst>
                                      </p:cBhvr>
                                      <p:to>
                                        <p:strVal val="visible"/>
                                      </p:to>
                                    </p:set>
                                    <p:animEffect transition="in" filter="fade">
                                      <p:cBhvr>
                                        <p:cTn id="143" dur="500"/>
                                        <p:tgtEl>
                                          <p:spTgt spid="38"/>
                                        </p:tgtEl>
                                      </p:cBhvr>
                                    </p:animEffect>
                                  </p:childTnLst>
                                </p:cTn>
                              </p:par>
                            </p:childTnLst>
                          </p:cTn>
                        </p:par>
                        <p:par>
                          <p:cTn id="144" fill="hold">
                            <p:stCondLst>
                              <p:cond delay="14000"/>
                            </p:stCondLst>
                            <p:childTnLst>
                              <p:par>
                                <p:cTn id="145" presetID="53" presetClass="entr" presetSubtype="16" fill="hold" grpId="0" nodeType="afterEffect" nodePh="1">
                                  <p:stCondLst>
                                    <p:cond delay="0"/>
                                  </p:stCondLst>
                                  <p:endCondLst>
                                    <p:cond evt="begin" delay="0">
                                      <p:tn val="145"/>
                                    </p:cond>
                                  </p:endCondLst>
                                  <p:childTnLst>
                                    <p:set>
                                      <p:cBhvr>
                                        <p:cTn id="146" dur="1" fill="hold">
                                          <p:stCondLst>
                                            <p:cond delay="0"/>
                                          </p:stCondLst>
                                        </p:cTn>
                                        <p:tgtEl>
                                          <p:spTgt spid="49">
                                            <p:txEl>
                                              <p:pRg st="0" end="0"/>
                                            </p:txEl>
                                          </p:spTgt>
                                        </p:tgtEl>
                                        <p:attrNameLst>
                                          <p:attrName>style.visibility</p:attrName>
                                        </p:attrNameLst>
                                      </p:cBhvr>
                                      <p:to>
                                        <p:strVal val="visible"/>
                                      </p:to>
                                    </p:set>
                                    <p:anim calcmode="lin" valueType="num">
                                      <p:cBhvr>
                                        <p:cTn id="147" dur="5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148" dur="500" fill="hold"/>
                                        <p:tgtEl>
                                          <p:spTgt spid="49">
                                            <p:txEl>
                                              <p:pRg st="0" end="0"/>
                                            </p:txEl>
                                          </p:spTgt>
                                        </p:tgtEl>
                                        <p:attrNameLst>
                                          <p:attrName>ppt_h</p:attrName>
                                        </p:attrNameLst>
                                      </p:cBhvr>
                                      <p:tavLst>
                                        <p:tav tm="0">
                                          <p:val>
                                            <p:fltVal val="0"/>
                                          </p:val>
                                        </p:tav>
                                        <p:tav tm="100000">
                                          <p:val>
                                            <p:strVal val="#ppt_h"/>
                                          </p:val>
                                        </p:tav>
                                      </p:tavLst>
                                    </p:anim>
                                    <p:animEffect transition="in" filter="fade">
                                      <p:cBhvr>
                                        <p:cTn id="149" dur="500"/>
                                        <p:tgtEl>
                                          <p:spTgt spid="49">
                                            <p:txEl>
                                              <p:pRg st="0" end="0"/>
                                            </p:txEl>
                                          </p:spTgt>
                                        </p:tgtEl>
                                      </p:cBhvr>
                                    </p:animEffect>
                                  </p:childTnLst>
                                </p:cTn>
                              </p:par>
                            </p:childTnLst>
                          </p:cTn>
                        </p:par>
                        <p:par>
                          <p:cTn id="150" fill="hold">
                            <p:stCondLst>
                              <p:cond delay="14500"/>
                            </p:stCondLst>
                            <p:childTnLst>
                              <p:par>
                                <p:cTn id="151" presetID="42" presetClass="entr" presetSubtype="0" fill="hold" grpId="0" nodeType="afterEffect" nodePh="1">
                                  <p:stCondLst>
                                    <p:cond delay="0"/>
                                  </p:stCondLst>
                                  <p:endCondLst>
                                    <p:cond evt="begin" delay="0">
                                      <p:tn val="151"/>
                                    </p:cond>
                                  </p:endCondLst>
                                  <p:childTnLst>
                                    <p:set>
                                      <p:cBhvr>
                                        <p:cTn id="152" dur="1" fill="hold">
                                          <p:stCondLst>
                                            <p:cond delay="0"/>
                                          </p:stCondLst>
                                        </p:cTn>
                                        <p:tgtEl>
                                          <p:spTgt spid="50">
                                            <p:txEl>
                                              <p:pRg st="0" end="0"/>
                                            </p:txEl>
                                          </p:spTgt>
                                        </p:tgtEl>
                                        <p:attrNameLst>
                                          <p:attrName>style.visibility</p:attrName>
                                        </p:attrNameLst>
                                      </p:cBhvr>
                                      <p:to>
                                        <p:strVal val="visible"/>
                                      </p:to>
                                    </p:set>
                                    <p:animEffect transition="in" filter="fade">
                                      <p:cBhvr>
                                        <p:cTn id="153" dur="500"/>
                                        <p:tgtEl>
                                          <p:spTgt spid="50">
                                            <p:txEl>
                                              <p:pRg st="0" end="0"/>
                                            </p:txEl>
                                          </p:spTgt>
                                        </p:tgtEl>
                                      </p:cBhvr>
                                    </p:animEffect>
                                    <p:anim calcmode="lin" valueType="num">
                                      <p:cBhvr>
                                        <p:cTn id="154"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p:cTn id="155" dur="500" fill="hold"/>
                                        <p:tgtEl>
                                          <p:spTgt spid="5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p:tmplLst>
          <p:tmpl lvl="1">
            <p:tnLst>
              <p:par>
                <p:cTn presetID="42"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P spid="39" grpId="0" animBg="1"/>
      <p:bldP spid="40" grpId="0" animBg="1"/>
      <p:bldP spid="41" grpId="0" animBg="1"/>
      <p:bldP spid="42" grpId="0" animBg="1"/>
      <p:bldP spid="15"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childTnLst>
                </p:cTn>
              </p:par>
            </p:tnLst>
          </p:tmpl>
        </p:tmplLst>
      </p:bldP>
      <p:bldP spid="16"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anim calcmode="lin" valueType="num">
                      <p:cBhvr>
                        <p:cTn dur="500" fill="hold"/>
                        <p:tgtEl>
                          <p:spTgt spid="16"/>
                        </p:tgtEl>
                        <p:attrNameLst>
                          <p:attrName>ppt_x</p:attrName>
                        </p:attrNameLst>
                      </p:cBhvr>
                      <p:tavLst>
                        <p:tav tm="0">
                          <p:val>
                            <p:strVal val="#ppt_x"/>
                          </p:val>
                        </p:tav>
                        <p:tav tm="100000">
                          <p:val>
                            <p:strVal val="#ppt_x"/>
                          </p:val>
                        </p:tav>
                      </p:tavLst>
                    </p:anim>
                    <p:anim calcmode="lin" valueType="num">
                      <p:cBhvr>
                        <p:cTn dur="500" fill="hold"/>
                        <p:tgtEl>
                          <p:spTgt spid="16"/>
                        </p:tgtEl>
                        <p:attrNameLst>
                          <p:attrName>ppt_y</p:attrName>
                        </p:attrNameLst>
                      </p:cBhvr>
                      <p:tavLst>
                        <p:tav tm="0">
                          <p:val>
                            <p:strVal val="#ppt_y+.1"/>
                          </p:val>
                        </p:tav>
                        <p:tav tm="100000">
                          <p:val>
                            <p:strVal val="#ppt_y"/>
                          </p:val>
                        </p:tav>
                      </p:tavLst>
                    </p:anim>
                  </p:childTnLst>
                </p:cTn>
              </p:par>
            </p:tnLst>
          </p:tmpl>
        </p:tmplLst>
      </p:bldP>
      <p:bldP spid="17"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17"/>
                        </p:tgtEl>
                        <p:attrNameLst>
                          <p:attrName>style.visibility</p:attrName>
                        </p:attrNameLst>
                      </p:cBhvr>
                      <p:to>
                        <p:strVal val="visible"/>
                      </p:to>
                    </p:set>
                    <p:anim calcmode="lin" valueType="num">
                      <p:cBhvr>
                        <p:cTn dur="500" fill="hold"/>
                        <p:tgtEl>
                          <p:spTgt spid="17"/>
                        </p:tgtEl>
                        <p:attrNameLst>
                          <p:attrName>ppt_w</p:attrName>
                        </p:attrNameLst>
                      </p:cBhvr>
                      <p:tavLst>
                        <p:tav tm="0">
                          <p:val>
                            <p:fltVal val="0"/>
                          </p:val>
                        </p:tav>
                        <p:tav tm="100000">
                          <p:val>
                            <p:strVal val="#ppt_w"/>
                          </p:val>
                        </p:tav>
                      </p:tavLst>
                    </p:anim>
                    <p:anim calcmode="lin" valueType="num">
                      <p:cBhvr>
                        <p:cTn dur="500" fill="hold"/>
                        <p:tgtEl>
                          <p:spTgt spid="17"/>
                        </p:tgtEl>
                        <p:attrNameLst>
                          <p:attrName>ppt_h</p:attrName>
                        </p:attrNameLst>
                      </p:cBhvr>
                      <p:tavLst>
                        <p:tav tm="0">
                          <p:val>
                            <p:fltVal val="0"/>
                          </p:val>
                        </p:tav>
                        <p:tav tm="100000">
                          <p:val>
                            <p:strVal val="#ppt_h"/>
                          </p:val>
                        </p:tav>
                      </p:tavLst>
                    </p:anim>
                    <p:animEffect transition="in" filter="fade">
                      <p:cBhvr>
                        <p:cTn dur="500"/>
                        <p:tgtEl>
                          <p:spTgt spid="17"/>
                        </p:tgtEl>
                      </p:cBhvr>
                    </p:animEffect>
                  </p:childTnLst>
                </p:cTn>
              </p:par>
            </p:tnLst>
          </p:tmpl>
        </p:tmplLst>
      </p:bldP>
      <p:bldP spid="18"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anim calcmode="lin" valueType="num">
                      <p:cBhvr>
                        <p:cTn dur="500" fill="hold"/>
                        <p:tgtEl>
                          <p:spTgt spid="18"/>
                        </p:tgtEl>
                        <p:attrNameLst>
                          <p:attrName>ppt_x</p:attrName>
                        </p:attrNameLst>
                      </p:cBhvr>
                      <p:tavLst>
                        <p:tav tm="0">
                          <p:val>
                            <p:strVal val="#ppt_x"/>
                          </p:val>
                        </p:tav>
                        <p:tav tm="100000">
                          <p:val>
                            <p:strVal val="#ppt_x"/>
                          </p:val>
                        </p:tav>
                      </p:tavLst>
                    </p:anim>
                    <p:anim calcmode="lin" valueType="num">
                      <p:cBhvr>
                        <p:cTn dur="500" fill="hold"/>
                        <p:tgtEl>
                          <p:spTgt spid="18"/>
                        </p:tgtEl>
                        <p:attrNameLst>
                          <p:attrName>ppt_y</p:attrName>
                        </p:attrNameLst>
                      </p:cBhvr>
                      <p:tavLst>
                        <p:tav tm="0">
                          <p:val>
                            <p:strVal val="#ppt_y+.1"/>
                          </p:val>
                        </p:tav>
                        <p:tav tm="100000">
                          <p:val>
                            <p:strVal val="#ppt_y"/>
                          </p:val>
                        </p:tav>
                      </p:tavLst>
                    </p:anim>
                  </p:childTnLst>
                </p:cTn>
              </p:par>
            </p:tnLst>
          </p:tmpl>
        </p:tmplLst>
      </p:bldP>
      <p:bldP spid="19"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19"/>
                        </p:tgtEl>
                        <p:attrNameLst>
                          <p:attrName>style.visibility</p:attrName>
                        </p:attrNameLst>
                      </p:cBhvr>
                      <p:to>
                        <p:strVal val="visible"/>
                      </p:to>
                    </p:set>
                    <p:anim calcmode="lin" valueType="num">
                      <p:cBhvr>
                        <p:cTn dur="500" fill="hold"/>
                        <p:tgtEl>
                          <p:spTgt spid="19"/>
                        </p:tgtEl>
                        <p:attrNameLst>
                          <p:attrName>ppt_w</p:attrName>
                        </p:attrNameLst>
                      </p:cBhvr>
                      <p:tavLst>
                        <p:tav tm="0">
                          <p:val>
                            <p:fltVal val="0"/>
                          </p:val>
                        </p:tav>
                        <p:tav tm="100000">
                          <p:val>
                            <p:strVal val="#ppt_w"/>
                          </p:val>
                        </p:tav>
                      </p:tavLst>
                    </p:anim>
                    <p:anim calcmode="lin" valueType="num">
                      <p:cBhvr>
                        <p:cTn dur="500" fill="hold"/>
                        <p:tgtEl>
                          <p:spTgt spid="19"/>
                        </p:tgtEl>
                        <p:attrNameLst>
                          <p:attrName>ppt_h</p:attrName>
                        </p:attrNameLst>
                      </p:cBhvr>
                      <p:tavLst>
                        <p:tav tm="0">
                          <p:val>
                            <p:fltVal val="0"/>
                          </p:val>
                        </p:tav>
                        <p:tav tm="100000">
                          <p:val>
                            <p:strVal val="#ppt_h"/>
                          </p:val>
                        </p:tav>
                      </p:tavLst>
                    </p:anim>
                    <p:animEffect transition="in" filter="fade">
                      <p:cBhvr>
                        <p:cTn dur="500"/>
                        <p:tgtEl>
                          <p:spTgt spid="19"/>
                        </p:tgtEl>
                      </p:cBhvr>
                    </p:animEffect>
                  </p:childTnLst>
                </p:cTn>
              </p:par>
            </p:tnLst>
          </p:tmpl>
        </p:tmplLst>
      </p:bldP>
      <p:bldP spid="20"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anim calcmode="lin" valueType="num">
                      <p:cBhvr>
                        <p:cTn dur="500" fill="hold"/>
                        <p:tgtEl>
                          <p:spTgt spid="20"/>
                        </p:tgtEl>
                        <p:attrNameLst>
                          <p:attrName>ppt_x</p:attrName>
                        </p:attrNameLst>
                      </p:cBhvr>
                      <p:tavLst>
                        <p:tav tm="0">
                          <p:val>
                            <p:strVal val="#ppt_x"/>
                          </p:val>
                        </p:tav>
                        <p:tav tm="100000">
                          <p:val>
                            <p:strVal val="#ppt_x"/>
                          </p:val>
                        </p:tav>
                      </p:tavLst>
                    </p:anim>
                    <p:anim calcmode="lin" valueType="num">
                      <p:cBhvr>
                        <p:cTn dur="500" fill="hold"/>
                        <p:tgtEl>
                          <p:spTgt spid="20"/>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28"/>
                        </p:tgtEl>
                        <p:attrNameLst>
                          <p:attrName>style.visibility</p:attrName>
                        </p:attrNameLst>
                      </p:cBhvr>
                      <p:to>
                        <p:strVal val="visible"/>
                      </p:to>
                    </p:set>
                    <p:anim calcmode="lin" valueType="num">
                      <p:cBhvr>
                        <p:cTn dur="500" fill="hold"/>
                        <p:tgtEl>
                          <p:spTgt spid="28"/>
                        </p:tgtEl>
                        <p:attrNameLst>
                          <p:attrName>ppt_w</p:attrName>
                        </p:attrNameLst>
                      </p:cBhvr>
                      <p:tavLst>
                        <p:tav tm="0">
                          <p:val>
                            <p:fltVal val="0"/>
                          </p:val>
                        </p:tav>
                        <p:tav tm="100000">
                          <p:val>
                            <p:strVal val="#ppt_w"/>
                          </p:val>
                        </p:tav>
                      </p:tavLst>
                    </p:anim>
                    <p:anim calcmode="lin" valueType="num">
                      <p:cBhvr>
                        <p:cTn dur="500" fill="hold"/>
                        <p:tgtEl>
                          <p:spTgt spid="28"/>
                        </p:tgtEl>
                        <p:attrNameLst>
                          <p:attrName>ppt_h</p:attrName>
                        </p:attrNameLst>
                      </p:cBhvr>
                      <p:tavLst>
                        <p:tav tm="0">
                          <p:val>
                            <p:fltVal val="0"/>
                          </p:val>
                        </p:tav>
                        <p:tav tm="100000">
                          <p:val>
                            <p:strVal val="#ppt_h"/>
                          </p:val>
                        </p:tav>
                      </p:tavLst>
                    </p:anim>
                    <p:animEffect transition="in" filter="fade">
                      <p:cBhvr>
                        <p:cTn dur="500"/>
                        <p:tgtEl>
                          <p:spTgt spid="28"/>
                        </p:tgtEl>
                      </p:cBhvr>
                    </p:animEffect>
                  </p:childTnLst>
                </p:cTn>
              </p:par>
            </p:tnLst>
          </p:tmpl>
        </p:tmplLst>
      </p:bldP>
      <p:bldP spid="29"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anim calcmode="lin" valueType="num">
                      <p:cBhvr>
                        <p:cTn dur="500" fill="hold"/>
                        <p:tgtEl>
                          <p:spTgt spid="29"/>
                        </p:tgtEl>
                        <p:attrNameLst>
                          <p:attrName>ppt_x</p:attrName>
                        </p:attrNameLst>
                      </p:cBhvr>
                      <p:tavLst>
                        <p:tav tm="0">
                          <p:val>
                            <p:strVal val="#ppt_x"/>
                          </p:val>
                        </p:tav>
                        <p:tav tm="100000">
                          <p:val>
                            <p:strVal val="#ppt_x"/>
                          </p:val>
                        </p:tav>
                      </p:tavLst>
                    </p:anim>
                    <p:anim calcmode="lin" valueType="num">
                      <p:cBhvr>
                        <p:cTn dur="500" fill="hold"/>
                        <p:tgtEl>
                          <p:spTgt spid="29"/>
                        </p:tgtEl>
                        <p:attrNameLst>
                          <p:attrName>ppt_y</p:attrName>
                        </p:attrNameLst>
                      </p:cBhvr>
                      <p:tavLst>
                        <p:tav tm="0">
                          <p:val>
                            <p:strVal val="#ppt_y+.1"/>
                          </p:val>
                        </p:tav>
                        <p:tav tm="100000">
                          <p:val>
                            <p:strVal val="#ppt_y"/>
                          </p:val>
                        </p:tav>
                      </p:tavLst>
                    </p:anim>
                  </p:childTnLst>
                </p:cTn>
              </p:par>
            </p:tnLst>
          </p:tmpl>
        </p:tmplLst>
      </p:bldP>
      <p:bldP spid="36" grpId="0" animBg="1"/>
      <p:bldP spid="37" grpId="0" animBg="1"/>
      <p:bldP spid="38" grpId="0" animBg="1"/>
      <p:bldP spid="44"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44"/>
                        </p:tgtEl>
                        <p:attrNameLst>
                          <p:attrName>style.visibility</p:attrName>
                        </p:attrNameLst>
                      </p:cBhvr>
                      <p:to>
                        <p:strVal val="visible"/>
                      </p:to>
                    </p:set>
                    <p:anim calcmode="lin" valueType="num">
                      <p:cBhvr>
                        <p:cTn dur="500" fill="hold"/>
                        <p:tgtEl>
                          <p:spTgt spid="44"/>
                        </p:tgtEl>
                        <p:attrNameLst>
                          <p:attrName>ppt_w</p:attrName>
                        </p:attrNameLst>
                      </p:cBhvr>
                      <p:tavLst>
                        <p:tav tm="0">
                          <p:val>
                            <p:fltVal val="0"/>
                          </p:val>
                        </p:tav>
                        <p:tav tm="100000">
                          <p:val>
                            <p:strVal val="#ppt_w"/>
                          </p:val>
                        </p:tav>
                      </p:tavLst>
                    </p:anim>
                    <p:anim calcmode="lin" valueType="num">
                      <p:cBhvr>
                        <p:cTn dur="500" fill="hold"/>
                        <p:tgtEl>
                          <p:spTgt spid="44"/>
                        </p:tgtEl>
                        <p:attrNameLst>
                          <p:attrName>ppt_h</p:attrName>
                        </p:attrNameLst>
                      </p:cBhvr>
                      <p:tavLst>
                        <p:tav tm="0">
                          <p:val>
                            <p:fltVal val="0"/>
                          </p:val>
                        </p:tav>
                        <p:tav tm="100000">
                          <p:val>
                            <p:strVal val="#ppt_h"/>
                          </p:val>
                        </p:tav>
                      </p:tavLst>
                    </p:anim>
                    <p:animEffect transition="in" filter="fade">
                      <p:cBhvr>
                        <p:cTn dur="500"/>
                        <p:tgtEl>
                          <p:spTgt spid="44"/>
                        </p:tgtEl>
                      </p:cBhvr>
                    </p:animEffect>
                  </p:childTnLst>
                </p:cTn>
              </p:par>
            </p:tnLst>
          </p:tmpl>
        </p:tmplLst>
      </p:bldP>
      <p:bldP spid="45"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anim calcmode="lin" valueType="num">
                      <p:cBhvr>
                        <p:cTn dur="500" fill="hold"/>
                        <p:tgtEl>
                          <p:spTgt spid="45"/>
                        </p:tgtEl>
                        <p:attrNameLst>
                          <p:attrName>ppt_x</p:attrName>
                        </p:attrNameLst>
                      </p:cBhvr>
                      <p:tavLst>
                        <p:tav tm="0">
                          <p:val>
                            <p:strVal val="#ppt_x"/>
                          </p:val>
                        </p:tav>
                        <p:tav tm="100000">
                          <p:val>
                            <p:strVal val="#ppt_x"/>
                          </p:val>
                        </p:tav>
                      </p:tavLst>
                    </p:anim>
                    <p:anim calcmode="lin" valueType="num">
                      <p:cBhvr>
                        <p:cTn dur="500" fill="hold"/>
                        <p:tgtEl>
                          <p:spTgt spid="45"/>
                        </p:tgtEl>
                        <p:attrNameLst>
                          <p:attrName>ppt_y</p:attrName>
                        </p:attrNameLst>
                      </p:cBhvr>
                      <p:tavLst>
                        <p:tav tm="0">
                          <p:val>
                            <p:strVal val="#ppt_y+.1"/>
                          </p:val>
                        </p:tav>
                        <p:tav tm="100000">
                          <p:val>
                            <p:strVal val="#ppt_y"/>
                          </p:val>
                        </p:tav>
                      </p:tavLst>
                    </p:anim>
                  </p:childTnLst>
                </p:cTn>
              </p:par>
            </p:tnLst>
          </p:tmpl>
        </p:tmplLst>
      </p:bldP>
      <p:bldP spid="46"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46"/>
                        </p:tgtEl>
                        <p:attrNameLst>
                          <p:attrName>style.visibility</p:attrName>
                        </p:attrNameLst>
                      </p:cBhvr>
                      <p:to>
                        <p:strVal val="visible"/>
                      </p:to>
                    </p:set>
                    <p:anim calcmode="lin" valueType="num">
                      <p:cBhvr>
                        <p:cTn dur="500" fill="hold"/>
                        <p:tgtEl>
                          <p:spTgt spid="46"/>
                        </p:tgtEl>
                        <p:attrNameLst>
                          <p:attrName>ppt_w</p:attrName>
                        </p:attrNameLst>
                      </p:cBhvr>
                      <p:tavLst>
                        <p:tav tm="0">
                          <p:val>
                            <p:fltVal val="0"/>
                          </p:val>
                        </p:tav>
                        <p:tav tm="100000">
                          <p:val>
                            <p:strVal val="#ppt_w"/>
                          </p:val>
                        </p:tav>
                      </p:tavLst>
                    </p:anim>
                    <p:anim calcmode="lin" valueType="num">
                      <p:cBhvr>
                        <p:cTn dur="500" fill="hold"/>
                        <p:tgtEl>
                          <p:spTgt spid="46"/>
                        </p:tgtEl>
                        <p:attrNameLst>
                          <p:attrName>ppt_h</p:attrName>
                        </p:attrNameLst>
                      </p:cBhvr>
                      <p:tavLst>
                        <p:tav tm="0">
                          <p:val>
                            <p:fltVal val="0"/>
                          </p:val>
                        </p:tav>
                        <p:tav tm="100000">
                          <p:val>
                            <p:strVal val="#ppt_h"/>
                          </p:val>
                        </p:tav>
                      </p:tavLst>
                    </p:anim>
                    <p:animEffect transition="in" filter="fade">
                      <p:cBhvr>
                        <p:cTn dur="500"/>
                        <p:tgtEl>
                          <p:spTgt spid="46"/>
                        </p:tgtEl>
                      </p:cBhvr>
                    </p:animEffect>
                  </p:childTnLst>
                </p:cTn>
              </p:par>
            </p:tnLst>
          </p:tmpl>
        </p:tmplLst>
      </p:bldP>
      <p:bldP spid="48"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anim calcmode="lin" valueType="num">
                      <p:cBhvr>
                        <p:cTn dur="500" fill="hold"/>
                        <p:tgtEl>
                          <p:spTgt spid="48"/>
                        </p:tgtEl>
                        <p:attrNameLst>
                          <p:attrName>ppt_x</p:attrName>
                        </p:attrNameLst>
                      </p:cBhvr>
                      <p:tavLst>
                        <p:tav tm="0">
                          <p:val>
                            <p:strVal val="#ppt_x"/>
                          </p:val>
                        </p:tav>
                        <p:tav tm="100000">
                          <p:val>
                            <p:strVal val="#ppt_x"/>
                          </p:val>
                        </p:tav>
                      </p:tavLst>
                    </p:anim>
                    <p:anim calcmode="lin" valueType="num">
                      <p:cBhvr>
                        <p:cTn dur="500" fill="hold"/>
                        <p:tgtEl>
                          <p:spTgt spid="48"/>
                        </p:tgtEl>
                        <p:attrNameLst>
                          <p:attrName>ppt_y</p:attrName>
                        </p:attrNameLst>
                      </p:cBhvr>
                      <p:tavLst>
                        <p:tav tm="0">
                          <p:val>
                            <p:strVal val="#ppt_y+.1"/>
                          </p:val>
                        </p:tav>
                        <p:tav tm="100000">
                          <p:val>
                            <p:strVal val="#ppt_y"/>
                          </p:val>
                        </p:tav>
                      </p:tavLst>
                    </p:anim>
                  </p:childTnLst>
                </p:cTn>
              </p:par>
            </p:tnLst>
          </p:tmpl>
        </p:tmplLst>
      </p:bldP>
      <p:bldP spid="49"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49"/>
                        </p:tgtEl>
                        <p:attrNameLst>
                          <p:attrName>style.visibility</p:attrName>
                        </p:attrNameLst>
                      </p:cBhvr>
                      <p:to>
                        <p:strVal val="visible"/>
                      </p:to>
                    </p:set>
                    <p:anim calcmode="lin" valueType="num">
                      <p:cBhvr>
                        <p:cTn dur="500" fill="hold"/>
                        <p:tgtEl>
                          <p:spTgt spid="49"/>
                        </p:tgtEl>
                        <p:attrNameLst>
                          <p:attrName>ppt_w</p:attrName>
                        </p:attrNameLst>
                      </p:cBhvr>
                      <p:tavLst>
                        <p:tav tm="0">
                          <p:val>
                            <p:fltVal val="0"/>
                          </p:val>
                        </p:tav>
                        <p:tav tm="100000">
                          <p:val>
                            <p:strVal val="#ppt_w"/>
                          </p:val>
                        </p:tav>
                      </p:tavLst>
                    </p:anim>
                    <p:anim calcmode="lin" valueType="num">
                      <p:cBhvr>
                        <p:cTn dur="500" fill="hold"/>
                        <p:tgtEl>
                          <p:spTgt spid="49"/>
                        </p:tgtEl>
                        <p:attrNameLst>
                          <p:attrName>ppt_h</p:attrName>
                        </p:attrNameLst>
                      </p:cBhvr>
                      <p:tavLst>
                        <p:tav tm="0">
                          <p:val>
                            <p:fltVal val="0"/>
                          </p:val>
                        </p:tav>
                        <p:tav tm="100000">
                          <p:val>
                            <p:strVal val="#ppt_h"/>
                          </p:val>
                        </p:tav>
                      </p:tavLst>
                    </p:anim>
                    <p:animEffect transition="in" filter="fade">
                      <p:cBhvr>
                        <p:cTn dur="500"/>
                        <p:tgtEl>
                          <p:spTgt spid="49"/>
                        </p:tgtEl>
                      </p:cBhvr>
                    </p:animEffect>
                  </p:childTnLst>
                </p:cTn>
              </p:par>
            </p:tnLst>
          </p:tmpl>
        </p:tmplLst>
      </p:bldP>
      <p:bldP spid="50"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50"/>
                        </p:tgtEl>
                        <p:attrNameLst>
                          <p:attrName>style.visibility</p:attrName>
                        </p:attrNameLst>
                      </p:cBhvr>
                      <p:to>
                        <p:strVal val="visible"/>
                      </p:to>
                    </p:set>
                    <p:animEffect transition="in" filter="fade">
                      <p:cBhvr>
                        <p:cTn dur="500"/>
                        <p:tgtEl>
                          <p:spTgt spid="50"/>
                        </p:tgtEl>
                      </p:cBhvr>
                    </p:animEffect>
                    <p:anim calcmode="lin" valueType="num">
                      <p:cBhvr>
                        <p:cTn dur="500" fill="hold"/>
                        <p:tgtEl>
                          <p:spTgt spid="50"/>
                        </p:tgtEl>
                        <p:attrNameLst>
                          <p:attrName>ppt_x</p:attrName>
                        </p:attrNameLst>
                      </p:cBhvr>
                      <p:tavLst>
                        <p:tav tm="0">
                          <p:val>
                            <p:strVal val="#ppt_x"/>
                          </p:val>
                        </p:tav>
                        <p:tav tm="100000">
                          <p:val>
                            <p:strVal val="#ppt_x"/>
                          </p:val>
                        </p:tav>
                      </p:tavLst>
                    </p:anim>
                    <p:anim calcmode="lin" valueType="num">
                      <p:cBhvr>
                        <p:cTn dur="500" fill="hold"/>
                        <p:tgtEl>
                          <p:spTgt spid="50"/>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0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692150"/>
            <a:ext cx="11233150" cy="405130"/>
          </a:xfrm>
        </p:spPr>
        <p:txBody>
          <a:bodyPr/>
          <a:lstStyle>
            <a:lvl1pPr>
              <a:defRPr b="1">
                <a:solidFill>
                  <a:schemeClr val="tx1">
                    <a:lumMod val="75000"/>
                    <a:lumOff val="25000"/>
                  </a:schemeClr>
                </a:solidFill>
              </a:defRPr>
            </a:lvl1pPr>
          </a:lstStyle>
          <a:p>
            <a:r>
              <a:rPr lang="en-US" dirty="0"/>
              <a:t>CLICK TO EDIT MASTER TITLE STYLE</a:t>
            </a:r>
            <a:endParaRPr lang="en-AU" dirty="0"/>
          </a:p>
        </p:txBody>
      </p:sp>
      <p:sp>
        <p:nvSpPr>
          <p:cNvPr id="3" name="Date Placeholder 2"/>
          <p:cNvSpPr>
            <a:spLocks noGrp="1"/>
          </p:cNvSpPr>
          <p:nvPr>
            <p:ph type="dt" sz="half" idx="10"/>
          </p:nvPr>
        </p:nvSpPr>
        <p:spPr/>
        <p:txBody>
          <a:bodyPr/>
          <a:lstStyle/>
          <a:p>
            <a:fld id="{96E9A392-274D-4047-9F23-E1F881643236}" type="datetimeFigureOut">
              <a:rPr lang="fr-FR" smtClean="0"/>
              <a:t>13/06/2019</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53F3B28A-11A3-4A3D-99F5-23969E8ED7EC}" type="slidenum">
              <a:rPr lang="fr-FR" smtClean="0"/>
              <a:t>‹N°›</a:t>
            </a:fld>
            <a:endParaRPr lang="fr-FR"/>
          </a:p>
        </p:txBody>
      </p:sp>
      <p:sp>
        <p:nvSpPr>
          <p:cNvPr id="7" name="Text Placeholder 6"/>
          <p:cNvSpPr>
            <a:spLocks noGrp="1"/>
          </p:cNvSpPr>
          <p:nvPr>
            <p:ph type="body" sz="quarter" idx="13"/>
          </p:nvPr>
        </p:nvSpPr>
        <p:spPr>
          <a:xfrm>
            <a:off x="479425" y="393700"/>
            <a:ext cx="3559175" cy="273050"/>
          </a:xfrm>
        </p:spPr>
        <p:txBody>
          <a:bodyPr/>
          <a:lstStyle>
            <a:lvl1pPr>
              <a:defRPr>
                <a:solidFill>
                  <a:schemeClr val="tx1">
                    <a:lumMod val="65000"/>
                    <a:lumOff val="35000"/>
                  </a:schemeClr>
                </a:solidFill>
                <a:latin typeface="+mj-lt"/>
              </a:defRPr>
            </a:lvl1pPr>
          </a:lstStyle>
          <a:p>
            <a:pPr lvl="0"/>
            <a:r>
              <a:rPr lang="fr-FR"/>
              <a:t>Cliquez pour modifier les styles du texte du masque</a:t>
            </a:r>
          </a:p>
        </p:txBody>
      </p:sp>
      <p:sp>
        <p:nvSpPr>
          <p:cNvPr id="8" name="Text Placeholder 2"/>
          <p:cNvSpPr>
            <a:spLocks noGrp="1"/>
          </p:cNvSpPr>
          <p:nvPr>
            <p:ph type="body" idx="1"/>
          </p:nvPr>
        </p:nvSpPr>
        <p:spPr>
          <a:xfrm>
            <a:off x="479425" y="1154764"/>
            <a:ext cx="11233150" cy="272983"/>
          </a:xfrm>
        </p:spPr>
        <p:txBody>
          <a:bodyPr>
            <a:normAutofit/>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6" name="Rectangle 5"/>
          <p:cNvSpPr/>
          <p:nvPr/>
        </p:nvSpPr>
        <p:spPr>
          <a:xfrm rot="20700000">
            <a:off x="1558637" y="2070541"/>
            <a:ext cx="1510146" cy="182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rot="900000">
            <a:off x="1558636" y="2070541"/>
            <a:ext cx="1510146"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Picture Placeholder 17"/>
          <p:cNvSpPr>
            <a:spLocks noGrp="1"/>
          </p:cNvSpPr>
          <p:nvPr>
            <p:ph type="pic" sz="quarter" idx="15"/>
          </p:nvPr>
        </p:nvSpPr>
        <p:spPr>
          <a:xfrm>
            <a:off x="1558637" y="2042755"/>
            <a:ext cx="1510148" cy="1828800"/>
          </a:xfrm>
          <a:custGeom>
            <a:avLst/>
            <a:gdLst>
              <a:gd name="connsiteX0" fmla="*/ 0 w 1510148"/>
              <a:gd name="connsiteY0" fmla="*/ 0 h 1828800"/>
              <a:gd name="connsiteX1" fmla="*/ 1510148 w 1510148"/>
              <a:gd name="connsiteY1" fmla="*/ 0 h 1828800"/>
              <a:gd name="connsiteX2" fmla="*/ 1510148 w 1510148"/>
              <a:gd name="connsiteY2" fmla="*/ 1828800 h 1828800"/>
              <a:gd name="connsiteX3" fmla="*/ 0 w 1510148"/>
              <a:gd name="connsiteY3" fmla="*/ 1828800 h 1828800"/>
            </a:gdLst>
            <a:ahLst/>
            <a:cxnLst>
              <a:cxn ang="0">
                <a:pos x="connsiteX0" y="connsiteY0"/>
              </a:cxn>
              <a:cxn ang="0">
                <a:pos x="connsiteX1" y="connsiteY1"/>
              </a:cxn>
              <a:cxn ang="0">
                <a:pos x="connsiteX2" y="connsiteY2"/>
              </a:cxn>
              <a:cxn ang="0">
                <a:pos x="connsiteX3" y="connsiteY3"/>
              </a:cxn>
            </a:cxnLst>
            <a:rect l="l" t="t" r="r" b="b"/>
            <a:pathLst>
              <a:path w="1510148" h="1828800">
                <a:moveTo>
                  <a:pt x="0" y="0"/>
                </a:moveTo>
                <a:lnTo>
                  <a:pt x="1510148" y="0"/>
                </a:lnTo>
                <a:lnTo>
                  <a:pt x="1510148" y="1828800"/>
                </a:lnTo>
                <a:lnTo>
                  <a:pt x="0" y="1828800"/>
                </a:lnTo>
                <a:close/>
              </a:path>
            </a:pathLst>
          </a:custGeom>
          <a:solidFill>
            <a:schemeClr val="bg1">
              <a:lumMod val="85000"/>
            </a:schemeClr>
          </a:solidFill>
        </p:spPr>
        <p:txBody>
          <a:bodyPr wrap="square">
            <a:noAutofit/>
          </a:bodyPr>
          <a:lstStyle/>
          <a:p>
            <a:r>
              <a:rPr lang="fr-FR"/>
              <a:t>Cliquez sur l'icône pour ajouter une image</a:t>
            </a:r>
            <a:endParaRPr lang="en-AU"/>
          </a:p>
        </p:txBody>
      </p:sp>
      <p:sp>
        <p:nvSpPr>
          <p:cNvPr id="19" name="Rectangle 18"/>
          <p:cNvSpPr/>
          <p:nvPr/>
        </p:nvSpPr>
        <p:spPr>
          <a:xfrm rot="20700000">
            <a:off x="5346295" y="2070541"/>
            <a:ext cx="1510146" cy="182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p:nvSpPr>
        <p:spPr>
          <a:xfrm rot="900000">
            <a:off x="5346294" y="2070541"/>
            <a:ext cx="1510146"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Picture Placeholder 20"/>
          <p:cNvSpPr>
            <a:spLocks noGrp="1"/>
          </p:cNvSpPr>
          <p:nvPr>
            <p:ph type="pic" sz="quarter" idx="16"/>
          </p:nvPr>
        </p:nvSpPr>
        <p:spPr>
          <a:xfrm>
            <a:off x="5346295" y="2042755"/>
            <a:ext cx="1510148" cy="1828800"/>
          </a:xfrm>
          <a:custGeom>
            <a:avLst/>
            <a:gdLst>
              <a:gd name="connsiteX0" fmla="*/ 0 w 1510148"/>
              <a:gd name="connsiteY0" fmla="*/ 0 h 1828800"/>
              <a:gd name="connsiteX1" fmla="*/ 1510148 w 1510148"/>
              <a:gd name="connsiteY1" fmla="*/ 0 h 1828800"/>
              <a:gd name="connsiteX2" fmla="*/ 1510148 w 1510148"/>
              <a:gd name="connsiteY2" fmla="*/ 1828800 h 1828800"/>
              <a:gd name="connsiteX3" fmla="*/ 0 w 1510148"/>
              <a:gd name="connsiteY3" fmla="*/ 1828800 h 1828800"/>
            </a:gdLst>
            <a:ahLst/>
            <a:cxnLst>
              <a:cxn ang="0">
                <a:pos x="connsiteX0" y="connsiteY0"/>
              </a:cxn>
              <a:cxn ang="0">
                <a:pos x="connsiteX1" y="connsiteY1"/>
              </a:cxn>
              <a:cxn ang="0">
                <a:pos x="connsiteX2" y="connsiteY2"/>
              </a:cxn>
              <a:cxn ang="0">
                <a:pos x="connsiteX3" y="connsiteY3"/>
              </a:cxn>
            </a:cxnLst>
            <a:rect l="l" t="t" r="r" b="b"/>
            <a:pathLst>
              <a:path w="1510148" h="1828800">
                <a:moveTo>
                  <a:pt x="0" y="0"/>
                </a:moveTo>
                <a:lnTo>
                  <a:pt x="1510148" y="0"/>
                </a:lnTo>
                <a:lnTo>
                  <a:pt x="1510148" y="1828800"/>
                </a:lnTo>
                <a:lnTo>
                  <a:pt x="0" y="1828800"/>
                </a:lnTo>
                <a:close/>
              </a:path>
            </a:pathLst>
          </a:custGeom>
          <a:solidFill>
            <a:schemeClr val="bg1">
              <a:lumMod val="85000"/>
            </a:schemeClr>
          </a:solidFill>
        </p:spPr>
        <p:txBody>
          <a:bodyPr wrap="square">
            <a:noAutofit/>
          </a:bodyPr>
          <a:lstStyle/>
          <a:p>
            <a:r>
              <a:rPr lang="fr-FR"/>
              <a:t>Cliquez sur l'icône pour ajouter une image</a:t>
            </a:r>
            <a:endParaRPr lang="en-AU"/>
          </a:p>
        </p:txBody>
      </p:sp>
      <p:sp>
        <p:nvSpPr>
          <p:cNvPr id="22" name="Rectangle 21"/>
          <p:cNvSpPr/>
          <p:nvPr/>
        </p:nvSpPr>
        <p:spPr>
          <a:xfrm rot="20700000">
            <a:off x="9133955" y="2049759"/>
            <a:ext cx="1510146" cy="182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p:cNvSpPr/>
          <p:nvPr/>
        </p:nvSpPr>
        <p:spPr>
          <a:xfrm rot="900000">
            <a:off x="9133954" y="2049759"/>
            <a:ext cx="1510146" cy="182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Picture Placeholder 23"/>
          <p:cNvSpPr>
            <a:spLocks noGrp="1"/>
          </p:cNvSpPr>
          <p:nvPr>
            <p:ph type="pic" sz="quarter" idx="17"/>
          </p:nvPr>
        </p:nvSpPr>
        <p:spPr>
          <a:xfrm>
            <a:off x="9133955" y="2021973"/>
            <a:ext cx="1510148" cy="1828800"/>
          </a:xfrm>
          <a:custGeom>
            <a:avLst/>
            <a:gdLst>
              <a:gd name="connsiteX0" fmla="*/ 0 w 1510148"/>
              <a:gd name="connsiteY0" fmla="*/ 0 h 1828800"/>
              <a:gd name="connsiteX1" fmla="*/ 1510148 w 1510148"/>
              <a:gd name="connsiteY1" fmla="*/ 0 h 1828800"/>
              <a:gd name="connsiteX2" fmla="*/ 1510148 w 1510148"/>
              <a:gd name="connsiteY2" fmla="*/ 1828800 h 1828800"/>
              <a:gd name="connsiteX3" fmla="*/ 0 w 1510148"/>
              <a:gd name="connsiteY3" fmla="*/ 1828800 h 1828800"/>
            </a:gdLst>
            <a:ahLst/>
            <a:cxnLst>
              <a:cxn ang="0">
                <a:pos x="connsiteX0" y="connsiteY0"/>
              </a:cxn>
              <a:cxn ang="0">
                <a:pos x="connsiteX1" y="connsiteY1"/>
              </a:cxn>
              <a:cxn ang="0">
                <a:pos x="connsiteX2" y="connsiteY2"/>
              </a:cxn>
              <a:cxn ang="0">
                <a:pos x="connsiteX3" y="connsiteY3"/>
              </a:cxn>
            </a:cxnLst>
            <a:rect l="l" t="t" r="r" b="b"/>
            <a:pathLst>
              <a:path w="1510148" h="1828800">
                <a:moveTo>
                  <a:pt x="0" y="0"/>
                </a:moveTo>
                <a:lnTo>
                  <a:pt x="1510148" y="0"/>
                </a:lnTo>
                <a:lnTo>
                  <a:pt x="1510148" y="1828800"/>
                </a:lnTo>
                <a:lnTo>
                  <a:pt x="0" y="1828800"/>
                </a:lnTo>
                <a:close/>
              </a:path>
            </a:pathLst>
          </a:custGeom>
          <a:solidFill>
            <a:schemeClr val="bg1">
              <a:lumMod val="85000"/>
            </a:schemeClr>
          </a:solidFill>
        </p:spPr>
        <p:txBody>
          <a:bodyPr wrap="square">
            <a:noAutofit/>
          </a:bodyPr>
          <a:lstStyle/>
          <a:p>
            <a:r>
              <a:rPr lang="fr-FR"/>
              <a:t>Cliquez sur l'icône pour ajouter une image</a:t>
            </a:r>
            <a:endParaRPr lang="en-AU"/>
          </a:p>
        </p:txBody>
      </p:sp>
      <p:sp>
        <p:nvSpPr>
          <p:cNvPr id="25" name="Text Placeholder 21"/>
          <p:cNvSpPr>
            <a:spLocks noGrp="1"/>
          </p:cNvSpPr>
          <p:nvPr>
            <p:ph type="body" sz="quarter" idx="20"/>
          </p:nvPr>
        </p:nvSpPr>
        <p:spPr>
          <a:xfrm>
            <a:off x="1347700" y="4415134"/>
            <a:ext cx="1814513" cy="256811"/>
          </a:xfrm>
        </p:spPr>
        <p:txBody>
          <a:bodyPr/>
          <a:lstStyle>
            <a:lvl1pPr algn="ctr">
              <a:defRPr>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6" name="Text Placeholder 21"/>
          <p:cNvSpPr>
            <a:spLocks noGrp="1"/>
          </p:cNvSpPr>
          <p:nvPr>
            <p:ph type="body" sz="quarter" idx="29"/>
          </p:nvPr>
        </p:nvSpPr>
        <p:spPr>
          <a:xfrm>
            <a:off x="1347700" y="4721838"/>
            <a:ext cx="1814513" cy="1304045"/>
          </a:xfrm>
        </p:spPr>
        <p:txBody>
          <a:bodyPr>
            <a:normAutofit/>
          </a:bodyPr>
          <a:lstStyle>
            <a:lvl1pPr algn="ct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8" name="Text Placeholder 21"/>
          <p:cNvSpPr>
            <a:spLocks noGrp="1"/>
          </p:cNvSpPr>
          <p:nvPr>
            <p:ph type="body" sz="quarter" idx="30"/>
          </p:nvPr>
        </p:nvSpPr>
        <p:spPr>
          <a:xfrm>
            <a:off x="5188743" y="4415134"/>
            <a:ext cx="1814513" cy="256811"/>
          </a:xfrm>
        </p:spPr>
        <p:txBody>
          <a:bodyPr/>
          <a:lstStyle>
            <a:lvl1pPr algn="ctr">
              <a:defRPr>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9" name="Text Placeholder 21"/>
          <p:cNvSpPr>
            <a:spLocks noGrp="1"/>
          </p:cNvSpPr>
          <p:nvPr>
            <p:ph type="body" sz="quarter" idx="31"/>
          </p:nvPr>
        </p:nvSpPr>
        <p:spPr>
          <a:xfrm>
            <a:off x="5188743" y="4721838"/>
            <a:ext cx="1814513" cy="1304045"/>
          </a:xfrm>
        </p:spPr>
        <p:txBody>
          <a:bodyPr>
            <a:normAutofit/>
          </a:bodyPr>
          <a:lstStyle>
            <a:lvl1pPr algn="ct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30" name="Text Placeholder 21"/>
          <p:cNvSpPr>
            <a:spLocks noGrp="1"/>
          </p:cNvSpPr>
          <p:nvPr>
            <p:ph type="body" sz="quarter" idx="32"/>
          </p:nvPr>
        </p:nvSpPr>
        <p:spPr>
          <a:xfrm>
            <a:off x="9029786" y="4415134"/>
            <a:ext cx="1814513" cy="256811"/>
          </a:xfrm>
        </p:spPr>
        <p:txBody>
          <a:bodyPr/>
          <a:lstStyle>
            <a:lvl1pPr algn="ctr">
              <a:defRPr>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31" name="Text Placeholder 21"/>
          <p:cNvSpPr>
            <a:spLocks noGrp="1"/>
          </p:cNvSpPr>
          <p:nvPr>
            <p:ph type="body" sz="quarter" idx="33"/>
          </p:nvPr>
        </p:nvSpPr>
        <p:spPr>
          <a:xfrm>
            <a:off x="9029786" y="4721838"/>
            <a:ext cx="1814513" cy="1304045"/>
          </a:xfrm>
        </p:spPr>
        <p:txBody>
          <a:bodyPr>
            <a:normAutofit/>
          </a:bodyPr>
          <a:lstStyle>
            <a:lvl1pPr algn="ct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Tree>
    <p:extLst>
      <p:ext uri="{BB962C8B-B14F-4D97-AF65-F5344CB8AC3E}">
        <p14:creationId xmlns:p14="http://schemas.microsoft.com/office/powerpoint/2010/main" val="400937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anim calcmode="lin" valueType="num">
                                      <p:cBhvr>
                                        <p:cTn id="16"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par>
                          <p:cTn id="26" fill="hold">
                            <p:stCondLst>
                              <p:cond delay="2500"/>
                            </p:stCondLst>
                            <p:childTnLst>
                              <p:par>
                                <p:cTn id="27" presetID="53" presetClass="entr" presetSubtype="16"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p:cTn id="29" dur="500" fill="hold"/>
                                        <p:tgtEl>
                                          <p:spTgt spid="18"/>
                                        </p:tgtEl>
                                        <p:attrNameLst>
                                          <p:attrName>ppt_w</p:attrName>
                                        </p:attrNameLst>
                                      </p:cBhvr>
                                      <p:tavLst>
                                        <p:tav tm="0">
                                          <p:val>
                                            <p:fltVal val="0"/>
                                          </p:val>
                                        </p:tav>
                                        <p:tav tm="100000">
                                          <p:val>
                                            <p:strVal val="#ppt_w"/>
                                          </p:val>
                                        </p:tav>
                                      </p:tavLst>
                                    </p:anim>
                                    <p:anim calcmode="lin" valueType="num">
                                      <p:cBhvr>
                                        <p:cTn id="30" dur="500" fill="hold"/>
                                        <p:tgtEl>
                                          <p:spTgt spid="18"/>
                                        </p:tgtEl>
                                        <p:attrNameLst>
                                          <p:attrName>ppt_h</p:attrName>
                                        </p:attrNameLst>
                                      </p:cBhvr>
                                      <p:tavLst>
                                        <p:tav tm="0">
                                          <p:val>
                                            <p:fltVal val="0"/>
                                          </p:val>
                                        </p:tav>
                                        <p:tav tm="100000">
                                          <p:val>
                                            <p:strVal val="#ppt_h"/>
                                          </p:val>
                                        </p:tav>
                                      </p:tavLst>
                                    </p:anim>
                                    <p:animEffect transition="in" filter="fade">
                                      <p:cBhvr>
                                        <p:cTn id="31" dur="500"/>
                                        <p:tgtEl>
                                          <p:spTgt spid="18"/>
                                        </p:tgtEl>
                                      </p:cBhvr>
                                    </p:animEffect>
                                  </p:childTnLst>
                                </p:cTn>
                              </p:par>
                            </p:childTnLst>
                          </p:cTn>
                        </p:par>
                        <p:par>
                          <p:cTn id="32" fill="hold">
                            <p:stCondLst>
                              <p:cond delay="3000"/>
                            </p:stCondLst>
                            <p:childTnLst>
                              <p:par>
                                <p:cTn id="33" presetID="53" presetClass="entr" presetSubtype="16" fill="hold" grpId="0" nodeType="afterEffect" nodePh="1">
                                  <p:stCondLst>
                                    <p:cond delay="0"/>
                                  </p:stCondLst>
                                  <p:endCondLst>
                                    <p:cond evt="begin" delay="0">
                                      <p:tn val="33"/>
                                    </p:cond>
                                  </p:endCondLst>
                                  <p:childTnLst>
                                    <p:set>
                                      <p:cBhvr>
                                        <p:cTn id="34" dur="1" fill="hold">
                                          <p:stCondLst>
                                            <p:cond delay="0"/>
                                          </p:stCondLst>
                                        </p:cTn>
                                        <p:tgtEl>
                                          <p:spTgt spid="25">
                                            <p:txEl>
                                              <p:pRg st="0" end="0"/>
                                            </p:txEl>
                                          </p:spTgt>
                                        </p:tgtEl>
                                        <p:attrNameLst>
                                          <p:attrName>style.visibility</p:attrName>
                                        </p:attrNameLst>
                                      </p:cBhvr>
                                      <p:to>
                                        <p:strVal val="visible"/>
                                      </p:to>
                                    </p:set>
                                    <p:anim calcmode="lin" valueType="num">
                                      <p:cBhvr>
                                        <p:cTn id="35" dur="5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36" dur="500" fill="hold"/>
                                        <p:tgtEl>
                                          <p:spTgt spid="25">
                                            <p:txEl>
                                              <p:pRg st="0" end="0"/>
                                            </p:txEl>
                                          </p:spTgt>
                                        </p:tgtEl>
                                        <p:attrNameLst>
                                          <p:attrName>ppt_h</p:attrName>
                                        </p:attrNameLst>
                                      </p:cBhvr>
                                      <p:tavLst>
                                        <p:tav tm="0">
                                          <p:val>
                                            <p:fltVal val="0"/>
                                          </p:val>
                                        </p:tav>
                                        <p:tav tm="100000">
                                          <p:val>
                                            <p:strVal val="#ppt_h"/>
                                          </p:val>
                                        </p:tav>
                                      </p:tavLst>
                                    </p:anim>
                                    <p:animEffect transition="in" filter="fade">
                                      <p:cBhvr>
                                        <p:cTn id="37" dur="500"/>
                                        <p:tgtEl>
                                          <p:spTgt spid="25">
                                            <p:txEl>
                                              <p:pRg st="0" end="0"/>
                                            </p:txEl>
                                          </p:spTgt>
                                        </p:tgtEl>
                                      </p:cBhvr>
                                    </p:animEffect>
                                  </p:childTnLst>
                                </p:cTn>
                              </p:par>
                            </p:childTnLst>
                          </p:cTn>
                        </p:par>
                        <p:par>
                          <p:cTn id="38" fill="hold">
                            <p:stCondLst>
                              <p:cond delay="3500"/>
                            </p:stCondLst>
                            <p:childTnLst>
                              <p:par>
                                <p:cTn id="39" presetID="42" presetClass="entr" presetSubtype="0" fill="hold" grpId="0" nodeType="afterEffect" nodePh="1">
                                  <p:stCondLst>
                                    <p:cond delay="0"/>
                                  </p:stCondLst>
                                  <p:endCondLst>
                                    <p:cond evt="begin" delay="0">
                                      <p:tn val="39"/>
                                    </p:cond>
                                  </p:endCondLst>
                                  <p:childTnLst>
                                    <p:set>
                                      <p:cBhvr>
                                        <p:cTn id="40" dur="1" fill="hold">
                                          <p:stCondLst>
                                            <p:cond delay="0"/>
                                          </p:stCondLst>
                                        </p:cTn>
                                        <p:tgtEl>
                                          <p:spTgt spid="26">
                                            <p:txEl>
                                              <p:pRg st="0" end="0"/>
                                            </p:txEl>
                                          </p:spTgt>
                                        </p:tgtEl>
                                        <p:attrNameLst>
                                          <p:attrName>style.visibility</p:attrName>
                                        </p:attrNameLst>
                                      </p:cBhvr>
                                      <p:to>
                                        <p:strVal val="visible"/>
                                      </p:to>
                                    </p:set>
                                    <p:animEffect transition="in" filter="fade">
                                      <p:cBhvr>
                                        <p:cTn id="41" dur="500"/>
                                        <p:tgtEl>
                                          <p:spTgt spid="26">
                                            <p:txEl>
                                              <p:pRg st="0" end="0"/>
                                            </p:txEl>
                                          </p:spTgt>
                                        </p:tgtEl>
                                      </p:cBhvr>
                                    </p:animEffect>
                                    <p:anim calcmode="lin" valueType="num">
                                      <p:cBhvr>
                                        <p:cTn id="42"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43" dur="500" fill="hold"/>
                                        <p:tgtEl>
                                          <p:spTgt spid="26">
                                            <p:txEl>
                                              <p:pRg st="0" end="0"/>
                                            </p:txEl>
                                          </p:spTgt>
                                        </p:tgtEl>
                                        <p:attrNameLst>
                                          <p:attrName>ppt_y</p:attrName>
                                        </p:attrNameLst>
                                      </p:cBhvr>
                                      <p:tavLst>
                                        <p:tav tm="0">
                                          <p:val>
                                            <p:strVal val="#ppt_y+.1"/>
                                          </p:val>
                                        </p:tav>
                                        <p:tav tm="100000">
                                          <p:val>
                                            <p:strVal val="#ppt_y"/>
                                          </p:val>
                                        </p:tav>
                                      </p:tavLst>
                                    </p:anim>
                                  </p:childTnLst>
                                </p:cTn>
                              </p:par>
                            </p:childTnLst>
                          </p:cTn>
                        </p:par>
                        <p:par>
                          <p:cTn id="44" fill="hold">
                            <p:stCondLst>
                              <p:cond delay="4000"/>
                            </p:stCondLst>
                            <p:childTnLst>
                              <p:par>
                                <p:cTn id="45" presetID="10" presetClass="entr" presetSubtype="0"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par>
                          <p:cTn id="48" fill="hold">
                            <p:stCondLst>
                              <p:cond delay="4500"/>
                            </p:stCondLst>
                            <p:childTnLst>
                              <p:par>
                                <p:cTn id="49" presetID="10" presetClass="entr" presetSubtype="0"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0"/>
                            </p:stCondLst>
                            <p:childTnLst>
                              <p:par>
                                <p:cTn id="53" presetID="53" presetClass="entr" presetSubtype="16"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p:cTn id="55" dur="500" fill="hold"/>
                                        <p:tgtEl>
                                          <p:spTgt spid="21"/>
                                        </p:tgtEl>
                                        <p:attrNameLst>
                                          <p:attrName>ppt_w</p:attrName>
                                        </p:attrNameLst>
                                      </p:cBhvr>
                                      <p:tavLst>
                                        <p:tav tm="0">
                                          <p:val>
                                            <p:fltVal val="0"/>
                                          </p:val>
                                        </p:tav>
                                        <p:tav tm="100000">
                                          <p:val>
                                            <p:strVal val="#ppt_w"/>
                                          </p:val>
                                        </p:tav>
                                      </p:tavLst>
                                    </p:anim>
                                    <p:anim calcmode="lin" valueType="num">
                                      <p:cBhvr>
                                        <p:cTn id="56" dur="500" fill="hold"/>
                                        <p:tgtEl>
                                          <p:spTgt spid="21"/>
                                        </p:tgtEl>
                                        <p:attrNameLst>
                                          <p:attrName>ppt_h</p:attrName>
                                        </p:attrNameLst>
                                      </p:cBhvr>
                                      <p:tavLst>
                                        <p:tav tm="0">
                                          <p:val>
                                            <p:fltVal val="0"/>
                                          </p:val>
                                        </p:tav>
                                        <p:tav tm="100000">
                                          <p:val>
                                            <p:strVal val="#ppt_h"/>
                                          </p:val>
                                        </p:tav>
                                      </p:tavLst>
                                    </p:anim>
                                    <p:animEffect transition="in" filter="fade">
                                      <p:cBhvr>
                                        <p:cTn id="57" dur="500"/>
                                        <p:tgtEl>
                                          <p:spTgt spid="21"/>
                                        </p:tgtEl>
                                      </p:cBhvr>
                                    </p:animEffect>
                                  </p:childTnLst>
                                </p:cTn>
                              </p:par>
                            </p:childTnLst>
                          </p:cTn>
                        </p:par>
                        <p:par>
                          <p:cTn id="58" fill="hold">
                            <p:stCondLst>
                              <p:cond delay="5500"/>
                            </p:stCondLst>
                            <p:childTnLst>
                              <p:par>
                                <p:cTn id="59" presetID="53" presetClass="entr" presetSubtype="16" fill="hold" grpId="0" nodeType="afterEffect" nodePh="1">
                                  <p:stCondLst>
                                    <p:cond delay="0"/>
                                  </p:stCondLst>
                                  <p:endCondLst>
                                    <p:cond evt="begin" delay="0">
                                      <p:tn val="59"/>
                                    </p:cond>
                                  </p:endCondLst>
                                  <p:childTnLst>
                                    <p:set>
                                      <p:cBhvr>
                                        <p:cTn id="60" dur="1" fill="hold">
                                          <p:stCondLst>
                                            <p:cond delay="0"/>
                                          </p:stCondLst>
                                        </p:cTn>
                                        <p:tgtEl>
                                          <p:spTgt spid="28">
                                            <p:txEl>
                                              <p:pRg st="0" end="0"/>
                                            </p:txEl>
                                          </p:spTgt>
                                        </p:tgtEl>
                                        <p:attrNameLst>
                                          <p:attrName>style.visibility</p:attrName>
                                        </p:attrNameLst>
                                      </p:cBhvr>
                                      <p:to>
                                        <p:strVal val="visible"/>
                                      </p:to>
                                    </p:set>
                                    <p:anim calcmode="lin" valueType="num">
                                      <p:cBhvr>
                                        <p:cTn id="61" dur="5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62" dur="500" fill="hold"/>
                                        <p:tgtEl>
                                          <p:spTgt spid="28">
                                            <p:txEl>
                                              <p:pRg st="0" end="0"/>
                                            </p:txEl>
                                          </p:spTgt>
                                        </p:tgtEl>
                                        <p:attrNameLst>
                                          <p:attrName>ppt_h</p:attrName>
                                        </p:attrNameLst>
                                      </p:cBhvr>
                                      <p:tavLst>
                                        <p:tav tm="0">
                                          <p:val>
                                            <p:fltVal val="0"/>
                                          </p:val>
                                        </p:tav>
                                        <p:tav tm="100000">
                                          <p:val>
                                            <p:strVal val="#ppt_h"/>
                                          </p:val>
                                        </p:tav>
                                      </p:tavLst>
                                    </p:anim>
                                    <p:animEffect transition="in" filter="fade">
                                      <p:cBhvr>
                                        <p:cTn id="63" dur="500"/>
                                        <p:tgtEl>
                                          <p:spTgt spid="28">
                                            <p:txEl>
                                              <p:pRg st="0" end="0"/>
                                            </p:txEl>
                                          </p:spTgt>
                                        </p:tgtEl>
                                      </p:cBhvr>
                                    </p:animEffect>
                                  </p:childTnLst>
                                </p:cTn>
                              </p:par>
                            </p:childTnLst>
                          </p:cTn>
                        </p:par>
                        <p:par>
                          <p:cTn id="64" fill="hold">
                            <p:stCondLst>
                              <p:cond delay="6000"/>
                            </p:stCondLst>
                            <p:childTnLst>
                              <p:par>
                                <p:cTn id="65" presetID="42" presetClass="entr" presetSubtype="0" fill="hold" grpId="0" nodeType="afterEffect" nodePh="1">
                                  <p:stCondLst>
                                    <p:cond delay="0"/>
                                  </p:stCondLst>
                                  <p:endCondLst>
                                    <p:cond evt="begin" delay="0">
                                      <p:tn val="65"/>
                                    </p:cond>
                                  </p:endCondLst>
                                  <p:childTnLst>
                                    <p:set>
                                      <p:cBhvr>
                                        <p:cTn id="66" dur="1" fill="hold">
                                          <p:stCondLst>
                                            <p:cond delay="0"/>
                                          </p:stCondLst>
                                        </p:cTn>
                                        <p:tgtEl>
                                          <p:spTgt spid="29">
                                            <p:txEl>
                                              <p:pRg st="0" end="0"/>
                                            </p:txEl>
                                          </p:spTgt>
                                        </p:tgtEl>
                                        <p:attrNameLst>
                                          <p:attrName>style.visibility</p:attrName>
                                        </p:attrNameLst>
                                      </p:cBhvr>
                                      <p:to>
                                        <p:strVal val="visible"/>
                                      </p:to>
                                    </p:set>
                                    <p:animEffect transition="in" filter="fade">
                                      <p:cBhvr>
                                        <p:cTn id="67" dur="500"/>
                                        <p:tgtEl>
                                          <p:spTgt spid="29">
                                            <p:txEl>
                                              <p:pRg st="0" end="0"/>
                                            </p:txEl>
                                          </p:spTgt>
                                        </p:tgtEl>
                                      </p:cBhvr>
                                    </p:animEffect>
                                    <p:anim calcmode="lin" valueType="num">
                                      <p:cBhvr>
                                        <p:cTn id="68"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69" dur="500" fill="hold"/>
                                        <p:tgtEl>
                                          <p:spTgt spid="29">
                                            <p:txEl>
                                              <p:pRg st="0" end="0"/>
                                            </p:txEl>
                                          </p:spTgt>
                                        </p:tgtEl>
                                        <p:attrNameLst>
                                          <p:attrName>ppt_y</p:attrName>
                                        </p:attrNameLst>
                                      </p:cBhvr>
                                      <p:tavLst>
                                        <p:tav tm="0">
                                          <p:val>
                                            <p:strVal val="#ppt_y+.1"/>
                                          </p:val>
                                        </p:tav>
                                        <p:tav tm="100000">
                                          <p:val>
                                            <p:strVal val="#ppt_y"/>
                                          </p:val>
                                        </p:tav>
                                      </p:tavLst>
                                    </p:anim>
                                  </p:childTnLst>
                                </p:cTn>
                              </p:par>
                            </p:childTnLst>
                          </p:cTn>
                        </p:par>
                        <p:par>
                          <p:cTn id="70" fill="hold">
                            <p:stCondLst>
                              <p:cond delay="6500"/>
                            </p:stCondLst>
                            <p:childTnLst>
                              <p:par>
                                <p:cTn id="71" presetID="10" presetClass="entr" presetSubtype="0"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500"/>
                                        <p:tgtEl>
                                          <p:spTgt spid="22"/>
                                        </p:tgtEl>
                                      </p:cBhvr>
                                    </p:animEffect>
                                  </p:childTnLst>
                                </p:cTn>
                              </p:par>
                            </p:childTnLst>
                          </p:cTn>
                        </p:par>
                        <p:par>
                          <p:cTn id="74" fill="hold">
                            <p:stCondLst>
                              <p:cond delay="7000"/>
                            </p:stCondLst>
                            <p:childTnLst>
                              <p:par>
                                <p:cTn id="75" presetID="10" presetClass="entr" presetSubtype="0" fill="hold" grpId="0" nodeType="after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500"/>
                                        <p:tgtEl>
                                          <p:spTgt spid="23"/>
                                        </p:tgtEl>
                                      </p:cBhvr>
                                    </p:animEffect>
                                  </p:childTnLst>
                                </p:cTn>
                              </p:par>
                            </p:childTnLst>
                          </p:cTn>
                        </p:par>
                        <p:par>
                          <p:cTn id="78" fill="hold">
                            <p:stCondLst>
                              <p:cond delay="7500"/>
                            </p:stCondLst>
                            <p:childTnLst>
                              <p:par>
                                <p:cTn id="79" presetID="53" presetClass="entr" presetSubtype="16" fill="hold" grpId="0" nodeType="afterEffect">
                                  <p:stCondLst>
                                    <p:cond delay="0"/>
                                  </p:stCondLst>
                                  <p:childTnLst>
                                    <p:set>
                                      <p:cBhvr>
                                        <p:cTn id="80" dur="1" fill="hold">
                                          <p:stCondLst>
                                            <p:cond delay="0"/>
                                          </p:stCondLst>
                                        </p:cTn>
                                        <p:tgtEl>
                                          <p:spTgt spid="24"/>
                                        </p:tgtEl>
                                        <p:attrNameLst>
                                          <p:attrName>style.visibility</p:attrName>
                                        </p:attrNameLst>
                                      </p:cBhvr>
                                      <p:to>
                                        <p:strVal val="visible"/>
                                      </p:to>
                                    </p:set>
                                    <p:anim calcmode="lin" valueType="num">
                                      <p:cBhvr>
                                        <p:cTn id="81" dur="500" fill="hold"/>
                                        <p:tgtEl>
                                          <p:spTgt spid="24"/>
                                        </p:tgtEl>
                                        <p:attrNameLst>
                                          <p:attrName>ppt_w</p:attrName>
                                        </p:attrNameLst>
                                      </p:cBhvr>
                                      <p:tavLst>
                                        <p:tav tm="0">
                                          <p:val>
                                            <p:fltVal val="0"/>
                                          </p:val>
                                        </p:tav>
                                        <p:tav tm="100000">
                                          <p:val>
                                            <p:strVal val="#ppt_w"/>
                                          </p:val>
                                        </p:tav>
                                      </p:tavLst>
                                    </p:anim>
                                    <p:anim calcmode="lin" valueType="num">
                                      <p:cBhvr>
                                        <p:cTn id="82" dur="500" fill="hold"/>
                                        <p:tgtEl>
                                          <p:spTgt spid="24"/>
                                        </p:tgtEl>
                                        <p:attrNameLst>
                                          <p:attrName>ppt_h</p:attrName>
                                        </p:attrNameLst>
                                      </p:cBhvr>
                                      <p:tavLst>
                                        <p:tav tm="0">
                                          <p:val>
                                            <p:fltVal val="0"/>
                                          </p:val>
                                        </p:tav>
                                        <p:tav tm="100000">
                                          <p:val>
                                            <p:strVal val="#ppt_h"/>
                                          </p:val>
                                        </p:tav>
                                      </p:tavLst>
                                    </p:anim>
                                    <p:animEffect transition="in" filter="fade">
                                      <p:cBhvr>
                                        <p:cTn id="83" dur="500"/>
                                        <p:tgtEl>
                                          <p:spTgt spid="24"/>
                                        </p:tgtEl>
                                      </p:cBhvr>
                                    </p:animEffect>
                                  </p:childTnLst>
                                </p:cTn>
                              </p:par>
                            </p:childTnLst>
                          </p:cTn>
                        </p:par>
                        <p:par>
                          <p:cTn id="84" fill="hold">
                            <p:stCondLst>
                              <p:cond delay="8000"/>
                            </p:stCondLst>
                            <p:childTnLst>
                              <p:par>
                                <p:cTn id="85" presetID="53" presetClass="entr" presetSubtype="16" fill="hold" grpId="0" nodeType="afterEffect" nodePh="1">
                                  <p:stCondLst>
                                    <p:cond delay="0"/>
                                  </p:stCondLst>
                                  <p:endCondLst>
                                    <p:cond evt="begin" delay="0">
                                      <p:tn val="85"/>
                                    </p:cond>
                                  </p:endCondLst>
                                  <p:childTnLst>
                                    <p:set>
                                      <p:cBhvr>
                                        <p:cTn id="86" dur="1" fill="hold">
                                          <p:stCondLst>
                                            <p:cond delay="0"/>
                                          </p:stCondLst>
                                        </p:cTn>
                                        <p:tgtEl>
                                          <p:spTgt spid="30">
                                            <p:txEl>
                                              <p:pRg st="0" end="0"/>
                                            </p:txEl>
                                          </p:spTgt>
                                        </p:tgtEl>
                                        <p:attrNameLst>
                                          <p:attrName>style.visibility</p:attrName>
                                        </p:attrNameLst>
                                      </p:cBhvr>
                                      <p:to>
                                        <p:strVal val="visible"/>
                                      </p:to>
                                    </p:set>
                                    <p:anim calcmode="lin" valueType="num">
                                      <p:cBhvr>
                                        <p:cTn id="87"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88"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89" dur="500"/>
                                        <p:tgtEl>
                                          <p:spTgt spid="30">
                                            <p:txEl>
                                              <p:pRg st="0" end="0"/>
                                            </p:txEl>
                                          </p:spTgt>
                                        </p:tgtEl>
                                      </p:cBhvr>
                                    </p:animEffect>
                                  </p:childTnLst>
                                </p:cTn>
                              </p:par>
                            </p:childTnLst>
                          </p:cTn>
                        </p:par>
                        <p:par>
                          <p:cTn id="90" fill="hold">
                            <p:stCondLst>
                              <p:cond delay="8500"/>
                            </p:stCondLst>
                            <p:childTnLst>
                              <p:par>
                                <p:cTn id="91" presetID="42" presetClass="entr" presetSubtype="0" fill="hold" grpId="0" nodeType="afterEffect" nodePh="1">
                                  <p:stCondLst>
                                    <p:cond delay="0"/>
                                  </p:stCondLst>
                                  <p:endCondLst>
                                    <p:cond evt="begin" delay="0">
                                      <p:tn val="91"/>
                                    </p:cond>
                                  </p:endCondLst>
                                  <p:childTnLst>
                                    <p:set>
                                      <p:cBhvr>
                                        <p:cTn id="92" dur="1" fill="hold">
                                          <p:stCondLst>
                                            <p:cond delay="0"/>
                                          </p:stCondLst>
                                        </p:cTn>
                                        <p:tgtEl>
                                          <p:spTgt spid="31">
                                            <p:txEl>
                                              <p:pRg st="0" end="0"/>
                                            </p:txEl>
                                          </p:spTgt>
                                        </p:tgtEl>
                                        <p:attrNameLst>
                                          <p:attrName>style.visibility</p:attrName>
                                        </p:attrNameLst>
                                      </p:cBhvr>
                                      <p:to>
                                        <p:strVal val="visible"/>
                                      </p:to>
                                    </p:set>
                                    <p:animEffect transition="in" filter="fade">
                                      <p:cBhvr>
                                        <p:cTn id="93" dur="500"/>
                                        <p:tgtEl>
                                          <p:spTgt spid="31">
                                            <p:txEl>
                                              <p:pRg st="0" end="0"/>
                                            </p:txEl>
                                          </p:spTgt>
                                        </p:tgtEl>
                                      </p:cBhvr>
                                    </p:animEffect>
                                    <p:anim calcmode="lin" valueType="num">
                                      <p:cBhvr>
                                        <p:cTn id="94"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95" dur="5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p:tmplLst>
          <p:tmpl lvl="1">
            <p:tnLst>
              <p:par>
                <p:cTn presetID="42"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P spid="6" grpId="0" animBg="1"/>
      <p:bldP spid="9" grpId="0" animBg="1"/>
      <p:bldP spid="18" grpId="0" animBg="1"/>
      <p:bldP spid="19" grpId="0" animBg="1"/>
      <p:bldP spid="20" grpId="0" animBg="1"/>
      <p:bldP spid="21" grpId="0" animBg="1"/>
      <p:bldP spid="22" grpId="0" animBg="1"/>
      <p:bldP spid="23" grpId="0" animBg="1"/>
      <p:bldP spid="24" grpId="0" animBg="1"/>
      <p:bldP spid="25"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Effect transition="in" filter="fade">
                      <p:cBhvr>
                        <p:cTn dur="500"/>
                        <p:tgtEl>
                          <p:spTgt spid="25"/>
                        </p:tgtEl>
                      </p:cBhvr>
                    </p:animEffect>
                  </p:childTnLst>
                </p:cTn>
              </p:par>
            </p:tnLst>
          </p:tmpl>
        </p:tmplLst>
      </p:bldP>
      <p:bldP spid="26"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28"/>
                        </p:tgtEl>
                        <p:attrNameLst>
                          <p:attrName>style.visibility</p:attrName>
                        </p:attrNameLst>
                      </p:cBhvr>
                      <p:to>
                        <p:strVal val="visible"/>
                      </p:to>
                    </p:set>
                    <p:anim calcmode="lin" valueType="num">
                      <p:cBhvr>
                        <p:cTn dur="500" fill="hold"/>
                        <p:tgtEl>
                          <p:spTgt spid="28"/>
                        </p:tgtEl>
                        <p:attrNameLst>
                          <p:attrName>ppt_w</p:attrName>
                        </p:attrNameLst>
                      </p:cBhvr>
                      <p:tavLst>
                        <p:tav tm="0">
                          <p:val>
                            <p:fltVal val="0"/>
                          </p:val>
                        </p:tav>
                        <p:tav tm="100000">
                          <p:val>
                            <p:strVal val="#ppt_w"/>
                          </p:val>
                        </p:tav>
                      </p:tavLst>
                    </p:anim>
                    <p:anim calcmode="lin" valueType="num">
                      <p:cBhvr>
                        <p:cTn dur="500" fill="hold"/>
                        <p:tgtEl>
                          <p:spTgt spid="28"/>
                        </p:tgtEl>
                        <p:attrNameLst>
                          <p:attrName>ppt_h</p:attrName>
                        </p:attrNameLst>
                      </p:cBhvr>
                      <p:tavLst>
                        <p:tav tm="0">
                          <p:val>
                            <p:fltVal val="0"/>
                          </p:val>
                        </p:tav>
                        <p:tav tm="100000">
                          <p:val>
                            <p:strVal val="#ppt_h"/>
                          </p:val>
                        </p:tav>
                      </p:tavLst>
                    </p:anim>
                    <p:animEffect transition="in" filter="fade">
                      <p:cBhvr>
                        <p:cTn dur="500"/>
                        <p:tgtEl>
                          <p:spTgt spid="28"/>
                        </p:tgtEl>
                      </p:cBhvr>
                    </p:animEffect>
                  </p:childTnLst>
                </p:cTn>
              </p:par>
            </p:tnLst>
          </p:tmpl>
        </p:tmplLst>
      </p:bldP>
      <p:bldP spid="29"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anim calcmode="lin" valueType="num">
                      <p:cBhvr>
                        <p:cTn dur="500" fill="hold"/>
                        <p:tgtEl>
                          <p:spTgt spid="29"/>
                        </p:tgtEl>
                        <p:attrNameLst>
                          <p:attrName>ppt_x</p:attrName>
                        </p:attrNameLst>
                      </p:cBhvr>
                      <p:tavLst>
                        <p:tav tm="0">
                          <p:val>
                            <p:strVal val="#ppt_x"/>
                          </p:val>
                        </p:tav>
                        <p:tav tm="100000">
                          <p:val>
                            <p:strVal val="#ppt_x"/>
                          </p:val>
                        </p:tav>
                      </p:tavLst>
                    </p:anim>
                    <p:anim calcmode="lin" valueType="num">
                      <p:cBhvr>
                        <p:cTn dur="500" fill="hold"/>
                        <p:tgtEl>
                          <p:spTgt spid="29"/>
                        </p:tgtEl>
                        <p:attrNameLst>
                          <p:attrName>ppt_y</p:attrName>
                        </p:attrNameLst>
                      </p:cBhvr>
                      <p:tavLst>
                        <p:tav tm="0">
                          <p:val>
                            <p:strVal val="#ppt_y+.1"/>
                          </p:val>
                        </p:tav>
                        <p:tav tm="100000">
                          <p:val>
                            <p:strVal val="#ppt_y"/>
                          </p:val>
                        </p:tav>
                      </p:tavLst>
                    </p:anim>
                  </p:childTnLst>
                </p:cTn>
              </p:par>
            </p:tnLst>
          </p:tmpl>
        </p:tmplLst>
      </p:bldP>
      <p:bldP spid="30"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1"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anim calcmode="lin" valueType="num">
                      <p:cBhvr>
                        <p:cTn dur="500" fill="hold"/>
                        <p:tgtEl>
                          <p:spTgt spid="31"/>
                        </p:tgtEl>
                        <p:attrNameLst>
                          <p:attrName>ppt_x</p:attrName>
                        </p:attrNameLst>
                      </p:cBhvr>
                      <p:tavLst>
                        <p:tav tm="0">
                          <p:val>
                            <p:strVal val="#ppt_x"/>
                          </p:val>
                        </p:tav>
                        <p:tav tm="100000">
                          <p:val>
                            <p:strVal val="#ppt_x"/>
                          </p:val>
                        </p:tav>
                      </p:tavLst>
                    </p:anim>
                    <p:anim calcmode="lin" valueType="num">
                      <p:cBhvr>
                        <p:cTn dur="500" fill="hold"/>
                        <p:tgtEl>
                          <p:spTgt spid="31"/>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692150"/>
            <a:ext cx="11233150" cy="405130"/>
          </a:xfrm>
        </p:spPr>
        <p:txBody>
          <a:bodyPr/>
          <a:lstStyle>
            <a:lvl1pPr>
              <a:defRPr b="1">
                <a:solidFill>
                  <a:schemeClr val="tx1">
                    <a:lumMod val="75000"/>
                    <a:lumOff val="25000"/>
                  </a:schemeClr>
                </a:solidFill>
              </a:defRPr>
            </a:lvl1pPr>
          </a:lstStyle>
          <a:p>
            <a:r>
              <a:rPr lang="en-US" dirty="0"/>
              <a:t>CLICK TO EDIT MASTER TITLE STYLE</a:t>
            </a:r>
            <a:endParaRPr lang="en-AU" dirty="0"/>
          </a:p>
        </p:txBody>
      </p:sp>
      <p:sp>
        <p:nvSpPr>
          <p:cNvPr id="3" name="Date Placeholder 2"/>
          <p:cNvSpPr>
            <a:spLocks noGrp="1"/>
          </p:cNvSpPr>
          <p:nvPr>
            <p:ph type="dt" sz="half" idx="10"/>
          </p:nvPr>
        </p:nvSpPr>
        <p:spPr/>
        <p:txBody>
          <a:bodyPr/>
          <a:lstStyle/>
          <a:p>
            <a:fld id="{96E9A392-274D-4047-9F23-E1F881643236}" type="datetimeFigureOut">
              <a:rPr lang="fr-FR" smtClean="0"/>
              <a:t>13/06/2019</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53F3B28A-11A3-4A3D-99F5-23969E8ED7EC}" type="slidenum">
              <a:rPr lang="fr-FR" smtClean="0"/>
              <a:t>‹N°›</a:t>
            </a:fld>
            <a:endParaRPr lang="fr-FR"/>
          </a:p>
        </p:txBody>
      </p:sp>
      <p:sp>
        <p:nvSpPr>
          <p:cNvPr id="8" name="Text Placeholder 2"/>
          <p:cNvSpPr>
            <a:spLocks noGrp="1"/>
          </p:cNvSpPr>
          <p:nvPr>
            <p:ph type="body" idx="1"/>
          </p:nvPr>
        </p:nvSpPr>
        <p:spPr>
          <a:xfrm>
            <a:off x="479425" y="1154764"/>
            <a:ext cx="11233150" cy="272983"/>
          </a:xfrm>
        </p:spPr>
        <p:txBody>
          <a:bodyPr>
            <a:normAutofit/>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23" name="Freeform 22"/>
          <p:cNvSpPr/>
          <p:nvPr/>
        </p:nvSpPr>
        <p:spPr>
          <a:xfrm>
            <a:off x="713492" y="2456421"/>
            <a:ext cx="1964841" cy="1945159"/>
          </a:xfrm>
          <a:custGeom>
            <a:avLst/>
            <a:gdLst>
              <a:gd name="connsiteX0" fmla="*/ 1150436 w 1964841"/>
              <a:gd name="connsiteY0" fmla="*/ 0 h 1945159"/>
              <a:gd name="connsiteX1" fmla="*/ 1610594 w 1964841"/>
              <a:gd name="connsiteY1" fmla="*/ 305013 h 1945159"/>
              <a:gd name="connsiteX2" fmla="*/ 1633316 w 1964841"/>
              <a:gd name="connsiteY2" fmla="*/ 378214 h 1945159"/>
              <a:gd name="connsiteX3" fmla="*/ 1659828 w 1964841"/>
              <a:gd name="connsiteY3" fmla="*/ 386444 h 1945159"/>
              <a:gd name="connsiteX4" fmla="*/ 1964841 w 1964841"/>
              <a:gd name="connsiteY4" fmla="*/ 846601 h 1945159"/>
              <a:gd name="connsiteX5" fmla="*/ 1925596 w 1964841"/>
              <a:gd name="connsiteY5" fmla="*/ 1040991 h 1945159"/>
              <a:gd name="connsiteX6" fmla="*/ 1919536 w 1964841"/>
              <a:gd name="connsiteY6" fmla="*/ 1052155 h 1945159"/>
              <a:gd name="connsiteX7" fmla="*/ 1920944 w 1964841"/>
              <a:gd name="connsiteY7" fmla="*/ 1059512 h 1945159"/>
              <a:gd name="connsiteX8" fmla="*/ 1924956 w 1964841"/>
              <a:gd name="connsiteY8" fmla="*/ 1123118 h 1945159"/>
              <a:gd name="connsiteX9" fmla="*/ 1778684 w 1964841"/>
              <a:gd name="connsiteY9" fmla="*/ 1476249 h 1945159"/>
              <a:gd name="connsiteX10" fmla="*/ 1761362 w 1964841"/>
              <a:gd name="connsiteY10" fmla="*/ 1490542 h 1945159"/>
              <a:gd name="connsiteX11" fmla="*/ 1757309 w 1964841"/>
              <a:gd name="connsiteY11" fmla="*/ 1530745 h 1945159"/>
              <a:gd name="connsiteX12" fmla="*/ 1268052 w 1964841"/>
              <a:gd name="connsiteY12" fmla="*/ 1929501 h 1945159"/>
              <a:gd name="connsiteX13" fmla="*/ 1073662 w 1964841"/>
              <a:gd name="connsiteY13" fmla="*/ 1890256 h 1945159"/>
              <a:gd name="connsiteX14" fmla="*/ 1039885 w 1964841"/>
              <a:gd name="connsiteY14" fmla="*/ 1871923 h 1945159"/>
              <a:gd name="connsiteX15" fmla="*/ 998147 w 1964841"/>
              <a:gd name="connsiteY15" fmla="*/ 1895913 h 1945159"/>
              <a:gd name="connsiteX16" fmla="*/ 781635 w 1964841"/>
              <a:gd name="connsiteY16" fmla="*/ 1945159 h 1945159"/>
              <a:gd name="connsiteX17" fmla="*/ 321477 w 1964841"/>
              <a:gd name="connsiteY17" fmla="*/ 1640147 h 1945159"/>
              <a:gd name="connsiteX18" fmla="*/ 300660 w 1964841"/>
              <a:gd name="connsiteY18" fmla="*/ 1573084 h 1945159"/>
              <a:gd name="connsiteX19" fmla="*/ 220182 w 1964841"/>
              <a:gd name="connsiteY19" fmla="*/ 1529402 h 1945159"/>
              <a:gd name="connsiteX20" fmla="*/ 0 w 1964841"/>
              <a:gd name="connsiteY20" fmla="*/ 1115289 h 1945159"/>
              <a:gd name="connsiteX21" fmla="*/ 146272 w 1964841"/>
              <a:gd name="connsiteY21" fmla="*/ 762158 h 1945159"/>
              <a:gd name="connsiteX22" fmla="*/ 151038 w 1964841"/>
              <a:gd name="connsiteY22" fmla="*/ 758225 h 1945159"/>
              <a:gd name="connsiteX23" fmla="*/ 133236 w 1964841"/>
              <a:gd name="connsiteY23" fmla="*/ 700876 h 1945159"/>
              <a:gd name="connsiteX24" fmla="*/ 123090 w 1964841"/>
              <a:gd name="connsiteY24" fmla="*/ 600229 h 1945159"/>
              <a:gd name="connsiteX25" fmla="*/ 622493 w 1964841"/>
              <a:gd name="connsiteY25" fmla="*/ 100826 h 1945159"/>
              <a:gd name="connsiteX26" fmla="*/ 723140 w 1964841"/>
              <a:gd name="connsiteY26" fmla="*/ 110972 h 1945159"/>
              <a:gd name="connsiteX27" fmla="*/ 808117 w 1964841"/>
              <a:gd name="connsiteY27" fmla="*/ 137351 h 1945159"/>
              <a:gd name="connsiteX28" fmla="*/ 871215 w 1964841"/>
              <a:gd name="connsiteY28" fmla="*/ 85290 h 1945159"/>
              <a:gd name="connsiteX29" fmla="*/ 1150436 w 1964841"/>
              <a:gd name="connsiteY29" fmla="*/ 0 h 194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64841" h="1945159">
                <a:moveTo>
                  <a:pt x="1150436" y="0"/>
                </a:moveTo>
                <a:cubicBezTo>
                  <a:pt x="1357296" y="0"/>
                  <a:pt x="1534780" y="125770"/>
                  <a:pt x="1610594" y="305013"/>
                </a:cubicBezTo>
                <a:lnTo>
                  <a:pt x="1633316" y="378214"/>
                </a:lnTo>
                <a:lnTo>
                  <a:pt x="1659828" y="386444"/>
                </a:lnTo>
                <a:cubicBezTo>
                  <a:pt x="1839072" y="462257"/>
                  <a:pt x="1964841" y="639741"/>
                  <a:pt x="1964841" y="846601"/>
                </a:cubicBezTo>
                <a:cubicBezTo>
                  <a:pt x="1964841" y="915554"/>
                  <a:pt x="1950867" y="981244"/>
                  <a:pt x="1925596" y="1040991"/>
                </a:cubicBezTo>
                <a:lnTo>
                  <a:pt x="1919536" y="1052155"/>
                </a:lnTo>
                <a:lnTo>
                  <a:pt x="1920944" y="1059512"/>
                </a:lnTo>
                <a:cubicBezTo>
                  <a:pt x="1923591" y="1080341"/>
                  <a:pt x="1924956" y="1101570"/>
                  <a:pt x="1924956" y="1123118"/>
                </a:cubicBezTo>
                <a:cubicBezTo>
                  <a:pt x="1924956" y="1261025"/>
                  <a:pt x="1869059" y="1385875"/>
                  <a:pt x="1778684" y="1476249"/>
                </a:cubicBezTo>
                <a:lnTo>
                  <a:pt x="1761362" y="1490542"/>
                </a:lnTo>
                <a:lnTo>
                  <a:pt x="1757309" y="1530745"/>
                </a:lnTo>
                <a:cubicBezTo>
                  <a:pt x="1710742" y="1758315"/>
                  <a:pt x="1509388" y="1929501"/>
                  <a:pt x="1268052" y="1929501"/>
                </a:cubicBezTo>
                <a:cubicBezTo>
                  <a:pt x="1199099" y="1929501"/>
                  <a:pt x="1133410" y="1915527"/>
                  <a:pt x="1073662" y="1890256"/>
                </a:cubicBezTo>
                <a:lnTo>
                  <a:pt x="1039885" y="1871923"/>
                </a:lnTo>
                <a:lnTo>
                  <a:pt x="998147" y="1895913"/>
                </a:lnTo>
                <a:cubicBezTo>
                  <a:pt x="932649" y="1927473"/>
                  <a:pt x="859208" y="1945159"/>
                  <a:pt x="781635" y="1945159"/>
                </a:cubicBezTo>
                <a:cubicBezTo>
                  <a:pt x="574775" y="1945159"/>
                  <a:pt x="397291" y="1819390"/>
                  <a:pt x="321477" y="1640147"/>
                </a:cubicBezTo>
                <a:lnTo>
                  <a:pt x="300660" y="1573084"/>
                </a:lnTo>
                <a:lnTo>
                  <a:pt x="220182" y="1529402"/>
                </a:lnTo>
                <a:cubicBezTo>
                  <a:pt x="87340" y="1439656"/>
                  <a:pt x="0" y="1287672"/>
                  <a:pt x="0" y="1115289"/>
                </a:cubicBezTo>
                <a:cubicBezTo>
                  <a:pt x="0" y="977383"/>
                  <a:pt x="55897" y="852532"/>
                  <a:pt x="146272" y="762158"/>
                </a:cubicBezTo>
                <a:lnTo>
                  <a:pt x="151038" y="758225"/>
                </a:lnTo>
                <a:lnTo>
                  <a:pt x="133236" y="700876"/>
                </a:lnTo>
                <a:cubicBezTo>
                  <a:pt x="126584" y="668366"/>
                  <a:pt x="123090" y="634706"/>
                  <a:pt x="123090" y="600229"/>
                </a:cubicBezTo>
                <a:cubicBezTo>
                  <a:pt x="123090" y="324416"/>
                  <a:pt x="346680" y="100826"/>
                  <a:pt x="622493" y="100826"/>
                </a:cubicBezTo>
                <a:cubicBezTo>
                  <a:pt x="656970" y="100826"/>
                  <a:pt x="690630" y="104320"/>
                  <a:pt x="723140" y="110972"/>
                </a:cubicBezTo>
                <a:lnTo>
                  <a:pt x="808117" y="137351"/>
                </a:lnTo>
                <a:lnTo>
                  <a:pt x="871215" y="85290"/>
                </a:lnTo>
                <a:cubicBezTo>
                  <a:pt x="950920" y="31443"/>
                  <a:pt x="1047006" y="0"/>
                  <a:pt x="115043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Picture Placeholder 16"/>
          <p:cNvSpPr>
            <a:spLocks noGrp="1"/>
          </p:cNvSpPr>
          <p:nvPr>
            <p:ph type="pic" sz="quarter" idx="13"/>
          </p:nvPr>
        </p:nvSpPr>
        <p:spPr>
          <a:xfrm>
            <a:off x="809647" y="2542735"/>
            <a:ext cx="1772530" cy="1772530"/>
          </a:xfrm>
          <a:custGeom>
            <a:avLst/>
            <a:gdLst>
              <a:gd name="connsiteX0" fmla="*/ 886265 w 1772530"/>
              <a:gd name="connsiteY0" fmla="*/ 0 h 1772530"/>
              <a:gd name="connsiteX1" fmla="*/ 1772530 w 1772530"/>
              <a:gd name="connsiteY1" fmla="*/ 886265 h 1772530"/>
              <a:gd name="connsiteX2" fmla="*/ 886265 w 1772530"/>
              <a:gd name="connsiteY2" fmla="*/ 1772530 h 1772530"/>
              <a:gd name="connsiteX3" fmla="*/ 0 w 1772530"/>
              <a:gd name="connsiteY3" fmla="*/ 886265 h 1772530"/>
              <a:gd name="connsiteX4" fmla="*/ 886265 w 1772530"/>
              <a:gd name="connsiteY4" fmla="*/ 0 h 1772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2530" h="1772530">
                <a:moveTo>
                  <a:pt x="886265" y="0"/>
                </a:moveTo>
                <a:cubicBezTo>
                  <a:pt x="1375736" y="0"/>
                  <a:pt x="1772530" y="396794"/>
                  <a:pt x="1772530" y="886265"/>
                </a:cubicBezTo>
                <a:cubicBezTo>
                  <a:pt x="1772530" y="1375736"/>
                  <a:pt x="1375736" y="1772530"/>
                  <a:pt x="886265" y="1772530"/>
                </a:cubicBezTo>
                <a:cubicBezTo>
                  <a:pt x="396794" y="1772530"/>
                  <a:pt x="0" y="1375736"/>
                  <a:pt x="0" y="886265"/>
                </a:cubicBezTo>
                <a:cubicBezTo>
                  <a:pt x="0" y="396794"/>
                  <a:pt x="396794" y="0"/>
                  <a:pt x="886265" y="0"/>
                </a:cubicBezTo>
                <a:close/>
              </a:path>
            </a:pathLst>
          </a:custGeom>
          <a:solidFill>
            <a:schemeClr val="bg1">
              <a:lumMod val="85000"/>
            </a:schemeClr>
          </a:solidFill>
        </p:spPr>
        <p:txBody>
          <a:bodyPr wrap="square">
            <a:noAutofit/>
          </a:bodyPr>
          <a:lstStyle/>
          <a:p>
            <a:r>
              <a:rPr lang="fr-FR"/>
              <a:t>Cliquez sur l'icône pour ajouter une image</a:t>
            </a:r>
            <a:endParaRPr lang="en-AU"/>
          </a:p>
        </p:txBody>
      </p:sp>
      <p:sp>
        <p:nvSpPr>
          <p:cNvPr id="24" name="Freeform 23"/>
          <p:cNvSpPr/>
          <p:nvPr/>
        </p:nvSpPr>
        <p:spPr>
          <a:xfrm>
            <a:off x="3663045" y="2456420"/>
            <a:ext cx="1964841" cy="1945159"/>
          </a:xfrm>
          <a:custGeom>
            <a:avLst/>
            <a:gdLst>
              <a:gd name="connsiteX0" fmla="*/ 1150436 w 1964841"/>
              <a:gd name="connsiteY0" fmla="*/ 0 h 1945159"/>
              <a:gd name="connsiteX1" fmla="*/ 1610594 w 1964841"/>
              <a:gd name="connsiteY1" fmla="*/ 305013 h 1945159"/>
              <a:gd name="connsiteX2" fmla="*/ 1633316 w 1964841"/>
              <a:gd name="connsiteY2" fmla="*/ 378214 h 1945159"/>
              <a:gd name="connsiteX3" fmla="*/ 1659828 w 1964841"/>
              <a:gd name="connsiteY3" fmla="*/ 386444 h 1945159"/>
              <a:gd name="connsiteX4" fmla="*/ 1964841 w 1964841"/>
              <a:gd name="connsiteY4" fmla="*/ 846601 h 1945159"/>
              <a:gd name="connsiteX5" fmla="*/ 1925596 w 1964841"/>
              <a:gd name="connsiteY5" fmla="*/ 1040991 h 1945159"/>
              <a:gd name="connsiteX6" fmla="*/ 1919536 w 1964841"/>
              <a:gd name="connsiteY6" fmla="*/ 1052155 h 1945159"/>
              <a:gd name="connsiteX7" fmla="*/ 1920944 w 1964841"/>
              <a:gd name="connsiteY7" fmla="*/ 1059512 h 1945159"/>
              <a:gd name="connsiteX8" fmla="*/ 1924956 w 1964841"/>
              <a:gd name="connsiteY8" fmla="*/ 1123118 h 1945159"/>
              <a:gd name="connsiteX9" fmla="*/ 1778684 w 1964841"/>
              <a:gd name="connsiteY9" fmla="*/ 1476249 h 1945159"/>
              <a:gd name="connsiteX10" fmla="*/ 1761362 w 1964841"/>
              <a:gd name="connsiteY10" fmla="*/ 1490542 h 1945159"/>
              <a:gd name="connsiteX11" fmla="*/ 1757309 w 1964841"/>
              <a:gd name="connsiteY11" fmla="*/ 1530745 h 1945159"/>
              <a:gd name="connsiteX12" fmla="*/ 1268052 w 1964841"/>
              <a:gd name="connsiteY12" fmla="*/ 1929501 h 1945159"/>
              <a:gd name="connsiteX13" fmla="*/ 1073662 w 1964841"/>
              <a:gd name="connsiteY13" fmla="*/ 1890256 h 1945159"/>
              <a:gd name="connsiteX14" fmla="*/ 1039885 w 1964841"/>
              <a:gd name="connsiteY14" fmla="*/ 1871923 h 1945159"/>
              <a:gd name="connsiteX15" fmla="*/ 998147 w 1964841"/>
              <a:gd name="connsiteY15" fmla="*/ 1895913 h 1945159"/>
              <a:gd name="connsiteX16" fmla="*/ 781635 w 1964841"/>
              <a:gd name="connsiteY16" fmla="*/ 1945159 h 1945159"/>
              <a:gd name="connsiteX17" fmla="*/ 321477 w 1964841"/>
              <a:gd name="connsiteY17" fmla="*/ 1640147 h 1945159"/>
              <a:gd name="connsiteX18" fmla="*/ 300660 w 1964841"/>
              <a:gd name="connsiteY18" fmla="*/ 1573084 h 1945159"/>
              <a:gd name="connsiteX19" fmla="*/ 220182 w 1964841"/>
              <a:gd name="connsiteY19" fmla="*/ 1529402 h 1945159"/>
              <a:gd name="connsiteX20" fmla="*/ 0 w 1964841"/>
              <a:gd name="connsiteY20" fmla="*/ 1115289 h 1945159"/>
              <a:gd name="connsiteX21" fmla="*/ 146272 w 1964841"/>
              <a:gd name="connsiteY21" fmla="*/ 762158 h 1945159"/>
              <a:gd name="connsiteX22" fmla="*/ 151038 w 1964841"/>
              <a:gd name="connsiteY22" fmla="*/ 758225 h 1945159"/>
              <a:gd name="connsiteX23" fmla="*/ 133236 w 1964841"/>
              <a:gd name="connsiteY23" fmla="*/ 700876 h 1945159"/>
              <a:gd name="connsiteX24" fmla="*/ 123090 w 1964841"/>
              <a:gd name="connsiteY24" fmla="*/ 600229 h 1945159"/>
              <a:gd name="connsiteX25" fmla="*/ 622493 w 1964841"/>
              <a:gd name="connsiteY25" fmla="*/ 100826 h 1945159"/>
              <a:gd name="connsiteX26" fmla="*/ 723140 w 1964841"/>
              <a:gd name="connsiteY26" fmla="*/ 110972 h 1945159"/>
              <a:gd name="connsiteX27" fmla="*/ 808117 w 1964841"/>
              <a:gd name="connsiteY27" fmla="*/ 137351 h 1945159"/>
              <a:gd name="connsiteX28" fmla="*/ 871215 w 1964841"/>
              <a:gd name="connsiteY28" fmla="*/ 85290 h 1945159"/>
              <a:gd name="connsiteX29" fmla="*/ 1150436 w 1964841"/>
              <a:gd name="connsiteY29" fmla="*/ 0 h 194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64841" h="1945159">
                <a:moveTo>
                  <a:pt x="1150436" y="0"/>
                </a:moveTo>
                <a:cubicBezTo>
                  <a:pt x="1357296" y="0"/>
                  <a:pt x="1534780" y="125770"/>
                  <a:pt x="1610594" y="305013"/>
                </a:cubicBezTo>
                <a:lnTo>
                  <a:pt x="1633316" y="378214"/>
                </a:lnTo>
                <a:lnTo>
                  <a:pt x="1659828" y="386444"/>
                </a:lnTo>
                <a:cubicBezTo>
                  <a:pt x="1839072" y="462257"/>
                  <a:pt x="1964841" y="639741"/>
                  <a:pt x="1964841" y="846601"/>
                </a:cubicBezTo>
                <a:cubicBezTo>
                  <a:pt x="1964841" y="915554"/>
                  <a:pt x="1950867" y="981244"/>
                  <a:pt x="1925596" y="1040991"/>
                </a:cubicBezTo>
                <a:lnTo>
                  <a:pt x="1919536" y="1052155"/>
                </a:lnTo>
                <a:lnTo>
                  <a:pt x="1920944" y="1059512"/>
                </a:lnTo>
                <a:cubicBezTo>
                  <a:pt x="1923591" y="1080341"/>
                  <a:pt x="1924956" y="1101570"/>
                  <a:pt x="1924956" y="1123118"/>
                </a:cubicBezTo>
                <a:cubicBezTo>
                  <a:pt x="1924956" y="1261025"/>
                  <a:pt x="1869059" y="1385875"/>
                  <a:pt x="1778684" y="1476249"/>
                </a:cubicBezTo>
                <a:lnTo>
                  <a:pt x="1761362" y="1490542"/>
                </a:lnTo>
                <a:lnTo>
                  <a:pt x="1757309" y="1530745"/>
                </a:lnTo>
                <a:cubicBezTo>
                  <a:pt x="1710742" y="1758315"/>
                  <a:pt x="1509388" y="1929501"/>
                  <a:pt x="1268052" y="1929501"/>
                </a:cubicBezTo>
                <a:cubicBezTo>
                  <a:pt x="1199099" y="1929501"/>
                  <a:pt x="1133410" y="1915527"/>
                  <a:pt x="1073662" y="1890256"/>
                </a:cubicBezTo>
                <a:lnTo>
                  <a:pt x="1039885" y="1871923"/>
                </a:lnTo>
                <a:lnTo>
                  <a:pt x="998147" y="1895913"/>
                </a:lnTo>
                <a:cubicBezTo>
                  <a:pt x="932649" y="1927473"/>
                  <a:pt x="859208" y="1945159"/>
                  <a:pt x="781635" y="1945159"/>
                </a:cubicBezTo>
                <a:cubicBezTo>
                  <a:pt x="574775" y="1945159"/>
                  <a:pt x="397291" y="1819390"/>
                  <a:pt x="321477" y="1640147"/>
                </a:cubicBezTo>
                <a:lnTo>
                  <a:pt x="300660" y="1573084"/>
                </a:lnTo>
                <a:lnTo>
                  <a:pt x="220182" y="1529402"/>
                </a:lnTo>
                <a:cubicBezTo>
                  <a:pt x="87340" y="1439656"/>
                  <a:pt x="0" y="1287672"/>
                  <a:pt x="0" y="1115289"/>
                </a:cubicBezTo>
                <a:cubicBezTo>
                  <a:pt x="0" y="977383"/>
                  <a:pt x="55897" y="852532"/>
                  <a:pt x="146272" y="762158"/>
                </a:cubicBezTo>
                <a:lnTo>
                  <a:pt x="151038" y="758225"/>
                </a:lnTo>
                <a:lnTo>
                  <a:pt x="133236" y="700876"/>
                </a:lnTo>
                <a:cubicBezTo>
                  <a:pt x="126584" y="668366"/>
                  <a:pt x="123090" y="634706"/>
                  <a:pt x="123090" y="600229"/>
                </a:cubicBezTo>
                <a:cubicBezTo>
                  <a:pt x="123090" y="324416"/>
                  <a:pt x="346680" y="100826"/>
                  <a:pt x="622493" y="100826"/>
                </a:cubicBezTo>
                <a:cubicBezTo>
                  <a:pt x="656970" y="100826"/>
                  <a:pt x="690630" y="104320"/>
                  <a:pt x="723140" y="110972"/>
                </a:cubicBezTo>
                <a:lnTo>
                  <a:pt x="808117" y="137351"/>
                </a:lnTo>
                <a:lnTo>
                  <a:pt x="871215" y="85290"/>
                </a:lnTo>
                <a:cubicBezTo>
                  <a:pt x="950920" y="31443"/>
                  <a:pt x="1047006" y="0"/>
                  <a:pt x="115043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Picture Placeholder 24"/>
          <p:cNvSpPr>
            <a:spLocks noGrp="1"/>
          </p:cNvSpPr>
          <p:nvPr>
            <p:ph type="pic" sz="quarter" idx="14"/>
          </p:nvPr>
        </p:nvSpPr>
        <p:spPr>
          <a:xfrm>
            <a:off x="3759200" y="2542734"/>
            <a:ext cx="1772530" cy="1772530"/>
          </a:xfrm>
          <a:custGeom>
            <a:avLst/>
            <a:gdLst>
              <a:gd name="connsiteX0" fmla="*/ 886265 w 1772530"/>
              <a:gd name="connsiteY0" fmla="*/ 0 h 1772530"/>
              <a:gd name="connsiteX1" fmla="*/ 1772530 w 1772530"/>
              <a:gd name="connsiteY1" fmla="*/ 886265 h 1772530"/>
              <a:gd name="connsiteX2" fmla="*/ 886265 w 1772530"/>
              <a:gd name="connsiteY2" fmla="*/ 1772530 h 1772530"/>
              <a:gd name="connsiteX3" fmla="*/ 0 w 1772530"/>
              <a:gd name="connsiteY3" fmla="*/ 886265 h 1772530"/>
              <a:gd name="connsiteX4" fmla="*/ 886265 w 1772530"/>
              <a:gd name="connsiteY4" fmla="*/ 0 h 1772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2530" h="1772530">
                <a:moveTo>
                  <a:pt x="886265" y="0"/>
                </a:moveTo>
                <a:cubicBezTo>
                  <a:pt x="1375736" y="0"/>
                  <a:pt x="1772530" y="396794"/>
                  <a:pt x="1772530" y="886265"/>
                </a:cubicBezTo>
                <a:cubicBezTo>
                  <a:pt x="1772530" y="1375736"/>
                  <a:pt x="1375736" y="1772530"/>
                  <a:pt x="886265" y="1772530"/>
                </a:cubicBezTo>
                <a:cubicBezTo>
                  <a:pt x="396794" y="1772530"/>
                  <a:pt x="0" y="1375736"/>
                  <a:pt x="0" y="886265"/>
                </a:cubicBezTo>
                <a:cubicBezTo>
                  <a:pt x="0" y="396794"/>
                  <a:pt x="396794" y="0"/>
                  <a:pt x="886265" y="0"/>
                </a:cubicBezTo>
                <a:close/>
              </a:path>
            </a:pathLst>
          </a:custGeom>
          <a:solidFill>
            <a:schemeClr val="bg1">
              <a:lumMod val="85000"/>
            </a:schemeClr>
          </a:solidFill>
        </p:spPr>
        <p:txBody>
          <a:bodyPr wrap="square">
            <a:noAutofit/>
          </a:bodyPr>
          <a:lstStyle/>
          <a:p>
            <a:r>
              <a:rPr lang="fr-FR"/>
              <a:t>Cliquez sur l'icône pour ajouter une image</a:t>
            </a:r>
            <a:endParaRPr lang="en-AU"/>
          </a:p>
        </p:txBody>
      </p:sp>
      <p:sp>
        <p:nvSpPr>
          <p:cNvPr id="26" name="Freeform 25"/>
          <p:cNvSpPr/>
          <p:nvPr/>
        </p:nvSpPr>
        <p:spPr>
          <a:xfrm>
            <a:off x="9562151" y="2453684"/>
            <a:ext cx="1964841" cy="1945159"/>
          </a:xfrm>
          <a:custGeom>
            <a:avLst/>
            <a:gdLst>
              <a:gd name="connsiteX0" fmla="*/ 1150436 w 1964841"/>
              <a:gd name="connsiteY0" fmla="*/ 0 h 1945159"/>
              <a:gd name="connsiteX1" fmla="*/ 1610594 w 1964841"/>
              <a:gd name="connsiteY1" fmla="*/ 305013 h 1945159"/>
              <a:gd name="connsiteX2" fmla="*/ 1633316 w 1964841"/>
              <a:gd name="connsiteY2" fmla="*/ 378214 h 1945159"/>
              <a:gd name="connsiteX3" fmla="*/ 1659828 w 1964841"/>
              <a:gd name="connsiteY3" fmla="*/ 386444 h 1945159"/>
              <a:gd name="connsiteX4" fmla="*/ 1964841 w 1964841"/>
              <a:gd name="connsiteY4" fmla="*/ 846601 h 1945159"/>
              <a:gd name="connsiteX5" fmla="*/ 1925596 w 1964841"/>
              <a:gd name="connsiteY5" fmla="*/ 1040991 h 1945159"/>
              <a:gd name="connsiteX6" fmla="*/ 1919536 w 1964841"/>
              <a:gd name="connsiteY6" fmla="*/ 1052155 h 1945159"/>
              <a:gd name="connsiteX7" fmla="*/ 1920944 w 1964841"/>
              <a:gd name="connsiteY7" fmla="*/ 1059512 h 1945159"/>
              <a:gd name="connsiteX8" fmla="*/ 1924956 w 1964841"/>
              <a:gd name="connsiteY8" fmla="*/ 1123118 h 1945159"/>
              <a:gd name="connsiteX9" fmla="*/ 1778684 w 1964841"/>
              <a:gd name="connsiteY9" fmla="*/ 1476249 h 1945159"/>
              <a:gd name="connsiteX10" fmla="*/ 1761362 w 1964841"/>
              <a:gd name="connsiteY10" fmla="*/ 1490542 h 1945159"/>
              <a:gd name="connsiteX11" fmla="*/ 1757309 w 1964841"/>
              <a:gd name="connsiteY11" fmla="*/ 1530745 h 1945159"/>
              <a:gd name="connsiteX12" fmla="*/ 1268052 w 1964841"/>
              <a:gd name="connsiteY12" fmla="*/ 1929501 h 1945159"/>
              <a:gd name="connsiteX13" fmla="*/ 1073662 w 1964841"/>
              <a:gd name="connsiteY13" fmla="*/ 1890256 h 1945159"/>
              <a:gd name="connsiteX14" fmla="*/ 1039885 w 1964841"/>
              <a:gd name="connsiteY14" fmla="*/ 1871923 h 1945159"/>
              <a:gd name="connsiteX15" fmla="*/ 998147 w 1964841"/>
              <a:gd name="connsiteY15" fmla="*/ 1895913 h 1945159"/>
              <a:gd name="connsiteX16" fmla="*/ 781635 w 1964841"/>
              <a:gd name="connsiteY16" fmla="*/ 1945159 h 1945159"/>
              <a:gd name="connsiteX17" fmla="*/ 321477 w 1964841"/>
              <a:gd name="connsiteY17" fmla="*/ 1640147 h 1945159"/>
              <a:gd name="connsiteX18" fmla="*/ 300660 w 1964841"/>
              <a:gd name="connsiteY18" fmla="*/ 1573084 h 1945159"/>
              <a:gd name="connsiteX19" fmla="*/ 220182 w 1964841"/>
              <a:gd name="connsiteY19" fmla="*/ 1529402 h 1945159"/>
              <a:gd name="connsiteX20" fmla="*/ 0 w 1964841"/>
              <a:gd name="connsiteY20" fmla="*/ 1115289 h 1945159"/>
              <a:gd name="connsiteX21" fmla="*/ 146272 w 1964841"/>
              <a:gd name="connsiteY21" fmla="*/ 762158 h 1945159"/>
              <a:gd name="connsiteX22" fmla="*/ 151038 w 1964841"/>
              <a:gd name="connsiteY22" fmla="*/ 758225 h 1945159"/>
              <a:gd name="connsiteX23" fmla="*/ 133236 w 1964841"/>
              <a:gd name="connsiteY23" fmla="*/ 700876 h 1945159"/>
              <a:gd name="connsiteX24" fmla="*/ 123090 w 1964841"/>
              <a:gd name="connsiteY24" fmla="*/ 600229 h 1945159"/>
              <a:gd name="connsiteX25" fmla="*/ 622493 w 1964841"/>
              <a:gd name="connsiteY25" fmla="*/ 100826 h 1945159"/>
              <a:gd name="connsiteX26" fmla="*/ 723140 w 1964841"/>
              <a:gd name="connsiteY26" fmla="*/ 110972 h 1945159"/>
              <a:gd name="connsiteX27" fmla="*/ 808117 w 1964841"/>
              <a:gd name="connsiteY27" fmla="*/ 137351 h 1945159"/>
              <a:gd name="connsiteX28" fmla="*/ 871215 w 1964841"/>
              <a:gd name="connsiteY28" fmla="*/ 85290 h 1945159"/>
              <a:gd name="connsiteX29" fmla="*/ 1150436 w 1964841"/>
              <a:gd name="connsiteY29" fmla="*/ 0 h 194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64841" h="1945159">
                <a:moveTo>
                  <a:pt x="1150436" y="0"/>
                </a:moveTo>
                <a:cubicBezTo>
                  <a:pt x="1357296" y="0"/>
                  <a:pt x="1534780" y="125770"/>
                  <a:pt x="1610594" y="305013"/>
                </a:cubicBezTo>
                <a:lnTo>
                  <a:pt x="1633316" y="378214"/>
                </a:lnTo>
                <a:lnTo>
                  <a:pt x="1659828" y="386444"/>
                </a:lnTo>
                <a:cubicBezTo>
                  <a:pt x="1839072" y="462257"/>
                  <a:pt x="1964841" y="639741"/>
                  <a:pt x="1964841" y="846601"/>
                </a:cubicBezTo>
                <a:cubicBezTo>
                  <a:pt x="1964841" y="915554"/>
                  <a:pt x="1950867" y="981244"/>
                  <a:pt x="1925596" y="1040991"/>
                </a:cubicBezTo>
                <a:lnTo>
                  <a:pt x="1919536" y="1052155"/>
                </a:lnTo>
                <a:lnTo>
                  <a:pt x="1920944" y="1059512"/>
                </a:lnTo>
                <a:cubicBezTo>
                  <a:pt x="1923591" y="1080341"/>
                  <a:pt x="1924956" y="1101570"/>
                  <a:pt x="1924956" y="1123118"/>
                </a:cubicBezTo>
                <a:cubicBezTo>
                  <a:pt x="1924956" y="1261025"/>
                  <a:pt x="1869059" y="1385875"/>
                  <a:pt x="1778684" y="1476249"/>
                </a:cubicBezTo>
                <a:lnTo>
                  <a:pt x="1761362" y="1490542"/>
                </a:lnTo>
                <a:lnTo>
                  <a:pt x="1757309" y="1530745"/>
                </a:lnTo>
                <a:cubicBezTo>
                  <a:pt x="1710742" y="1758315"/>
                  <a:pt x="1509388" y="1929501"/>
                  <a:pt x="1268052" y="1929501"/>
                </a:cubicBezTo>
                <a:cubicBezTo>
                  <a:pt x="1199099" y="1929501"/>
                  <a:pt x="1133410" y="1915527"/>
                  <a:pt x="1073662" y="1890256"/>
                </a:cubicBezTo>
                <a:lnTo>
                  <a:pt x="1039885" y="1871923"/>
                </a:lnTo>
                <a:lnTo>
                  <a:pt x="998147" y="1895913"/>
                </a:lnTo>
                <a:cubicBezTo>
                  <a:pt x="932649" y="1927473"/>
                  <a:pt x="859208" y="1945159"/>
                  <a:pt x="781635" y="1945159"/>
                </a:cubicBezTo>
                <a:cubicBezTo>
                  <a:pt x="574775" y="1945159"/>
                  <a:pt x="397291" y="1819390"/>
                  <a:pt x="321477" y="1640147"/>
                </a:cubicBezTo>
                <a:lnTo>
                  <a:pt x="300660" y="1573084"/>
                </a:lnTo>
                <a:lnTo>
                  <a:pt x="220182" y="1529402"/>
                </a:lnTo>
                <a:cubicBezTo>
                  <a:pt x="87340" y="1439656"/>
                  <a:pt x="0" y="1287672"/>
                  <a:pt x="0" y="1115289"/>
                </a:cubicBezTo>
                <a:cubicBezTo>
                  <a:pt x="0" y="977383"/>
                  <a:pt x="55897" y="852532"/>
                  <a:pt x="146272" y="762158"/>
                </a:cubicBezTo>
                <a:lnTo>
                  <a:pt x="151038" y="758225"/>
                </a:lnTo>
                <a:lnTo>
                  <a:pt x="133236" y="700876"/>
                </a:lnTo>
                <a:cubicBezTo>
                  <a:pt x="126584" y="668366"/>
                  <a:pt x="123090" y="634706"/>
                  <a:pt x="123090" y="600229"/>
                </a:cubicBezTo>
                <a:cubicBezTo>
                  <a:pt x="123090" y="324416"/>
                  <a:pt x="346680" y="100826"/>
                  <a:pt x="622493" y="100826"/>
                </a:cubicBezTo>
                <a:cubicBezTo>
                  <a:pt x="656970" y="100826"/>
                  <a:pt x="690630" y="104320"/>
                  <a:pt x="723140" y="110972"/>
                </a:cubicBezTo>
                <a:lnTo>
                  <a:pt x="808117" y="137351"/>
                </a:lnTo>
                <a:lnTo>
                  <a:pt x="871215" y="85290"/>
                </a:lnTo>
                <a:cubicBezTo>
                  <a:pt x="950920" y="31443"/>
                  <a:pt x="1047006" y="0"/>
                  <a:pt x="115043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Picture Placeholder 26"/>
          <p:cNvSpPr>
            <a:spLocks noGrp="1"/>
          </p:cNvSpPr>
          <p:nvPr>
            <p:ph type="pic" sz="quarter" idx="15"/>
          </p:nvPr>
        </p:nvSpPr>
        <p:spPr>
          <a:xfrm>
            <a:off x="9658306" y="2539998"/>
            <a:ext cx="1772530" cy="1772530"/>
          </a:xfrm>
          <a:custGeom>
            <a:avLst/>
            <a:gdLst>
              <a:gd name="connsiteX0" fmla="*/ 886265 w 1772530"/>
              <a:gd name="connsiteY0" fmla="*/ 0 h 1772530"/>
              <a:gd name="connsiteX1" fmla="*/ 1772530 w 1772530"/>
              <a:gd name="connsiteY1" fmla="*/ 886265 h 1772530"/>
              <a:gd name="connsiteX2" fmla="*/ 886265 w 1772530"/>
              <a:gd name="connsiteY2" fmla="*/ 1772530 h 1772530"/>
              <a:gd name="connsiteX3" fmla="*/ 0 w 1772530"/>
              <a:gd name="connsiteY3" fmla="*/ 886265 h 1772530"/>
              <a:gd name="connsiteX4" fmla="*/ 886265 w 1772530"/>
              <a:gd name="connsiteY4" fmla="*/ 0 h 1772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2530" h="1772530">
                <a:moveTo>
                  <a:pt x="886265" y="0"/>
                </a:moveTo>
                <a:cubicBezTo>
                  <a:pt x="1375736" y="0"/>
                  <a:pt x="1772530" y="396794"/>
                  <a:pt x="1772530" y="886265"/>
                </a:cubicBezTo>
                <a:cubicBezTo>
                  <a:pt x="1772530" y="1375736"/>
                  <a:pt x="1375736" y="1772530"/>
                  <a:pt x="886265" y="1772530"/>
                </a:cubicBezTo>
                <a:cubicBezTo>
                  <a:pt x="396794" y="1772530"/>
                  <a:pt x="0" y="1375736"/>
                  <a:pt x="0" y="886265"/>
                </a:cubicBezTo>
                <a:cubicBezTo>
                  <a:pt x="0" y="396794"/>
                  <a:pt x="396794" y="0"/>
                  <a:pt x="886265" y="0"/>
                </a:cubicBezTo>
                <a:close/>
              </a:path>
            </a:pathLst>
          </a:custGeom>
          <a:solidFill>
            <a:schemeClr val="bg1">
              <a:lumMod val="85000"/>
            </a:schemeClr>
          </a:solidFill>
        </p:spPr>
        <p:txBody>
          <a:bodyPr wrap="square">
            <a:noAutofit/>
          </a:bodyPr>
          <a:lstStyle/>
          <a:p>
            <a:r>
              <a:rPr lang="fr-FR"/>
              <a:t>Cliquez sur l'icône pour ajouter une image</a:t>
            </a:r>
            <a:endParaRPr lang="en-AU" dirty="0"/>
          </a:p>
        </p:txBody>
      </p:sp>
      <p:sp>
        <p:nvSpPr>
          <p:cNvPr id="28" name="Freeform 27"/>
          <p:cNvSpPr/>
          <p:nvPr/>
        </p:nvSpPr>
        <p:spPr>
          <a:xfrm>
            <a:off x="6612598" y="2456420"/>
            <a:ext cx="1964841" cy="1945159"/>
          </a:xfrm>
          <a:custGeom>
            <a:avLst/>
            <a:gdLst>
              <a:gd name="connsiteX0" fmla="*/ 1150436 w 1964841"/>
              <a:gd name="connsiteY0" fmla="*/ 0 h 1945159"/>
              <a:gd name="connsiteX1" fmla="*/ 1610594 w 1964841"/>
              <a:gd name="connsiteY1" fmla="*/ 305013 h 1945159"/>
              <a:gd name="connsiteX2" fmla="*/ 1633316 w 1964841"/>
              <a:gd name="connsiteY2" fmla="*/ 378214 h 1945159"/>
              <a:gd name="connsiteX3" fmla="*/ 1659828 w 1964841"/>
              <a:gd name="connsiteY3" fmla="*/ 386444 h 1945159"/>
              <a:gd name="connsiteX4" fmla="*/ 1964841 w 1964841"/>
              <a:gd name="connsiteY4" fmla="*/ 846601 h 1945159"/>
              <a:gd name="connsiteX5" fmla="*/ 1925596 w 1964841"/>
              <a:gd name="connsiteY5" fmla="*/ 1040991 h 1945159"/>
              <a:gd name="connsiteX6" fmla="*/ 1919536 w 1964841"/>
              <a:gd name="connsiteY6" fmla="*/ 1052155 h 1945159"/>
              <a:gd name="connsiteX7" fmla="*/ 1920944 w 1964841"/>
              <a:gd name="connsiteY7" fmla="*/ 1059512 h 1945159"/>
              <a:gd name="connsiteX8" fmla="*/ 1924956 w 1964841"/>
              <a:gd name="connsiteY8" fmla="*/ 1123118 h 1945159"/>
              <a:gd name="connsiteX9" fmla="*/ 1778684 w 1964841"/>
              <a:gd name="connsiteY9" fmla="*/ 1476249 h 1945159"/>
              <a:gd name="connsiteX10" fmla="*/ 1761362 w 1964841"/>
              <a:gd name="connsiteY10" fmla="*/ 1490542 h 1945159"/>
              <a:gd name="connsiteX11" fmla="*/ 1757309 w 1964841"/>
              <a:gd name="connsiteY11" fmla="*/ 1530745 h 1945159"/>
              <a:gd name="connsiteX12" fmla="*/ 1268052 w 1964841"/>
              <a:gd name="connsiteY12" fmla="*/ 1929501 h 1945159"/>
              <a:gd name="connsiteX13" fmla="*/ 1073662 w 1964841"/>
              <a:gd name="connsiteY13" fmla="*/ 1890256 h 1945159"/>
              <a:gd name="connsiteX14" fmla="*/ 1039885 w 1964841"/>
              <a:gd name="connsiteY14" fmla="*/ 1871923 h 1945159"/>
              <a:gd name="connsiteX15" fmla="*/ 998147 w 1964841"/>
              <a:gd name="connsiteY15" fmla="*/ 1895913 h 1945159"/>
              <a:gd name="connsiteX16" fmla="*/ 781635 w 1964841"/>
              <a:gd name="connsiteY16" fmla="*/ 1945159 h 1945159"/>
              <a:gd name="connsiteX17" fmla="*/ 321477 w 1964841"/>
              <a:gd name="connsiteY17" fmla="*/ 1640147 h 1945159"/>
              <a:gd name="connsiteX18" fmla="*/ 300660 w 1964841"/>
              <a:gd name="connsiteY18" fmla="*/ 1573084 h 1945159"/>
              <a:gd name="connsiteX19" fmla="*/ 220182 w 1964841"/>
              <a:gd name="connsiteY19" fmla="*/ 1529402 h 1945159"/>
              <a:gd name="connsiteX20" fmla="*/ 0 w 1964841"/>
              <a:gd name="connsiteY20" fmla="*/ 1115289 h 1945159"/>
              <a:gd name="connsiteX21" fmla="*/ 146272 w 1964841"/>
              <a:gd name="connsiteY21" fmla="*/ 762158 h 1945159"/>
              <a:gd name="connsiteX22" fmla="*/ 151038 w 1964841"/>
              <a:gd name="connsiteY22" fmla="*/ 758225 h 1945159"/>
              <a:gd name="connsiteX23" fmla="*/ 133236 w 1964841"/>
              <a:gd name="connsiteY23" fmla="*/ 700876 h 1945159"/>
              <a:gd name="connsiteX24" fmla="*/ 123090 w 1964841"/>
              <a:gd name="connsiteY24" fmla="*/ 600229 h 1945159"/>
              <a:gd name="connsiteX25" fmla="*/ 622493 w 1964841"/>
              <a:gd name="connsiteY25" fmla="*/ 100826 h 1945159"/>
              <a:gd name="connsiteX26" fmla="*/ 723140 w 1964841"/>
              <a:gd name="connsiteY26" fmla="*/ 110972 h 1945159"/>
              <a:gd name="connsiteX27" fmla="*/ 808117 w 1964841"/>
              <a:gd name="connsiteY27" fmla="*/ 137351 h 1945159"/>
              <a:gd name="connsiteX28" fmla="*/ 871215 w 1964841"/>
              <a:gd name="connsiteY28" fmla="*/ 85290 h 1945159"/>
              <a:gd name="connsiteX29" fmla="*/ 1150436 w 1964841"/>
              <a:gd name="connsiteY29" fmla="*/ 0 h 194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64841" h="1945159">
                <a:moveTo>
                  <a:pt x="1150436" y="0"/>
                </a:moveTo>
                <a:cubicBezTo>
                  <a:pt x="1357296" y="0"/>
                  <a:pt x="1534780" y="125770"/>
                  <a:pt x="1610594" y="305013"/>
                </a:cubicBezTo>
                <a:lnTo>
                  <a:pt x="1633316" y="378214"/>
                </a:lnTo>
                <a:lnTo>
                  <a:pt x="1659828" y="386444"/>
                </a:lnTo>
                <a:cubicBezTo>
                  <a:pt x="1839072" y="462257"/>
                  <a:pt x="1964841" y="639741"/>
                  <a:pt x="1964841" y="846601"/>
                </a:cubicBezTo>
                <a:cubicBezTo>
                  <a:pt x="1964841" y="915554"/>
                  <a:pt x="1950867" y="981244"/>
                  <a:pt x="1925596" y="1040991"/>
                </a:cubicBezTo>
                <a:lnTo>
                  <a:pt x="1919536" y="1052155"/>
                </a:lnTo>
                <a:lnTo>
                  <a:pt x="1920944" y="1059512"/>
                </a:lnTo>
                <a:cubicBezTo>
                  <a:pt x="1923591" y="1080341"/>
                  <a:pt x="1924956" y="1101570"/>
                  <a:pt x="1924956" y="1123118"/>
                </a:cubicBezTo>
                <a:cubicBezTo>
                  <a:pt x="1924956" y="1261025"/>
                  <a:pt x="1869059" y="1385875"/>
                  <a:pt x="1778684" y="1476249"/>
                </a:cubicBezTo>
                <a:lnTo>
                  <a:pt x="1761362" y="1490542"/>
                </a:lnTo>
                <a:lnTo>
                  <a:pt x="1757309" y="1530745"/>
                </a:lnTo>
                <a:cubicBezTo>
                  <a:pt x="1710742" y="1758315"/>
                  <a:pt x="1509388" y="1929501"/>
                  <a:pt x="1268052" y="1929501"/>
                </a:cubicBezTo>
                <a:cubicBezTo>
                  <a:pt x="1199099" y="1929501"/>
                  <a:pt x="1133410" y="1915527"/>
                  <a:pt x="1073662" y="1890256"/>
                </a:cubicBezTo>
                <a:lnTo>
                  <a:pt x="1039885" y="1871923"/>
                </a:lnTo>
                <a:lnTo>
                  <a:pt x="998147" y="1895913"/>
                </a:lnTo>
                <a:cubicBezTo>
                  <a:pt x="932649" y="1927473"/>
                  <a:pt x="859208" y="1945159"/>
                  <a:pt x="781635" y="1945159"/>
                </a:cubicBezTo>
                <a:cubicBezTo>
                  <a:pt x="574775" y="1945159"/>
                  <a:pt x="397291" y="1819390"/>
                  <a:pt x="321477" y="1640147"/>
                </a:cubicBezTo>
                <a:lnTo>
                  <a:pt x="300660" y="1573084"/>
                </a:lnTo>
                <a:lnTo>
                  <a:pt x="220182" y="1529402"/>
                </a:lnTo>
                <a:cubicBezTo>
                  <a:pt x="87340" y="1439656"/>
                  <a:pt x="0" y="1287672"/>
                  <a:pt x="0" y="1115289"/>
                </a:cubicBezTo>
                <a:cubicBezTo>
                  <a:pt x="0" y="977383"/>
                  <a:pt x="55897" y="852532"/>
                  <a:pt x="146272" y="762158"/>
                </a:cubicBezTo>
                <a:lnTo>
                  <a:pt x="151038" y="758225"/>
                </a:lnTo>
                <a:lnTo>
                  <a:pt x="133236" y="700876"/>
                </a:lnTo>
                <a:cubicBezTo>
                  <a:pt x="126584" y="668366"/>
                  <a:pt x="123090" y="634706"/>
                  <a:pt x="123090" y="600229"/>
                </a:cubicBezTo>
                <a:cubicBezTo>
                  <a:pt x="123090" y="324416"/>
                  <a:pt x="346680" y="100826"/>
                  <a:pt x="622493" y="100826"/>
                </a:cubicBezTo>
                <a:cubicBezTo>
                  <a:pt x="656970" y="100826"/>
                  <a:pt x="690630" y="104320"/>
                  <a:pt x="723140" y="110972"/>
                </a:cubicBezTo>
                <a:lnTo>
                  <a:pt x="808117" y="137351"/>
                </a:lnTo>
                <a:lnTo>
                  <a:pt x="871215" y="85290"/>
                </a:lnTo>
                <a:cubicBezTo>
                  <a:pt x="950920" y="31443"/>
                  <a:pt x="1047006" y="0"/>
                  <a:pt x="115043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Picture Placeholder 28"/>
          <p:cNvSpPr>
            <a:spLocks noGrp="1"/>
          </p:cNvSpPr>
          <p:nvPr>
            <p:ph type="pic" sz="quarter" idx="16"/>
          </p:nvPr>
        </p:nvSpPr>
        <p:spPr>
          <a:xfrm>
            <a:off x="6708753" y="2542734"/>
            <a:ext cx="1772530" cy="1772530"/>
          </a:xfrm>
          <a:custGeom>
            <a:avLst/>
            <a:gdLst>
              <a:gd name="connsiteX0" fmla="*/ 886265 w 1772530"/>
              <a:gd name="connsiteY0" fmla="*/ 0 h 1772530"/>
              <a:gd name="connsiteX1" fmla="*/ 1772530 w 1772530"/>
              <a:gd name="connsiteY1" fmla="*/ 886265 h 1772530"/>
              <a:gd name="connsiteX2" fmla="*/ 886265 w 1772530"/>
              <a:gd name="connsiteY2" fmla="*/ 1772530 h 1772530"/>
              <a:gd name="connsiteX3" fmla="*/ 0 w 1772530"/>
              <a:gd name="connsiteY3" fmla="*/ 886265 h 1772530"/>
              <a:gd name="connsiteX4" fmla="*/ 886265 w 1772530"/>
              <a:gd name="connsiteY4" fmla="*/ 0 h 1772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2530" h="1772530">
                <a:moveTo>
                  <a:pt x="886265" y="0"/>
                </a:moveTo>
                <a:cubicBezTo>
                  <a:pt x="1375736" y="0"/>
                  <a:pt x="1772530" y="396794"/>
                  <a:pt x="1772530" y="886265"/>
                </a:cubicBezTo>
                <a:cubicBezTo>
                  <a:pt x="1772530" y="1375736"/>
                  <a:pt x="1375736" y="1772530"/>
                  <a:pt x="886265" y="1772530"/>
                </a:cubicBezTo>
                <a:cubicBezTo>
                  <a:pt x="396794" y="1772530"/>
                  <a:pt x="0" y="1375736"/>
                  <a:pt x="0" y="886265"/>
                </a:cubicBezTo>
                <a:cubicBezTo>
                  <a:pt x="0" y="396794"/>
                  <a:pt x="396794" y="0"/>
                  <a:pt x="886265" y="0"/>
                </a:cubicBezTo>
                <a:close/>
              </a:path>
            </a:pathLst>
          </a:custGeom>
          <a:solidFill>
            <a:schemeClr val="bg1">
              <a:lumMod val="85000"/>
            </a:schemeClr>
          </a:solidFill>
        </p:spPr>
        <p:txBody>
          <a:bodyPr wrap="square">
            <a:noAutofit/>
          </a:bodyPr>
          <a:lstStyle/>
          <a:p>
            <a:r>
              <a:rPr lang="fr-FR"/>
              <a:t>Cliquez sur l'icône pour ajouter une image</a:t>
            </a:r>
            <a:endParaRPr lang="en-AU" dirty="0"/>
          </a:p>
        </p:txBody>
      </p:sp>
      <p:sp>
        <p:nvSpPr>
          <p:cNvPr id="15" name="Text Placeholder 21"/>
          <p:cNvSpPr>
            <a:spLocks noGrp="1"/>
          </p:cNvSpPr>
          <p:nvPr>
            <p:ph type="body" sz="quarter" idx="20"/>
          </p:nvPr>
        </p:nvSpPr>
        <p:spPr>
          <a:xfrm>
            <a:off x="713492" y="4547044"/>
            <a:ext cx="1814513" cy="256811"/>
          </a:xfrm>
        </p:spPr>
        <p:txBody>
          <a:bodyPr/>
          <a:lstStyle>
            <a:lvl1pPr algn="ctr">
              <a:defRPr>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16" name="Text Placeholder 21"/>
          <p:cNvSpPr>
            <a:spLocks noGrp="1"/>
          </p:cNvSpPr>
          <p:nvPr>
            <p:ph type="body" sz="quarter" idx="29"/>
          </p:nvPr>
        </p:nvSpPr>
        <p:spPr>
          <a:xfrm>
            <a:off x="713492" y="4853748"/>
            <a:ext cx="1814513" cy="1304045"/>
          </a:xfrm>
        </p:spPr>
        <p:txBody>
          <a:bodyPr>
            <a:normAutofit/>
          </a:bodyPr>
          <a:lstStyle>
            <a:lvl1pPr algn="ct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18" name="Text Placeholder 21"/>
          <p:cNvSpPr>
            <a:spLocks noGrp="1"/>
          </p:cNvSpPr>
          <p:nvPr>
            <p:ph type="body" sz="quarter" idx="30"/>
          </p:nvPr>
        </p:nvSpPr>
        <p:spPr>
          <a:xfrm>
            <a:off x="3717217" y="4547044"/>
            <a:ext cx="1814513" cy="256811"/>
          </a:xfrm>
        </p:spPr>
        <p:txBody>
          <a:bodyPr/>
          <a:lstStyle>
            <a:lvl1pPr algn="ctr">
              <a:defRPr>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19" name="Text Placeholder 21"/>
          <p:cNvSpPr>
            <a:spLocks noGrp="1"/>
          </p:cNvSpPr>
          <p:nvPr>
            <p:ph type="body" sz="quarter" idx="31"/>
          </p:nvPr>
        </p:nvSpPr>
        <p:spPr>
          <a:xfrm>
            <a:off x="3717217" y="4853748"/>
            <a:ext cx="1814513" cy="1304045"/>
          </a:xfrm>
        </p:spPr>
        <p:txBody>
          <a:bodyPr>
            <a:normAutofit/>
          </a:bodyPr>
          <a:lstStyle>
            <a:lvl1pPr algn="ct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0" name="Text Placeholder 21"/>
          <p:cNvSpPr>
            <a:spLocks noGrp="1"/>
          </p:cNvSpPr>
          <p:nvPr>
            <p:ph type="body" sz="quarter" idx="32"/>
          </p:nvPr>
        </p:nvSpPr>
        <p:spPr>
          <a:xfrm>
            <a:off x="6720942" y="4547044"/>
            <a:ext cx="1814513" cy="256811"/>
          </a:xfrm>
        </p:spPr>
        <p:txBody>
          <a:bodyPr/>
          <a:lstStyle>
            <a:lvl1pPr algn="ctr">
              <a:defRPr>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1" name="Text Placeholder 21"/>
          <p:cNvSpPr>
            <a:spLocks noGrp="1"/>
          </p:cNvSpPr>
          <p:nvPr>
            <p:ph type="body" sz="quarter" idx="33"/>
          </p:nvPr>
        </p:nvSpPr>
        <p:spPr>
          <a:xfrm>
            <a:off x="6720942" y="4853748"/>
            <a:ext cx="1814513" cy="1304045"/>
          </a:xfrm>
        </p:spPr>
        <p:txBody>
          <a:bodyPr>
            <a:normAutofit/>
          </a:bodyPr>
          <a:lstStyle>
            <a:lvl1pPr algn="ct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2" name="Text Placeholder 21"/>
          <p:cNvSpPr>
            <a:spLocks noGrp="1"/>
          </p:cNvSpPr>
          <p:nvPr>
            <p:ph type="body" sz="quarter" idx="34"/>
          </p:nvPr>
        </p:nvSpPr>
        <p:spPr>
          <a:xfrm>
            <a:off x="9724667" y="4546572"/>
            <a:ext cx="1814513" cy="256811"/>
          </a:xfrm>
        </p:spPr>
        <p:txBody>
          <a:bodyPr/>
          <a:lstStyle>
            <a:lvl1pPr algn="ctr">
              <a:defRPr>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30" name="Text Placeholder 21"/>
          <p:cNvSpPr>
            <a:spLocks noGrp="1"/>
          </p:cNvSpPr>
          <p:nvPr>
            <p:ph type="body" sz="quarter" idx="35"/>
          </p:nvPr>
        </p:nvSpPr>
        <p:spPr>
          <a:xfrm>
            <a:off x="9724667" y="4853276"/>
            <a:ext cx="1814513" cy="1304045"/>
          </a:xfrm>
        </p:spPr>
        <p:txBody>
          <a:bodyPr>
            <a:normAutofit/>
          </a:bodyPr>
          <a:lstStyle>
            <a:lvl1pPr algn="ct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Tree>
    <p:extLst>
      <p:ext uri="{BB962C8B-B14F-4D97-AF65-F5344CB8AC3E}">
        <p14:creationId xmlns:p14="http://schemas.microsoft.com/office/powerpoint/2010/main" val="1153154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anim calcmode="lin" valueType="num">
                                      <p:cBhvr>
                                        <p:cTn id="12"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p:cTn id="21" dur="500" fill="hold"/>
                                        <p:tgtEl>
                                          <p:spTgt spid="17"/>
                                        </p:tgtEl>
                                        <p:attrNameLst>
                                          <p:attrName>ppt_w</p:attrName>
                                        </p:attrNameLst>
                                      </p:cBhvr>
                                      <p:tavLst>
                                        <p:tav tm="0">
                                          <p:val>
                                            <p:fltVal val="0"/>
                                          </p:val>
                                        </p:tav>
                                        <p:tav tm="100000">
                                          <p:val>
                                            <p:strVal val="#ppt_w"/>
                                          </p:val>
                                        </p:tav>
                                      </p:tavLst>
                                    </p:anim>
                                    <p:anim calcmode="lin" valueType="num">
                                      <p:cBhvr>
                                        <p:cTn id="22" dur="500" fill="hold"/>
                                        <p:tgtEl>
                                          <p:spTgt spid="17"/>
                                        </p:tgtEl>
                                        <p:attrNameLst>
                                          <p:attrName>ppt_h</p:attrName>
                                        </p:attrNameLst>
                                      </p:cBhvr>
                                      <p:tavLst>
                                        <p:tav tm="0">
                                          <p:val>
                                            <p:fltVal val="0"/>
                                          </p:val>
                                        </p:tav>
                                        <p:tav tm="100000">
                                          <p:val>
                                            <p:strVal val="#ppt_h"/>
                                          </p:val>
                                        </p:tav>
                                      </p:tavLst>
                                    </p:anim>
                                    <p:animEffect transition="in" filter="fade">
                                      <p:cBhvr>
                                        <p:cTn id="23" dur="500"/>
                                        <p:tgtEl>
                                          <p:spTgt spid="17"/>
                                        </p:tgtEl>
                                      </p:cBhvr>
                                    </p:animEffect>
                                  </p:childTnLst>
                                </p:cTn>
                              </p:par>
                            </p:childTnLst>
                          </p:cTn>
                        </p:par>
                        <p:par>
                          <p:cTn id="24" fill="hold">
                            <p:stCondLst>
                              <p:cond delay="2000"/>
                            </p:stCondLst>
                            <p:childTnLst>
                              <p:par>
                                <p:cTn id="25" presetID="53" presetClass="entr" presetSubtype="16" fill="hold" grpId="0" nodeType="afterEffect" nodePh="1">
                                  <p:stCondLst>
                                    <p:cond delay="0"/>
                                  </p:stCondLst>
                                  <p:endCondLst>
                                    <p:cond evt="begin" delay="0">
                                      <p:tn val="25"/>
                                    </p:cond>
                                  </p:endCondLst>
                                  <p:childTnLst>
                                    <p:set>
                                      <p:cBhvr>
                                        <p:cTn id="26" dur="1" fill="hold">
                                          <p:stCondLst>
                                            <p:cond delay="0"/>
                                          </p:stCondLst>
                                        </p:cTn>
                                        <p:tgtEl>
                                          <p:spTgt spid="15">
                                            <p:txEl>
                                              <p:pRg st="0" end="0"/>
                                            </p:txEl>
                                          </p:spTgt>
                                        </p:tgtEl>
                                        <p:attrNameLst>
                                          <p:attrName>style.visibility</p:attrName>
                                        </p:attrNameLst>
                                      </p:cBhvr>
                                      <p:to>
                                        <p:strVal val="visible"/>
                                      </p:to>
                                    </p:set>
                                    <p:anim calcmode="lin" valueType="num">
                                      <p:cBhvr>
                                        <p:cTn id="27"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28"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29" dur="500"/>
                                        <p:tgtEl>
                                          <p:spTgt spid="15">
                                            <p:txEl>
                                              <p:pRg st="0" end="0"/>
                                            </p:txEl>
                                          </p:spTgt>
                                        </p:tgtEl>
                                      </p:cBhvr>
                                    </p:animEffect>
                                  </p:childTnLst>
                                </p:cTn>
                              </p:par>
                            </p:childTnLst>
                          </p:cTn>
                        </p:par>
                        <p:par>
                          <p:cTn id="30" fill="hold">
                            <p:stCondLst>
                              <p:cond delay="2500"/>
                            </p:stCondLst>
                            <p:childTnLst>
                              <p:par>
                                <p:cTn id="31" presetID="42" presetClass="entr" presetSubtype="0" fill="hold" grpId="0" nodeType="afterEffect" nodePh="1">
                                  <p:stCondLst>
                                    <p:cond delay="0"/>
                                  </p:stCondLst>
                                  <p:endCondLst>
                                    <p:cond evt="begin" delay="0">
                                      <p:tn val="31"/>
                                    </p:cond>
                                  </p:endCondLst>
                                  <p:childTnLst>
                                    <p:set>
                                      <p:cBhvr>
                                        <p:cTn id="32" dur="1" fill="hold">
                                          <p:stCondLst>
                                            <p:cond delay="0"/>
                                          </p:stCondLst>
                                        </p:cTn>
                                        <p:tgtEl>
                                          <p:spTgt spid="16">
                                            <p:txEl>
                                              <p:pRg st="0" end="0"/>
                                            </p:txEl>
                                          </p:spTgt>
                                        </p:tgtEl>
                                        <p:attrNameLst>
                                          <p:attrName>style.visibility</p:attrName>
                                        </p:attrNameLst>
                                      </p:cBhvr>
                                      <p:to>
                                        <p:strVal val="visible"/>
                                      </p:to>
                                    </p:set>
                                    <p:animEffect transition="in" filter="fade">
                                      <p:cBhvr>
                                        <p:cTn id="33" dur="500"/>
                                        <p:tgtEl>
                                          <p:spTgt spid="16">
                                            <p:txEl>
                                              <p:pRg st="0" end="0"/>
                                            </p:txEl>
                                          </p:spTgt>
                                        </p:tgtEl>
                                      </p:cBhvr>
                                    </p:animEffect>
                                    <p:anim calcmode="lin" valueType="num">
                                      <p:cBhvr>
                                        <p:cTn id="34"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35" dur="5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par>
                          <p:cTn id="36" fill="hold">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par>
                          <p:cTn id="40" fill="hold">
                            <p:stCondLst>
                              <p:cond delay="3500"/>
                            </p:stCondLst>
                            <p:childTnLst>
                              <p:par>
                                <p:cTn id="41" presetID="53" presetClass="entr" presetSubtype="16" fill="hold" grpId="0" nodeType="after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p:cTn id="43" dur="500" fill="hold"/>
                                        <p:tgtEl>
                                          <p:spTgt spid="25"/>
                                        </p:tgtEl>
                                        <p:attrNameLst>
                                          <p:attrName>ppt_w</p:attrName>
                                        </p:attrNameLst>
                                      </p:cBhvr>
                                      <p:tavLst>
                                        <p:tav tm="0">
                                          <p:val>
                                            <p:fltVal val="0"/>
                                          </p:val>
                                        </p:tav>
                                        <p:tav tm="100000">
                                          <p:val>
                                            <p:strVal val="#ppt_w"/>
                                          </p:val>
                                        </p:tav>
                                      </p:tavLst>
                                    </p:anim>
                                    <p:anim calcmode="lin" valueType="num">
                                      <p:cBhvr>
                                        <p:cTn id="44" dur="500" fill="hold"/>
                                        <p:tgtEl>
                                          <p:spTgt spid="25"/>
                                        </p:tgtEl>
                                        <p:attrNameLst>
                                          <p:attrName>ppt_h</p:attrName>
                                        </p:attrNameLst>
                                      </p:cBhvr>
                                      <p:tavLst>
                                        <p:tav tm="0">
                                          <p:val>
                                            <p:fltVal val="0"/>
                                          </p:val>
                                        </p:tav>
                                        <p:tav tm="100000">
                                          <p:val>
                                            <p:strVal val="#ppt_h"/>
                                          </p:val>
                                        </p:tav>
                                      </p:tavLst>
                                    </p:anim>
                                    <p:animEffect transition="in" filter="fade">
                                      <p:cBhvr>
                                        <p:cTn id="45" dur="500"/>
                                        <p:tgtEl>
                                          <p:spTgt spid="25"/>
                                        </p:tgtEl>
                                      </p:cBhvr>
                                    </p:animEffect>
                                  </p:childTnLst>
                                </p:cTn>
                              </p:par>
                            </p:childTnLst>
                          </p:cTn>
                        </p:par>
                        <p:par>
                          <p:cTn id="46" fill="hold">
                            <p:stCondLst>
                              <p:cond delay="4000"/>
                            </p:stCondLst>
                            <p:childTnLst>
                              <p:par>
                                <p:cTn id="47" presetID="53" presetClass="entr" presetSubtype="16" fill="hold" grpId="0" nodeType="afterEffect" nodePh="1">
                                  <p:stCondLst>
                                    <p:cond delay="0"/>
                                  </p:stCondLst>
                                  <p:endCondLst>
                                    <p:cond evt="begin" delay="0">
                                      <p:tn val="47"/>
                                    </p:cond>
                                  </p:endCondLst>
                                  <p:childTnLst>
                                    <p:set>
                                      <p:cBhvr>
                                        <p:cTn id="48" dur="1" fill="hold">
                                          <p:stCondLst>
                                            <p:cond delay="0"/>
                                          </p:stCondLst>
                                        </p:cTn>
                                        <p:tgtEl>
                                          <p:spTgt spid="18">
                                            <p:txEl>
                                              <p:pRg st="0" end="0"/>
                                            </p:txEl>
                                          </p:spTgt>
                                        </p:tgtEl>
                                        <p:attrNameLst>
                                          <p:attrName>style.visibility</p:attrName>
                                        </p:attrNameLst>
                                      </p:cBhvr>
                                      <p:to>
                                        <p:strVal val="visible"/>
                                      </p:to>
                                    </p:set>
                                    <p:anim calcmode="lin" valueType="num">
                                      <p:cBhvr>
                                        <p:cTn id="49"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50"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51" dur="500"/>
                                        <p:tgtEl>
                                          <p:spTgt spid="18">
                                            <p:txEl>
                                              <p:pRg st="0" end="0"/>
                                            </p:txEl>
                                          </p:spTgt>
                                        </p:tgtEl>
                                      </p:cBhvr>
                                    </p:animEffect>
                                  </p:childTnLst>
                                </p:cTn>
                              </p:par>
                            </p:childTnLst>
                          </p:cTn>
                        </p:par>
                        <p:par>
                          <p:cTn id="52" fill="hold">
                            <p:stCondLst>
                              <p:cond delay="4500"/>
                            </p:stCondLst>
                            <p:childTnLst>
                              <p:par>
                                <p:cTn id="53" presetID="42" presetClass="entr" presetSubtype="0" fill="hold" grpId="0" nodeType="afterEffect" nodePh="1">
                                  <p:stCondLst>
                                    <p:cond delay="0"/>
                                  </p:stCondLst>
                                  <p:endCondLst>
                                    <p:cond evt="begin" delay="0">
                                      <p:tn val="53"/>
                                    </p:cond>
                                  </p:endCondLst>
                                  <p:childTnLst>
                                    <p:set>
                                      <p:cBhvr>
                                        <p:cTn id="54" dur="1" fill="hold">
                                          <p:stCondLst>
                                            <p:cond delay="0"/>
                                          </p:stCondLst>
                                        </p:cTn>
                                        <p:tgtEl>
                                          <p:spTgt spid="19">
                                            <p:txEl>
                                              <p:pRg st="0" end="0"/>
                                            </p:txEl>
                                          </p:spTgt>
                                        </p:tgtEl>
                                        <p:attrNameLst>
                                          <p:attrName>style.visibility</p:attrName>
                                        </p:attrNameLst>
                                      </p:cBhvr>
                                      <p:to>
                                        <p:strVal val="visible"/>
                                      </p:to>
                                    </p:set>
                                    <p:animEffect transition="in" filter="fade">
                                      <p:cBhvr>
                                        <p:cTn id="55" dur="500"/>
                                        <p:tgtEl>
                                          <p:spTgt spid="19">
                                            <p:txEl>
                                              <p:pRg st="0" end="0"/>
                                            </p:txEl>
                                          </p:spTgt>
                                        </p:tgtEl>
                                      </p:cBhvr>
                                    </p:animEffect>
                                    <p:anim calcmode="lin" valueType="num">
                                      <p:cBhvr>
                                        <p:cTn id="56"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57" dur="5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par>
                          <p:cTn id="58" fill="hold">
                            <p:stCondLst>
                              <p:cond delay="5000"/>
                            </p:stCondLst>
                            <p:childTnLst>
                              <p:par>
                                <p:cTn id="59" presetID="10" presetClass="entr" presetSubtype="0" fill="hold" grpId="0" nodeType="after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fade">
                                      <p:cBhvr>
                                        <p:cTn id="61" dur="500"/>
                                        <p:tgtEl>
                                          <p:spTgt spid="28"/>
                                        </p:tgtEl>
                                      </p:cBhvr>
                                    </p:animEffect>
                                  </p:childTnLst>
                                </p:cTn>
                              </p:par>
                            </p:childTnLst>
                          </p:cTn>
                        </p:par>
                        <p:par>
                          <p:cTn id="62" fill="hold">
                            <p:stCondLst>
                              <p:cond delay="5500"/>
                            </p:stCondLst>
                            <p:childTnLst>
                              <p:par>
                                <p:cTn id="63" presetID="53" presetClass="entr" presetSubtype="16" fill="hold" grpId="0" nodeType="afterEffect">
                                  <p:stCondLst>
                                    <p:cond delay="0"/>
                                  </p:stCondLst>
                                  <p:childTnLst>
                                    <p:set>
                                      <p:cBhvr>
                                        <p:cTn id="64" dur="1" fill="hold">
                                          <p:stCondLst>
                                            <p:cond delay="0"/>
                                          </p:stCondLst>
                                        </p:cTn>
                                        <p:tgtEl>
                                          <p:spTgt spid="29"/>
                                        </p:tgtEl>
                                        <p:attrNameLst>
                                          <p:attrName>style.visibility</p:attrName>
                                        </p:attrNameLst>
                                      </p:cBhvr>
                                      <p:to>
                                        <p:strVal val="visible"/>
                                      </p:to>
                                    </p:set>
                                    <p:anim calcmode="lin" valueType="num">
                                      <p:cBhvr>
                                        <p:cTn id="65" dur="500" fill="hold"/>
                                        <p:tgtEl>
                                          <p:spTgt spid="29"/>
                                        </p:tgtEl>
                                        <p:attrNameLst>
                                          <p:attrName>ppt_w</p:attrName>
                                        </p:attrNameLst>
                                      </p:cBhvr>
                                      <p:tavLst>
                                        <p:tav tm="0">
                                          <p:val>
                                            <p:fltVal val="0"/>
                                          </p:val>
                                        </p:tav>
                                        <p:tav tm="100000">
                                          <p:val>
                                            <p:strVal val="#ppt_w"/>
                                          </p:val>
                                        </p:tav>
                                      </p:tavLst>
                                    </p:anim>
                                    <p:anim calcmode="lin" valueType="num">
                                      <p:cBhvr>
                                        <p:cTn id="66" dur="500" fill="hold"/>
                                        <p:tgtEl>
                                          <p:spTgt spid="29"/>
                                        </p:tgtEl>
                                        <p:attrNameLst>
                                          <p:attrName>ppt_h</p:attrName>
                                        </p:attrNameLst>
                                      </p:cBhvr>
                                      <p:tavLst>
                                        <p:tav tm="0">
                                          <p:val>
                                            <p:fltVal val="0"/>
                                          </p:val>
                                        </p:tav>
                                        <p:tav tm="100000">
                                          <p:val>
                                            <p:strVal val="#ppt_h"/>
                                          </p:val>
                                        </p:tav>
                                      </p:tavLst>
                                    </p:anim>
                                    <p:animEffect transition="in" filter="fade">
                                      <p:cBhvr>
                                        <p:cTn id="67" dur="500"/>
                                        <p:tgtEl>
                                          <p:spTgt spid="29"/>
                                        </p:tgtEl>
                                      </p:cBhvr>
                                    </p:animEffect>
                                  </p:childTnLst>
                                </p:cTn>
                              </p:par>
                            </p:childTnLst>
                          </p:cTn>
                        </p:par>
                        <p:par>
                          <p:cTn id="68" fill="hold">
                            <p:stCondLst>
                              <p:cond delay="6000"/>
                            </p:stCondLst>
                            <p:childTnLst>
                              <p:par>
                                <p:cTn id="69" presetID="53" presetClass="entr" presetSubtype="16" fill="hold" grpId="0" nodeType="afterEffect" nodePh="1">
                                  <p:stCondLst>
                                    <p:cond delay="0"/>
                                  </p:stCondLst>
                                  <p:endCondLst>
                                    <p:cond evt="begin" delay="0">
                                      <p:tn val="69"/>
                                    </p:cond>
                                  </p:endCondLst>
                                  <p:childTnLst>
                                    <p:set>
                                      <p:cBhvr>
                                        <p:cTn id="70" dur="1" fill="hold">
                                          <p:stCondLst>
                                            <p:cond delay="0"/>
                                          </p:stCondLst>
                                        </p:cTn>
                                        <p:tgtEl>
                                          <p:spTgt spid="20">
                                            <p:txEl>
                                              <p:pRg st="0" end="0"/>
                                            </p:txEl>
                                          </p:spTgt>
                                        </p:tgtEl>
                                        <p:attrNameLst>
                                          <p:attrName>style.visibility</p:attrName>
                                        </p:attrNameLst>
                                      </p:cBhvr>
                                      <p:to>
                                        <p:strVal val="visible"/>
                                      </p:to>
                                    </p:set>
                                    <p:anim calcmode="lin" valueType="num">
                                      <p:cBhvr>
                                        <p:cTn id="71"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72"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73" dur="500"/>
                                        <p:tgtEl>
                                          <p:spTgt spid="20">
                                            <p:txEl>
                                              <p:pRg st="0" end="0"/>
                                            </p:txEl>
                                          </p:spTgt>
                                        </p:tgtEl>
                                      </p:cBhvr>
                                    </p:animEffect>
                                  </p:childTnLst>
                                </p:cTn>
                              </p:par>
                            </p:childTnLst>
                          </p:cTn>
                        </p:par>
                        <p:par>
                          <p:cTn id="74" fill="hold">
                            <p:stCondLst>
                              <p:cond delay="6500"/>
                            </p:stCondLst>
                            <p:childTnLst>
                              <p:par>
                                <p:cTn id="75" presetID="42" presetClass="entr" presetSubtype="0" fill="hold" grpId="0" nodeType="afterEffect" nodePh="1">
                                  <p:stCondLst>
                                    <p:cond delay="0"/>
                                  </p:stCondLst>
                                  <p:endCondLst>
                                    <p:cond evt="begin" delay="0">
                                      <p:tn val="75"/>
                                    </p:cond>
                                  </p:endCondLst>
                                  <p:childTnLst>
                                    <p:set>
                                      <p:cBhvr>
                                        <p:cTn id="76" dur="1" fill="hold">
                                          <p:stCondLst>
                                            <p:cond delay="0"/>
                                          </p:stCondLst>
                                        </p:cTn>
                                        <p:tgtEl>
                                          <p:spTgt spid="21">
                                            <p:txEl>
                                              <p:pRg st="0" end="0"/>
                                            </p:txEl>
                                          </p:spTgt>
                                        </p:tgtEl>
                                        <p:attrNameLst>
                                          <p:attrName>style.visibility</p:attrName>
                                        </p:attrNameLst>
                                      </p:cBhvr>
                                      <p:to>
                                        <p:strVal val="visible"/>
                                      </p:to>
                                    </p:set>
                                    <p:animEffect transition="in" filter="fade">
                                      <p:cBhvr>
                                        <p:cTn id="77" dur="500"/>
                                        <p:tgtEl>
                                          <p:spTgt spid="21">
                                            <p:txEl>
                                              <p:pRg st="0" end="0"/>
                                            </p:txEl>
                                          </p:spTgt>
                                        </p:tgtEl>
                                      </p:cBhvr>
                                    </p:animEffect>
                                    <p:anim calcmode="lin" valueType="num">
                                      <p:cBhvr>
                                        <p:cTn id="78"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79" dur="5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par>
                          <p:cTn id="80" fill="hold">
                            <p:stCondLst>
                              <p:cond delay="7000"/>
                            </p:stCondLst>
                            <p:childTnLst>
                              <p:par>
                                <p:cTn id="81" presetID="10" presetClass="entr" presetSubtype="0" fill="hold" grpId="0" nodeType="after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fade">
                                      <p:cBhvr>
                                        <p:cTn id="83" dur="500"/>
                                        <p:tgtEl>
                                          <p:spTgt spid="26"/>
                                        </p:tgtEl>
                                      </p:cBhvr>
                                    </p:animEffect>
                                  </p:childTnLst>
                                </p:cTn>
                              </p:par>
                            </p:childTnLst>
                          </p:cTn>
                        </p:par>
                        <p:par>
                          <p:cTn id="84" fill="hold">
                            <p:stCondLst>
                              <p:cond delay="7500"/>
                            </p:stCondLst>
                            <p:childTnLst>
                              <p:par>
                                <p:cTn id="85" presetID="53" presetClass="entr" presetSubtype="16" fill="hold" grpId="0" nodeType="afterEffect">
                                  <p:stCondLst>
                                    <p:cond delay="0"/>
                                  </p:stCondLst>
                                  <p:childTnLst>
                                    <p:set>
                                      <p:cBhvr>
                                        <p:cTn id="86" dur="1" fill="hold">
                                          <p:stCondLst>
                                            <p:cond delay="0"/>
                                          </p:stCondLst>
                                        </p:cTn>
                                        <p:tgtEl>
                                          <p:spTgt spid="27"/>
                                        </p:tgtEl>
                                        <p:attrNameLst>
                                          <p:attrName>style.visibility</p:attrName>
                                        </p:attrNameLst>
                                      </p:cBhvr>
                                      <p:to>
                                        <p:strVal val="visible"/>
                                      </p:to>
                                    </p:set>
                                    <p:anim calcmode="lin" valueType="num">
                                      <p:cBhvr>
                                        <p:cTn id="87" dur="500" fill="hold"/>
                                        <p:tgtEl>
                                          <p:spTgt spid="27"/>
                                        </p:tgtEl>
                                        <p:attrNameLst>
                                          <p:attrName>ppt_w</p:attrName>
                                        </p:attrNameLst>
                                      </p:cBhvr>
                                      <p:tavLst>
                                        <p:tav tm="0">
                                          <p:val>
                                            <p:fltVal val="0"/>
                                          </p:val>
                                        </p:tav>
                                        <p:tav tm="100000">
                                          <p:val>
                                            <p:strVal val="#ppt_w"/>
                                          </p:val>
                                        </p:tav>
                                      </p:tavLst>
                                    </p:anim>
                                    <p:anim calcmode="lin" valueType="num">
                                      <p:cBhvr>
                                        <p:cTn id="88" dur="500" fill="hold"/>
                                        <p:tgtEl>
                                          <p:spTgt spid="27"/>
                                        </p:tgtEl>
                                        <p:attrNameLst>
                                          <p:attrName>ppt_h</p:attrName>
                                        </p:attrNameLst>
                                      </p:cBhvr>
                                      <p:tavLst>
                                        <p:tav tm="0">
                                          <p:val>
                                            <p:fltVal val="0"/>
                                          </p:val>
                                        </p:tav>
                                        <p:tav tm="100000">
                                          <p:val>
                                            <p:strVal val="#ppt_h"/>
                                          </p:val>
                                        </p:tav>
                                      </p:tavLst>
                                    </p:anim>
                                    <p:animEffect transition="in" filter="fade">
                                      <p:cBhvr>
                                        <p:cTn id="89" dur="500"/>
                                        <p:tgtEl>
                                          <p:spTgt spid="27"/>
                                        </p:tgtEl>
                                      </p:cBhvr>
                                    </p:animEffect>
                                  </p:childTnLst>
                                </p:cTn>
                              </p:par>
                            </p:childTnLst>
                          </p:cTn>
                        </p:par>
                        <p:par>
                          <p:cTn id="90" fill="hold">
                            <p:stCondLst>
                              <p:cond delay="8000"/>
                            </p:stCondLst>
                            <p:childTnLst>
                              <p:par>
                                <p:cTn id="91" presetID="53" presetClass="entr" presetSubtype="16" fill="hold" grpId="0" nodeType="afterEffect" nodePh="1">
                                  <p:stCondLst>
                                    <p:cond delay="0"/>
                                  </p:stCondLst>
                                  <p:endCondLst>
                                    <p:cond evt="begin" delay="0">
                                      <p:tn val="91"/>
                                    </p:cond>
                                  </p:endCondLst>
                                  <p:childTnLst>
                                    <p:set>
                                      <p:cBhvr>
                                        <p:cTn id="92" dur="1" fill="hold">
                                          <p:stCondLst>
                                            <p:cond delay="0"/>
                                          </p:stCondLst>
                                        </p:cTn>
                                        <p:tgtEl>
                                          <p:spTgt spid="22">
                                            <p:txEl>
                                              <p:pRg st="0" end="0"/>
                                            </p:txEl>
                                          </p:spTgt>
                                        </p:tgtEl>
                                        <p:attrNameLst>
                                          <p:attrName>style.visibility</p:attrName>
                                        </p:attrNameLst>
                                      </p:cBhvr>
                                      <p:to>
                                        <p:strVal val="visible"/>
                                      </p:to>
                                    </p:set>
                                    <p:anim calcmode="lin" valueType="num">
                                      <p:cBhvr>
                                        <p:cTn id="93"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94"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95" dur="500"/>
                                        <p:tgtEl>
                                          <p:spTgt spid="22">
                                            <p:txEl>
                                              <p:pRg st="0" end="0"/>
                                            </p:txEl>
                                          </p:spTgt>
                                        </p:tgtEl>
                                      </p:cBhvr>
                                    </p:animEffect>
                                  </p:childTnLst>
                                </p:cTn>
                              </p:par>
                            </p:childTnLst>
                          </p:cTn>
                        </p:par>
                        <p:par>
                          <p:cTn id="96" fill="hold">
                            <p:stCondLst>
                              <p:cond delay="8500"/>
                            </p:stCondLst>
                            <p:childTnLst>
                              <p:par>
                                <p:cTn id="97" presetID="42" presetClass="entr" presetSubtype="0" fill="hold" grpId="0" nodeType="afterEffect" nodePh="1">
                                  <p:stCondLst>
                                    <p:cond delay="0"/>
                                  </p:stCondLst>
                                  <p:endCondLst>
                                    <p:cond evt="begin" delay="0">
                                      <p:tn val="97"/>
                                    </p:cond>
                                  </p:endCondLst>
                                  <p:childTnLst>
                                    <p:set>
                                      <p:cBhvr>
                                        <p:cTn id="98" dur="1" fill="hold">
                                          <p:stCondLst>
                                            <p:cond delay="0"/>
                                          </p:stCondLst>
                                        </p:cTn>
                                        <p:tgtEl>
                                          <p:spTgt spid="30">
                                            <p:txEl>
                                              <p:pRg st="0" end="0"/>
                                            </p:txEl>
                                          </p:spTgt>
                                        </p:tgtEl>
                                        <p:attrNameLst>
                                          <p:attrName>style.visibility</p:attrName>
                                        </p:attrNameLst>
                                      </p:cBhvr>
                                      <p:to>
                                        <p:strVal val="visible"/>
                                      </p:to>
                                    </p:set>
                                    <p:animEffect transition="in" filter="fade">
                                      <p:cBhvr>
                                        <p:cTn id="99" dur="500"/>
                                        <p:tgtEl>
                                          <p:spTgt spid="30">
                                            <p:txEl>
                                              <p:pRg st="0" end="0"/>
                                            </p:txEl>
                                          </p:spTgt>
                                        </p:tgtEl>
                                      </p:cBhvr>
                                    </p:animEffect>
                                    <p:anim calcmode="lin" valueType="num">
                                      <p:cBhvr>
                                        <p:cTn id="100"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101" dur="5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42"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P spid="23" grpId="0" animBg="1"/>
      <p:bldP spid="17" grpId="0" animBg="1"/>
      <p:bldP spid="24" grpId="0" animBg="1"/>
      <p:bldP spid="25" grpId="0" animBg="1"/>
      <p:bldP spid="26" grpId="0" animBg="1"/>
      <p:bldP spid="27" grpId="0" animBg="1"/>
      <p:bldP spid="28" grpId="0" animBg="1"/>
      <p:bldP spid="29" grpId="0" animBg="1"/>
      <p:bldP spid="15"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childTnLst>
                </p:cTn>
              </p:par>
            </p:tnLst>
          </p:tmpl>
        </p:tmplLst>
      </p:bldP>
      <p:bldP spid="16"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anim calcmode="lin" valueType="num">
                      <p:cBhvr>
                        <p:cTn dur="500" fill="hold"/>
                        <p:tgtEl>
                          <p:spTgt spid="16"/>
                        </p:tgtEl>
                        <p:attrNameLst>
                          <p:attrName>ppt_x</p:attrName>
                        </p:attrNameLst>
                      </p:cBhvr>
                      <p:tavLst>
                        <p:tav tm="0">
                          <p:val>
                            <p:strVal val="#ppt_x"/>
                          </p:val>
                        </p:tav>
                        <p:tav tm="100000">
                          <p:val>
                            <p:strVal val="#ppt_x"/>
                          </p:val>
                        </p:tav>
                      </p:tavLst>
                    </p:anim>
                    <p:anim calcmode="lin" valueType="num">
                      <p:cBhvr>
                        <p:cTn dur="500" fill="hold"/>
                        <p:tgtEl>
                          <p:spTgt spid="16"/>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19"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anim calcmode="lin" valueType="num">
                      <p:cBhvr>
                        <p:cTn dur="500" fill="hold"/>
                        <p:tgtEl>
                          <p:spTgt spid="19"/>
                        </p:tgtEl>
                        <p:attrNameLst>
                          <p:attrName>ppt_x</p:attrName>
                        </p:attrNameLst>
                      </p:cBhvr>
                      <p:tavLst>
                        <p:tav tm="0">
                          <p:val>
                            <p:strVal val="#ppt_x"/>
                          </p:val>
                        </p:tav>
                        <p:tav tm="100000">
                          <p:val>
                            <p:strVal val="#ppt_x"/>
                          </p:val>
                        </p:tav>
                      </p:tavLst>
                    </p:anim>
                    <p:anim calcmode="lin" valueType="num">
                      <p:cBhvr>
                        <p:cTn dur="500" fill="hold"/>
                        <p:tgtEl>
                          <p:spTgt spid="19"/>
                        </p:tgtEl>
                        <p:attrNameLst>
                          <p:attrName>ppt_y</p:attrName>
                        </p:attrNameLst>
                      </p:cBhvr>
                      <p:tavLst>
                        <p:tav tm="0">
                          <p:val>
                            <p:strVal val="#ppt_y+.1"/>
                          </p:val>
                        </p:tav>
                        <p:tav tm="100000">
                          <p:val>
                            <p:strVal val="#ppt_y"/>
                          </p:val>
                        </p:tav>
                      </p:tavLst>
                    </p:anim>
                  </p:childTnLst>
                </p:cTn>
              </p:par>
            </p:tnLst>
          </p:tmpl>
        </p:tmplLst>
      </p:bldP>
      <p:bldP spid="20"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childTnLst>
                </p:cTn>
              </p:par>
            </p:tnLst>
          </p:tmpl>
        </p:tmplLst>
      </p:bldP>
      <p:bldP spid="21"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childTnLst>
                </p:cTn>
              </p:par>
            </p:tnLst>
          </p:tmpl>
        </p:tmplLst>
      </p:bldP>
      <p:bldP spid="30"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anim calcmode="lin" valueType="num">
                      <p:cBhvr>
                        <p:cTn dur="500" fill="hold"/>
                        <p:tgtEl>
                          <p:spTgt spid="30"/>
                        </p:tgtEl>
                        <p:attrNameLst>
                          <p:attrName>ppt_x</p:attrName>
                        </p:attrNameLst>
                      </p:cBhvr>
                      <p:tavLst>
                        <p:tav tm="0">
                          <p:val>
                            <p:strVal val="#ppt_x"/>
                          </p:val>
                        </p:tav>
                        <p:tav tm="100000">
                          <p:val>
                            <p:strVal val="#ppt_x"/>
                          </p:val>
                        </p:tav>
                      </p:tavLst>
                    </p:anim>
                    <p:anim calcmode="lin" valueType="num">
                      <p:cBhvr>
                        <p:cTn dur="500" fill="hold"/>
                        <p:tgtEl>
                          <p:spTgt spid="30"/>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692150"/>
            <a:ext cx="11233150" cy="405130"/>
          </a:xfrm>
        </p:spPr>
        <p:txBody>
          <a:bodyPr/>
          <a:lstStyle>
            <a:lvl1pPr>
              <a:defRPr b="1">
                <a:solidFill>
                  <a:schemeClr val="tx1">
                    <a:lumMod val="75000"/>
                    <a:lumOff val="25000"/>
                  </a:schemeClr>
                </a:solidFill>
              </a:defRPr>
            </a:lvl1pPr>
          </a:lstStyle>
          <a:p>
            <a:r>
              <a:rPr lang="en-US" dirty="0"/>
              <a:t>CLICK TO EDIT MASTER TITLE STYLE</a:t>
            </a:r>
            <a:endParaRPr lang="en-AU" dirty="0"/>
          </a:p>
        </p:txBody>
      </p:sp>
      <p:sp>
        <p:nvSpPr>
          <p:cNvPr id="3" name="Date Placeholder 2"/>
          <p:cNvSpPr>
            <a:spLocks noGrp="1"/>
          </p:cNvSpPr>
          <p:nvPr>
            <p:ph type="dt" sz="half" idx="10"/>
          </p:nvPr>
        </p:nvSpPr>
        <p:spPr/>
        <p:txBody>
          <a:bodyPr/>
          <a:lstStyle/>
          <a:p>
            <a:fld id="{96E9A392-274D-4047-9F23-E1F881643236}" type="datetimeFigureOut">
              <a:rPr lang="fr-FR" smtClean="0"/>
              <a:t>13/06/2019</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53F3B28A-11A3-4A3D-99F5-23969E8ED7EC}" type="slidenum">
              <a:rPr lang="fr-FR" smtClean="0"/>
              <a:t>‹N°›</a:t>
            </a:fld>
            <a:endParaRPr lang="fr-FR"/>
          </a:p>
        </p:txBody>
      </p:sp>
      <p:sp>
        <p:nvSpPr>
          <p:cNvPr id="7" name="Text Placeholder 6"/>
          <p:cNvSpPr>
            <a:spLocks noGrp="1"/>
          </p:cNvSpPr>
          <p:nvPr>
            <p:ph type="body" sz="quarter" idx="13"/>
          </p:nvPr>
        </p:nvSpPr>
        <p:spPr>
          <a:xfrm>
            <a:off x="479425" y="393700"/>
            <a:ext cx="3559175" cy="273050"/>
          </a:xfrm>
        </p:spPr>
        <p:txBody>
          <a:bodyPr/>
          <a:lstStyle>
            <a:lvl1pPr>
              <a:defRPr>
                <a:solidFill>
                  <a:schemeClr val="tx1">
                    <a:lumMod val="65000"/>
                    <a:lumOff val="35000"/>
                  </a:schemeClr>
                </a:solidFill>
                <a:latin typeface="+mj-lt"/>
              </a:defRPr>
            </a:lvl1pPr>
          </a:lstStyle>
          <a:p>
            <a:pPr lvl="0"/>
            <a:r>
              <a:rPr lang="fr-FR"/>
              <a:t>Cliquez pour modifier les styles du texte du masque</a:t>
            </a:r>
          </a:p>
        </p:txBody>
      </p:sp>
      <p:sp>
        <p:nvSpPr>
          <p:cNvPr id="8" name="Text Placeholder 2"/>
          <p:cNvSpPr>
            <a:spLocks noGrp="1"/>
          </p:cNvSpPr>
          <p:nvPr>
            <p:ph type="body" idx="1"/>
          </p:nvPr>
        </p:nvSpPr>
        <p:spPr>
          <a:xfrm>
            <a:off x="479425" y="1154764"/>
            <a:ext cx="11233150" cy="272983"/>
          </a:xfrm>
        </p:spPr>
        <p:txBody>
          <a:bodyPr>
            <a:normAutofit/>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31" name="Picture Placeholder 30"/>
          <p:cNvSpPr>
            <a:spLocks noGrp="1"/>
          </p:cNvSpPr>
          <p:nvPr>
            <p:ph type="pic" sz="quarter" idx="33" hasCustomPrompt="1"/>
          </p:nvPr>
        </p:nvSpPr>
        <p:spPr>
          <a:xfrm>
            <a:off x="308985" y="1987212"/>
            <a:ext cx="3773920" cy="2183006"/>
          </a:xfrm>
          <a:solidFill>
            <a:schemeClr val="bg1">
              <a:lumMod val="85000"/>
            </a:schemeClr>
          </a:solidFill>
        </p:spPr>
        <p:txBody>
          <a:bodyPr/>
          <a:lstStyle>
            <a:lvl1pPr>
              <a:defRPr/>
            </a:lvl1pPr>
          </a:lstStyle>
          <a:p>
            <a:r>
              <a:rPr lang="id-ID" dirty="0"/>
              <a:t>Pic here</a:t>
            </a:r>
            <a:endParaRPr lang="en-AU" dirty="0"/>
          </a:p>
        </p:txBody>
      </p:sp>
      <p:sp>
        <p:nvSpPr>
          <p:cNvPr id="25" name="Picture Placeholder 30"/>
          <p:cNvSpPr>
            <a:spLocks noGrp="1"/>
          </p:cNvSpPr>
          <p:nvPr>
            <p:ph type="pic" sz="quarter" idx="34" hasCustomPrompt="1"/>
          </p:nvPr>
        </p:nvSpPr>
        <p:spPr>
          <a:xfrm>
            <a:off x="308985" y="4300488"/>
            <a:ext cx="3773920" cy="2183006"/>
          </a:xfrm>
          <a:solidFill>
            <a:schemeClr val="bg1">
              <a:lumMod val="85000"/>
            </a:schemeClr>
          </a:solidFill>
        </p:spPr>
        <p:txBody>
          <a:bodyPr/>
          <a:lstStyle>
            <a:lvl1pPr>
              <a:defRPr/>
            </a:lvl1pPr>
          </a:lstStyle>
          <a:p>
            <a:r>
              <a:rPr lang="id-ID" dirty="0"/>
              <a:t>Pic here</a:t>
            </a:r>
            <a:endParaRPr lang="en-AU" dirty="0"/>
          </a:p>
        </p:txBody>
      </p:sp>
      <p:sp>
        <p:nvSpPr>
          <p:cNvPr id="42" name="Picture Placeholder 30"/>
          <p:cNvSpPr>
            <a:spLocks noGrp="1"/>
          </p:cNvSpPr>
          <p:nvPr>
            <p:ph type="pic" sz="quarter" idx="35" hasCustomPrompt="1"/>
          </p:nvPr>
        </p:nvSpPr>
        <p:spPr>
          <a:xfrm>
            <a:off x="4209040" y="1987212"/>
            <a:ext cx="3773920" cy="2183006"/>
          </a:xfrm>
          <a:solidFill>
            <a:schemeClr val="bg1">
              <a:lumMod val="85000"/>
            </a:schemeClr>
          </a:solidFill>
        </p:spPr>
        <p:txBody>
          <a:bodyPr/>
          <a:lstStyle>
            <a:lvl1pPr>
              <a:defRPr/>
            </a:lvl1pPr>
          </a:lstStyle>
          <a:p>
            <a:r>
              <a:rPr lang="id-ID" dirty="0"/>
              <a:t>Pic here</a:t>
            </a:r>
            <a:endParaRPr lang="en-AU" dirty="0"/>
          </a:p>
        </p:txBody>
      </p:sp>
      <p:sp>
        <p:nvSpPr>
          <p:cNvPr id="43" name="Picture Placeholder 30"/>
          <p:cNvSpPr>
            <a:spLocks noGrp="1"/>
          </p:cNvSpPr>
          <p:nvPr>
            <p:ph type="pic" sz="quarter" idx="36" hasCustomPrompt="1"/>
          </p:nvPr>
        </p:nvSpPr>
        <p:spPr>
          <a:xfrm>
            <a:off x="4209040" y="4300488"/>
            <a:ext cx="3773920" cy="2183006"/>
          </a:xfrm>
          <a:solidFill>
            <a:schemeClr val="bg1">
              <a:lumMod val="85000"/>
            </a:schemeClr>
          </a:solidFill>
        </p:spPr>
        <p:txBody>
          <a:bodyPr/>
          <a:lstStyle>
            <a:lvl1pPr>
              <a:defRPr/>
            </a:lvl1pPr>
          </a:lstStyle>
          <a:p>
            <a:r>
              <a:rPr lang="id-ID" dirty="0"/>
              <a:t>Pic here</a:t>
            </a:r>
            <a:endParaRPr lang="en-AU" dirty="0"/>
          </a:p>
        </p:txBody>
      </p:sp>
      <p:sp>
        <p:nvSpPr>
          <p:cNvPr id="44" name="Picture Placeholder 30"/>
          <p:cNvSpPr>
            <a:spLocks noGrp="1"/>
          </p:cNvSpPr>
          <p:nvPr>
            <p:ph type="pic" sz="quarter" idx="37" hasCustomPrompt="1"/>
          </p:nvPr>
        </p:nvSpPr>
        <p:spPr>
          <a:xfrm>
            <a:off x="8109095" y="1987212"/>
            <a:ext cx="3773920" cy="2183006"/>
          </a:xfrm>
          <a:solidFill>
            <a:schemeClr val="bg1">
              <a:lumMod val="85000"/>
            </a:schemeClr>
          </a:solidFill>
        </p:spPr>
        <p:txBody>
          <a:bodyPr/>
          <a:lstStyle>
            <a:lvl1pPr>
              <a:defRPr/>
            </a:lvl1pPr>
          </a:lstStyle>
          <a:p>
            <a:r>
              <a:rPr lang="id-ID" dirty="0"/>
              <a:t>Pic here</a:t>
            </a:r>
            <a:endParaRPr lang="en-AU" dirty="0"/>
          </a:p>
        </p:txBody>
      </p:sp>
      <p:sp>
        <p:nvSpPr>
          <p:cNvPr id="45" name="Picture Placeholder 30"/>
          <p:cNvSpPr>
            <a:spLocks noGrp="1"/>
          </p:cNvSpPr>
          <p:nvPr>
            <p:ph type="pic" sz="quarter" idx="38" hasCustomPrompt="1"/>
          </p:nvPr>
        </p:nvSpPr>
        <p:spPr>
          <a:xfrm>
            <a:off x="8109095" y="4300488"/>
            <a:ext cx="3773920" cy="2183006"/>
          </a:xfrm>
          <a:solidFill>
            <a:schemeClr val="bg1">
              <a:lumMod val="85000"/>
            </a:schemeClr>
          </a:solidFill>
        </p:spPr>
        <p:txBody>
          <a:bodyPr/>
          <a:lstStyle>
            <a:lvl1pPr>
              <a:defRPr/>
            </a:lvl1pPr>
          </a:lstStyle>
          <a:p>
            <a:r>
              <a:rPr lang="id-ID" dirty="0"/>
              <a:t>Pic here</a:t>
            </a:r>
            <a:endParaRPr lang="en-AU" dirty="0"/>
          </a:p>
        </p:txBody>
      </p:sp>
    </p:spTree>
    <p:extLst>
      <p:ext uri="{BB962C8B-B14F-4D97-AF65-F5344CB8AC3E}">
        <p14:creationId xmlns:p14="http://schemas.microsoft.com/office/powerpoint/2010/main" val="18965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anim calcmode="lin" valueType="num">
                                      <p:cBhvr>
                                        <p:cTn id="16"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anim calcmode="lin" valueType="num">
                                      <p:cBhvr>
                                        <p:cTn id="22" dur="500" fill="hold"/>
                                        <p:tgtEl>
                                          <p:spTgt spid="31"/>
                                        </p:tgtEl>
                                        <p:attrNameLst>
                                          <p:attrName>ppt_x</p:attrName>
                                        </p:attrNameLst>
                                      </p:cBhvr>
                                      <p:tavLst>
                                        <p:tav tm="0">
                                          <p:val>
                                            <p:strVal val="#ppt_x"/>
                                          </p:val>
                                        </p:tav>
                                        <p:tav tm="100000">
                                          <p:val>
                                            <p:strVal val="#ppt_x"/>
                                          </p:val>
                                        </p:tav>
                                      </p:tavLst>
                                    </p:anim>
                                    <p:anim calcmode="lin" valueType="num">
                                      <p:cBhvr>
                                        <p:cTn id="23" dur="500" fill="hold"/>
                                        <p:tgtEl>
                                          <p:spTgt spid="31"/>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42" presetClass="entr" presetSubtype="0"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anim calcmode="lin" valueType="num">
                                      <p:cBhvr>
                                        <p:cTn id="28" dur="500" fill="hold"/>
                                        <p:tgtEl>
                                          <p:spTgt spid="25"/>
                                        </p:tgtEl>
                                        <p:attrNameLst>
                                          <p:attrName>ppt_x</p:attrName>
                                        </p:attrNameLst>
                                      </p:cBhvr>
                                      <p:tavLst>
                                        <p:tav tm="0">
                                          <p:val>
                                            <p:strVal val="#ppt_x"/>
                                          </p:val>
                                        </p:tav>
                                        <p:tav tm="100000">
                                          <p:val>
                                            <p:strVal val="#ppt_x"/>
                                          </p:val>
                                        </p:tav>
                                      </p:tavLst>
                                    </p:anim>
                                    <p:anim calcmode="lin" valueType="num">
                                      <p:cBhvr>
                                        <p:cTn id="29" dur="500" fill="hold"/>
                                        <p:tgtEl>
                                          <p:spTgt spid="25"/>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42" presetClass="entr" presetSubtype="0" fill="hold" grpId="0" nodeType="after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anim calcmode="lin" valueType="num">
                                      <p:cBhvr>
                                        <p:cTn id="34" dur="500" fill="hold"/>
                                        <p:tgtEl>
                                          <p:spTgt spid="42"/>
                                        </p:tgtEl>
                                        <p:attrNameLst>
                                          <p:attrName>ppt_x</p:attrName>
                                        </p:attrNameLst>
                                      </p:cBhvr>
                                      <p:tavLst>
                                        <p:tav tm="0">
                                          <p:val>
                                            <p:strVal val="#ppt_x"/>
                                          </p:val>
                                        </p:tav>
                                        <p:tav tm="100000">
                                          <p:val>
                                            <p:strVal val="#ppt_x"/>
                                          </p:val>
                                        </p:tav>
                                      </p:tavLst>
                                    </p:anim>
                                    <p:anim calcmode="lin" valueType="num">
                                      <p:cBhvr>
                                        <p:cTn id="35" dur="500" fill="hold"/>
                                        <p:tgtEl>
                                          <p:spTgt spid="42"/>
                                        </p:tgtEl>
                                        <p:attrNameLst>
                                          <p:attrName>ppt_y</p:attrName>
                                        </p:attrNameLst>
                                      </p:cBhvr>
                                      <p:tavLst>
                                        <p:tav tm="0">
                                          <p:val>
                                            <p:strVal val="#ppt_y+.1"/>
                                          </p:val>
                                        </p:tav>
                                        <p:tav tm="100000">
                                          <p:val>
                                            <p:strVal val="#ppt_y"/>
                                          </p:val>
                                        </p:tav>
                                      </p:tavLst>
                                    </p:anim>
                                  </p:childTnLst>
                                </p:cTn>
                              </p:par>
                            </p:childTnLst>
                          </p:cTn>
                        </p:par>
                        <p:par>
                          <p:cTn id="36" fill="hold">
                            <p:stCondLst>
                              <p:cond delay="3000"/>
                            </p:stCondLst>
                            <p:childTnLst>
                              <p:par>
                                <p:cTn id="37" presetID="42" presetClass="entr" presetSubtype="0" fill="hold" grpId="0" nodeType="after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anim calcmode="lin" valueType="num">
                                      <p:cBhvr>
                                        <p:cTn id="40" dur="500" fill="hold"/>
                                        <p:tgtEl>
                                          <p:spTgt spid="43"/>
                                        </p:tgtEl>
                                        <p:attrNameLst>
                                          <p:attrName>ppt_x</p:attrName>
                                        </p:attrNameLst>
                                      </p:cBhvr>
                                      <p:tavLst>
                                        <p:tav tm="0">
                                          <p:val>
                                            <p:strVal val="#ppt_x"/>
                                          </p:val>
                                        </p:tav>
                                        <p:tav tm="100000">
                                          <p:val>
                                            <p:strVal val="#ppt_x"/>
                                          </p:val>
                                        </p:tav>
                                      </p:tavLst>
                                    </p:anim>
                                    <p:anim calcmode="lin" valueType="num">
                                      <p:cBhvr>
                                        <p:cTn id="41" dur="500" fill="hold"/>
                                        <p:tgtEl>
                                          <p:spTgt spid="43"/>
                                        </p:tgtEl>
                                        <p:attrNameLst>
                                          <p:attrName>ppt_y</p:attrName>
                                        </p:attrNameLst>
                                      </p:cBhvr>
                                      <p:tavLst>
                                        <p:tav tm="0">
                                          <p:val>
                                            <p:strVal val="#ppt_y+.1"/>
                                          </p:val>
                                        </p:tav>
                                        <p:tav tm="100000">
                                          <p:val>
                                            <p:strVal val="#ppt_y"/>
                                          </p:val>
                                        </p:tav>
                                      </p:tavLst>
                                    </p:anim>
                                  </p:childTnLst>
                                </p:cTn>
                              </p:par>
                            </p:childTnLst>
                          </p:cTn>
                        </p:par>
                        <p:par>
                          <p:cTn id="42" fill="hold">
                            <p:stCondLst>
                              <p:cond delay="3500"/>
                            </p:stCondLst>
                            <p:childTnLst>
                              <p:par>
                                <p:cTn id="43" presetID="42" presetClass="entr" presetSubtype="0" fill="hold" grpId="0" nodeType="after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500"/>
                                        <p:tgtEl>
                                          <p:spTgt spid="44"/>
                                        </p:tgtEl>
                                      </p:cBhvr>
                                    </p:animEffect>
                                    <p:anim calcmode="lin" valueType="num">
                                      <p:cBhvr>
                                        <p:cTn id="46" dur="500" fill="hold"/>
                                        <p:tgtEl>
                                          <p:spTgt spid="44"/>
                                        </p:tgtEl>
                                        <p:attrNameLst>
                                          <p:attrName>ppt_x</p:attrName>
                                        </p:attrNameLst>
                                      </p:cBhvr>
                                      <p:tavLst>
                                        <p:tav tm="0">
                                          <p:val>
                                            <p:strVal val="#ppt_x"/>
                                          </p:val>
                                        </p:tav>
                                        <p:tav tm="100000">
                                          <p:val>
                                            <p:strVal val="#ppt_x"/>
                                          </p:val>
                                        </p:tav>
                                      </p:tavLst>
                                    </p:anim>
                                    <p:anim calcmode="lin" valueType="num">
                                      <p:cBhvr>
                                        <p:cTn id="47" dur="500" fill="hold"/>
                                        <p:tgtEl>
                                          <p:spTgt spid="44"/>
                                        </p:tgtEl>
                                        <p:attrNameLst>
                                          <p:attrName>ppt_y</p:attrName>
                                        </p:attrNameLst>
                                      </p:cBhvr>
                                      <p:tavLst>
                                        <p:tav tm="0">
                                          <p:val>
                                            <p:strVal val="#ppt_y+.1"/>
                                          </p:val>
                                        </p:tav>
                                        <p:tav tm="100000">
                                          <p:val>
                                            <p:strVal val="#ppt_y"/>
                                          </p:val>
                                        </p:tav>
                                      </p:tavLst>
                                    </p:anim>
                                  </p:childTnLst>
                                </p:cTn>
                              </p:par>
                            </p:childTnLst>
                          </p:cTn>
                        </p:par>
                        <p:par>
                          <p:cTn id="48" fill="hold">
                            <p:stCondLst>
                              <p:cond delay="4000"/>
                            </p:stCondLst>
                            <p:childTnLst>
                              <p:par>
                                <p:cTn id="49" presetID="42" presetClass="entr" presetSubtype="0" fill="hold" grpId="0" nodeType="after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500"/>
                                        <p:tgtEl>
                                          <p:spTgt spid="45"/>
                                        </p:tgtEl>
                                      </p:cBhvr>
                                    </p:animEffect>
                                    <p:anim calcmode="lin" valueType="num">
                                      <p:cBhvr>
                                        <p:cTn id="52" dur="500" fill="hold"/>
                                        <p:tgtEl>
                                          <p:spTgt spid="45"/>
                                        </p:tgtEl>
                                        <p:attrNameLst>
                                          <p:attrName>ppt_x</p:attrName>
                                        </p:attrNameLst>
                                      </p:cBhvr>
                                      <p:tavLst>
                                        <p:tav tm="0">
                                          <p:val>
                                            <p:strVal val="#ppt_x"/>
                                          </p:val>
                                        </p:tav>
                                        <p:tav tm="100000">
                                          <p:val>
                                            <p:strVal val="#ppt_x"/>
                                          </p:val>
                                        </p:tav>
                                      </p:tavLst>
                                    </p:anim>
                                    <p:anim calcmode="lin" valueType="num">
                                      <p:cBhvr>
                                        <p:cTn id="53" dur="5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p:tmplLst>
          <p:tmpl lvl="1">
            <p:tnLst>
              <p:par>
                <p:cTn presetID="42"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P spid="31" grpId="0" animBg="1"/>
      <p:bldP spid="25" grpId="0" animBg="1"/>
      <p:bldP spid="42" grpId="0" animBg="1"/>
      <p:bldP spid="43" grpId="0" animBg="1"/>
      <p:bldP spid="44" grpId="0" animBg="1"/>
      <p:bldP spid="45"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4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692150"/>
            <a:ext cx="11233150" cy="405130"/>
          </a:xfrm>
        </p:spPr>
        <p:txBody>
          <a:bodyPr/>
          <a:lstStyle>
            <a:lvl1pPr>
              <a:defRPr b="1">
                <a:solidFill>
                  <a:schemeClr val="tx1">
                    <a:lumMod val="75000"/>
                    <a:lumOff val="25000"/>
                  </a:schemeClr>
                </a:solidFill>
              </a:defRPr>
            </a:lvl1pPr>
          </a:lstStyle>
          <a:p>
            <a:r>
              <a:rPr lang="en-US" dirty="0"/>
              <a:t>CLICK TO EDIT MASTER TITLE STYLE</a:t>
            </a:r>
            <a:endParaRPr lang="en-AU" dirty="0"/>
          </a:p>
        </p:txBody>
      </p:sp>
      <p:sp>
        <p:nvSpPr>
          <p:cNvPr id="3" name="Date Placeholder 2"/>
          <p:cNvSpPr>
            <a:spLocks noGrp="1"/>
          </p:cNvSpPr>
          <p:nvPr>
            <p:ph type="dt" sz="half" idx="10"/>
          </p:nvPr>
        </p:nvSpPr>
        <p:spPr/>
        <p:txBody>
          <a:bodyPr/>
          <a:lstStyle/>
          <a:p>
            <a:fld id="{96E9A392-274D-4047-9F23-E1F881643236}" type="datetimeFigureOut">
              <a:rPr lang="fr-FR" smtClean="0"/>
              <a:t>13/06/2019</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53F3B28A-11A3-4A3D-99F5-23969E8ED7EC}" type="slidenum">
              <a:rPr lang="fr-FR" smtClean="0"/>
              <a:t>‹N°›</a:t>
            </a:fld>
            <a:endParaRPr lang="fr-FR"/>
          </a:p>
        </p:txBody>
      </p:sp>
      <p:sp>
        <p:nvSpPr>
          <p:cNvPr id="7" name="Text Placeholder 6"/>
          <p:cNvSpPr>
            <a:spLocks noGrp="1"/>
          </p:cNvSpPr>
          <p:nvPr>
            <p:ph type="body" sz="quarter" idx="13"/>
          </p:nvPr>
        </p:nvSpPr>
        <p:spPr>
          <a:xfrm>
            <a:off x="479425" y="393700"/>
            <a:ext cx="3559175" cy="273050"/>
          </a:xfrm>
        </p:spPr>
        <p:txBody>
          <a:bodyPr/>
          <a:lstStyle>
            <a:lvl1pPr>
              <a:defRPr>
                <a:solidFill>
                  <a:schemeClr val="tx1">
                    <a:lumMod val="65000"/>
                    <a:lumOff val="35000"/>
                  </a:schemeClr>
                </a:solidFill>
                <a:latin typeface="+mj-lt"/>
              </a:defRPr>
            </a:lvl1pPr>
          </a:lstStyle>
          <a:p>
            <a:pPr lvl="0"/>
            <a:r>
              <a:rPr lang="fr-FR"/>
              <a:t>Cliquez pour modifier les styles du texte du masque</a:t>
            </a:r>
          </a:p>
        </p:txBody>
      </p:sp>
      <p:sp>
        <p:nvSpPr>
          <p:cNvPr id="8" name="Text Placeholder 2"/>
          <p:cNvSpPr>
            <a:spLocks noGrp="1"/>
          </p:cNvSpPr>
          <p:nvPr>
            <p:ph type="body" idx="1"/>
          </p:nvPr>
        </p:nvSpPr>
        <p:spPr>
          <a:xfrm>
            <a:off x="479425" y="1154764"/>
            <a:ext cx="11233150" cy="272983"/>
          </a:xfrm>
        </p:spPr>
        <p:txBody>
          <a:bodyPr>
            <a:normAutofit/>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2" name="Picture Placeholder 30"/>
          <p:cNvSpPr>
            <a:spLocks noGrp="1"/>
          </p:cNvSpPr>
          <p:nvPr>
            <p:ph type="pic" sz="quarter" idx="35" hasCustomPrompt="1"/>
          </p:nvPr>
        </p:nvSpPr>
        <p:spPr>
          <a:xfrm>
            <a:off x="507135" y="1983474"/>
            <a:ext cx="5519593" cy="2183006"/>
          </a:xfrm>
          <a:solidFill>
            <a:schemeClr val="bg1">
              <a:lumMod val="85000"/>
            </a:schemeClr>
          </a:solidFill>
        </p:spPr>
        <p:txBody>
          <a:bodyPr/>
          <a:lstStyle>
            <a:lvl1pPr>
              <a:defRPr/>
            </a:lvl1pPr>
          </a:lstStyle>
          <a:p>
            <a:r>
              <a:rPr lang="id-ID" dirty="0"/>
              <a:t>Pic here</a:t>
            </a:r>
            <a:endParaRPr lang="en-AU" dirty="0"/>
          </a:p>
        </p:txBody>
      </p:sp>
      <p:sp>
        <p:nvSpPr>
          <p:cNvPr id="43" name="Picture Placeholder 30"/>
          <p:cNvSpPr>
            <a:spLocks noGrp="1"/>
          </p:cNvSpPr>
          <p:nvPr>
            <p:ph type="pic" sz="quarter" idx="36" hasCustomPrompt="1"/>
          </p:nvPr>
        </p:nvSpPr>
        <p:spPr>
          <a:xfrm>
            <a:off x="507134" y="4342054"/>
            <a:ext cx="5519593" cy="2183006"/>
          </a:xfrm>
          <a:solidFill>
            <a:schemeClr val="bg1">
              <a:lumMod val="85000"/>
            </a:schemeClr>
          </a:solidFill>
        </p:spPr>
        <p:txBody>
          <a:bodyPr/>
          <a:lstStyle>
            <a:lvl1pPr>
              <a:defRPr/>
            </a:lvl1pPr>
          </a:lstStyle>
          <a:p>
            <a:r>
              <a:rPr lang="id-ID" dirty="0"/>
              <a:t>Pic here</a:t>
            </a:r>
            <a:endParaRPr lang="en-AU" dirty="0"/>
          </a:p>
        </p:txBody>
      </p:sp>
      <p:sp>
        <p:nvSpPr>
          <p:cNvPr id="16" name="Picture Placeholder 30"/>
          <p:cNvSpPr>
            <a:spLocks noGrp="1"/>
          </p:cNvSpPr>
          <p:nvPr>
            <p:ph type="pic" sz="quarter" idx="37" hasCustomPrompt="1"/>
          </p:nvPr>
        </p:nvSpPr>
        <p:spPr>
          <a:xfrm>
            <a:off x="6179133" y="1983474"/>
            <a:ext cx="5519593" cy="2183006"/>
          </a:xfrm>
          <a:solidFill>
            <a:schemeClr val="bg1">
              <a:lumMod val="85000"/>
            </a:schemeClr>
          </a:solidFill>
        </p:spPr>
        <p:txBody>
          <a:bodyPr/>
          <a:lstStyle>
            <a:lvl1pPr>
              <a:defRPr/>
            </a:lvl1pPr>
          </a:lstStyle>
          <a:p>
            <a:r>
              <a:rPr lang="id-ID" dirty="0"/>
              <a:t>Pic here</a:t>
            </a:r>
            <a:endParaRPr lang="en-AU" dirty="0"/>
          </a:p>
        </p:txBody>
      </p:sp>
      <p:sp>
        <p:nvSpPr>
          <p:cNvPr id="17" name="Picture Placeholder 30"/>
          <p:cNvSpPr>
            <a:spLocks noGrp="1"/>
          </p:cNvSpPr>
          <p:nvPr>
            <p:ph type="pic" sz="quarter" idx="38" hasCustomPrompt="1"/>
          </p:nvPr>
        </p:nvSpPr>
        <p:spPr>
          <a:xfrm>
            <a:off x="6179132" y="4342054"/>
            <a:ext cx="5519593" cy="2183006"/>
          </a:xfrm>
          <a:solidFill>
            <a:schemeClr val="bg1">
              <a:lumMod val="85000"/>
            </a:schemeClr>
          </a:solidFill>
        </p:spPr>
        <p:txBody>
          <a:bodyPr/>
          <a:lstStyle>
            <a:lvl1pPr>
              <a:defRPr/>
            </a:lvl1pPr>
          </a:lstStyle>
          <a:p>
            <a:r>
              <a:rPr lang="id-ID" dirty="0"/>
              <a:t>Pic here</a:t>
            </a:r>
            <a:endParaRPr lang="en-AU" dirty="0"/>
          </a:p>
        </p:txBody>
      </p:sp>
      <p:sp>
        <p:nvSpPr>
          <p:cNvPr id="21" name="Picture Placeholder 20"/>
          <p:cNvSpPr>
            <a:spLocks noGrp="1"/>
          </p:cNvSpPr>
          <p:nvPr>
            <p:ph type="pic" sz="quarter" idx="39" hasCustomPrompt="1"/>
          </p:nvPr>
        </p:nvSpPr>
        <p:spPr>
          <a:xfrm>
            <a:off x="4731330" y="2893088"/>
            <a:ext cx="2743200" cy="2743200"/>
          </a:xfrm>
          <a:custGeom>
            <a:avLst/>
            <a:gdLst>
              <a:gd name="connsiteX0" fmla="*/ 1371600 w 2743200"/>
              <a:gd name="connsiteY0" fmla="*/ 0 h 2743200"/>
              <a:gd name="connsiteX1" fmla="*/ 2743200 w 2743200"/>
              <a:gd name="connsiteY1" fmla="*/ 1371600 h 2743200"/>
              <a:gd name="connsiteX2" fmla="*/ 1371600 w 2743200"/>
              <a:gd name="connsiteY2" fmla="*/ 2743200 h 2743200"/>
              <a:gd name="connsiteX3" fmla="*/ 0 w 2743200"/>
              <a:gd name="connsiteY3" fmla="*/ 1371600 h 2743200"/>
              <a:gd name="connsiteX4" fmla="*/ 1371600 w 2743200"/>
              <a:gd name="connsiteY4" fmla="*/ 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2743200">
                <a:moveTo>
                  <a:pt x="1371600" y="0"/>
                </a:moveTo>
                <a:cubicBezTo>
                  <a:pt x="2129114" y="0"/>
                  <a:pt x="2743200" y="614086"/>
                  <a:pt x="2743200" y="1371600"/>
                </a:cubicBezTo>
                <a:cubicBezTo>
                  <a:pt x="2743200" y="2129114"/>
                  <a:pt x="2129114" y="2743200"/>
                  <a:pt x="1371600" y="2743200"/>
                </a:cubicBezTo>
                <a:cubicBezTo>
                  <a:pt x="614086" y="2743200"/>
                  <a:pt x="0" y="2129114"/>
                  <a:pt x="0" y="1371600"/>
                </a:cubicBezTo>
                <a:cubicBezTo>
                  <a:pt x="0" y="614086"/>
                  <a:pt x="614086" y="0"/>
                  <a:pt x="1371600" y="0"/>
                </a:cubicBezTo>
                <a:close/>
              </a:path>
            </a:pathLst>
          </a:custGeom>
          <a:solidFill>
            <a:schemeClr val="accent4"/>
          </a:solidFill>
        </p:spPr>
        <p:txBody>
          <a:bodyPr wrap="square">
            <a:noAutofit/>
          </a:bodyPr>
          <a:lstStyle>
            <a:lvl1pPr algn="r">
              <a:defRPr sz="1000"/>
            </a:lvl1pPr>
          </a:lstStyle>
          <a:p>
            <a:r>
              <a:rPr lang="id-ID" dirty="0"/>
              <a:t>Nopic</a:t>
            </a:r>
            <a:endParaRPr lang="en-AU" dirty="0"/>
          </a:p>
        </p:txBody>
      </p:sp>
      <p:sp>
        <p:nvSpPr>
          <p:cNvPr id="22" name="Text Placeholder 21"/>
          <p:cNvSpPr>
            <a:spLocks noGrp="1"/>
          </p:cNvSpPr>
          <p:nvPr>
            <p:ph type="body" sz="quarter" idx="20"/>
          </p:nvPr>
        </p:nvSpPr>
        <p:spPr>
          <a:xfrm>
            <a:off x="4731331" y="3492745"/>
            <a:ext cx="2743200" cy="256811"/>
          </a:xfrm>
        </p:spPr>
        <p:txBody>
          <a:bodyPr/>
          <a:lstStyle>
            <a:lvl1pPr algn="ctr">
              <a:defRPr>
                <a:solidFill>
                  <a:schemeClr val="bg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3" name="Text Placeholder 21"/>
          <p:cNvSpPr>
            <a:spLocks noGrp="1"/>
          </p:cNvSpPr>
          <p:nvPr>
            <p:ph type="body" sz="quarter" idx="29"/>
          </p:nvPr>
        </p:nvSpPr>
        <p:spPr>
          <a:xfrm>
            <a:off x="4731331" y="3799449"/>
            <a:ext cx="2743200" cy="1304045"/>
          </a:xfrm>
        </p:spPr>
        <p:txBody>
          <a:bodyPr>
            <a:normAutofit/>
          </a:bodyPr>
          <a:lstStyle>
            <a:lvl1pPr algn="ctr">
              <a:defRPr sz="1200">
                <a:solidFill>
                  <a:schemeClr val="bg1"/>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Tree>
    <p:extLst>
      <p:ext uri="{BB962C8B-B14F-4D97-AF65-F5344CB8AC3E}">
        <p14:creationId xmlns:p14="http://schemas.microsoft.com/office/powerpoint/2010/main" val="2974138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anim calcmode="lin" valueType="num">
                                      <p:cBhvr>
                                        <p:cTn id="16"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anim calcmode="lin" valueType="num">
                                      <p:cBhvr>
                                        <p:cTn id="22" dur="500" fill="hold"/>
                                        <p:tgtEl>
                                          <p:spTgt spid="42"/>
                                        </p:tgtEl>
                                        <p:attrNameLst>
                                          <p:attrName>ppt_x</p:attrName>
                                        </p:attrNameLst>
                                      </p:cBhvr>
                                      <p:tavLst>
                                        <p:tav tm="0">
                                          <p:val>
                                            <p:strVal val="#ppt_x"/>
                                          </p:val>
                                        </p:tav>
                                        <p:tav tm="100000">
                                          <p:val>
                                            <p:strVal val="#ppt_x"/>
                                          </p:val>
                                        </p:tav>
                                      </p:tavLst>
                                    </p:anim>
                                    <p:anim calcmode="lin" valueType="num">
                                      <p:cBhvr>
                                        <p:cTn id="23" dur="500" fill="hold"/>
                                        <p:tgtEl>
                                          <p:spTgt spid="42"/>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42" presetClass="entr" presetSubtype="0" fill="hold" grpId="0" nodeType="after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anim calcmode="lin" valueType="num">
                                      <p:cBhvr>
                                        <p:cTn id="28" dur="500" fill="hold"/>
                                        <p:tgtEl>
                                          <p:spTgt spid="43"/>
                                        </p:tgtEl>
                                        <p:attrNameLst>
                                          <p:attrName>ppt_x</p:attrName>
                                        </p:attrNameLst>
                                      </p:cBhvr>
                                      <p:tavLst>
                                        <p:tav tm="0">
                                          <p:val>
                                            <p:strVal val="#ppt_x"/>
                                          </p:val>
                                        </p:tav>
                                        <p:tav tm="100000">
                                          <p:val>
                                            <p:strVal val="#ppt_x"/>
                                          </p:val>
                                        </p:tav>
                                      </p:tavLst>
                                    </p:anim>
                                    <p:anim calcmode="lin" valueType="num">
                                      <p:cBhvr>
                                        <p:cTn id="29" dur="500" fill="hold"/>
                                        <p:tgtEl>
                                          <p:spTgt spid="43"/>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42" presetClass="entr" presetSubtype="0"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anim calcmode="lin" valueType="num">
                                      <p:cBhvr>
                                        <p:cTn id="34" dur="500" fill="hold"/>
                                        <p:tgtEl>
                                          <p:spTgt spid="16"/>
                                        </p:tgtEl>
                                        <p:attrNameLst>
                                          <p:attrName>ppt_x</p:attrName>
                                        </p:attrNameLst>
                                      </p:cBhvr>
                                      <p:tavLst>
                                        <p:tav tm="0">
                                          <p:val>
                                            <p:strVal val="#ppt_x"/>
                                          </p:val>
                                        </p:tav>
                                        <p:tav tm="100000">
                                          <p:val>
                                            <p:strVal val="#ppt_x"/>
                                          </p:val>
                                        </p:tav>
                                      </p:tavLst>
                                    </p:anim>
                                    <p:anim calcmode="lin" valueType="num">
                                      <p:cBhvr>
                                        <p:cTn id="35" dur="500" fill="hold"/>
                                        <p:tgtEl>
                                          <p:spTgt spid="16"/>
                                        </p:tgtEl>
                                        <p:attrNameLst>
                                          <p:attrName>ppt_y</p:attrName>
                                        </p:attrNameLst>
                                      </p:cBhvr>
                                      <p:tavLst>
                                        <p:tav tm="0">
                                          <p:val>
                                            <p:strVal val="#ppt_y+.1"/>
                                          </p:val>
                                        </p:tav>
                                        <p:tav tm="100000">
                                          <p:val>
                                            <p:strVal val="#ppt_y"/>
                                          </p:val>
                                        </p:tav>
                                      </p:tavLst>
                                    </p:anim>
                                  </p:childTnLst>
                                </p:cTn>
                              </p:par>
                            </p:childTnLst>
                          </p:cTn>
                        </p:par>
                        <p:par>
                          <p:cTn id="36" fill="hold">
                            <p:stCondLst>
                              <p:cond delay="3000"/>
                            </p:stCondLst>
                            <p:childTnLst>
                              <p:par>
                                <p:cTn id="37" presetID="42" presetClass="entr" presetSubtype="0"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anim calcmode="lin" valueType="num">
                                      <p:cBhvr>
                                        <p:cTn id="40" dur="500" fill="hold"/>
                                        <p:tgtEl>
                                          <p:spTgt spid="17"/>
                                        </p:tgtEl>
                                        <p:attrNameLst>
                                          <p:attrName>ppt_x</p:attrName>
                                        </p:attrNameLst>
                                      </p:cBhvr>
                                      <p:tavLst>
                                        <p:tav tm="0">
                                          <p:val>
                                            <p:strVal val="#ppt_x"/>
                                          </p:val>
                                        </p:tav>
                                        <p:tav tm="100000">
                                          <p:val>
                                            <p:strVal val="#ppt_x"/>
                                          </p:val>
                                        </p:tav>
                                      </p:tavLst>
                                    </p:anim>
                                    <p:anim calcmode="lin" valueType="num">
                                      <p:cBhvr>
                                        <p:cTn id="41" dur="500" fill="hold"/>
                                        <p:tgtEl>
                                          <p:spTgt spid="17"/>
                                        </p:tgtEl>
                                        <p:attrNameLst>
                                          <p:attrName>ppt_y</p:attrName>
                                        </p:attrNameLst>
                                      </p:cBhvr>
                                      <p:tavLst>
                                        <p:tav tm="0">
                                          <p:val>
                                            <p:strVal val="#ppt_y+.1"/>
                                          </p:val>
                                        </p:tav>
                                        <p:tav tm="100000">
                                          <p:val>
                                            <p:strVal val="#ppt_y"/>
                                          </p:val>
                                        </p:tav>
                                      </p:tavLst>
                                    </p:anim>
                                  </p:childTnLst>
                                </p:cTn>
                              </p:par>
                            </p:childTnLst>
                          </p:cTn>
                        </p:par>
                        <p:par>
                          <p:cTn id="42" fill="hold">
                            <p:stCondLst>
                              <p:cond delay="3500"/>
                            </p:stCondLst>
                            <p:childTnLst>
                              <p:par>
                                <p:cTn id="43" presetID="10" presetClass="entr" presetSubtype="0" fill="hold" grpId="0" nodeType="after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par>
                          <p:cTn id="46" fill="hold">
                            <p:stCondLst>
                              <p:cond delay="4000"/>
                            </p:stCondLst>
                            <p:childTnLst>
                              <p:par>
                                <p:cTn id="47" presetID="53" presetClass="entr" presetSubtype="16" fill="hold" grpId="0" nodeType="afterEffect" nodePh="1">
                                  <p:stCondLst>
                                    <p:cond delay="0"/>
                                  </p:stCondLst>
                                  <p:endCondLst>
                                    <p:cond evt="begin" delay="0">
                                      <p:tn val="47"/>
                                    </p:cond>
                                  </p:endCondLst>
                                  <p:childTnLst>
                                    <p:set>
                                      <p:cBhvr>
                                        <p:cTn id="48" dur="1" fill="hold">
                                          <p:stCondLst>
                                            <p:cond delay="0"/>
                                          </p:stCondLst>
                                        </p:cTn>
                                        <p:tgtEl>
                                          <p:spTgt spid="22">
                                            <p:txEl>
                                              <p:pRg st="0" end="0"/>
                                            </p:txEl>
                                          </p:spTgt>
                                        </p:tgtEl>
                                        <p:attrNameLst>
                                          <p:attrName>style.visibility</p:attrName>
                                        </p:attrNameLst>
                                      </p:cBhvr>
                                      <p:to>
                                        <p:strVal val="visible"/>
                                      </p:to>
                                    </p:set>
                                    <p:anim calcmode="lin" valueType="num">
                                      <p:cBhvr>
                                        <p:cTn id="49"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50"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51" dur="500"/>
                                        <p:tgtEl>
                                          <p:spTgt spid="22">
                                            <p:txEl>
                                              <p:pRg st="0" end="0"/>
                                            </p:txEl>
                                          </p:spTgt>
                                        </p:tgtEl>
                                      </p:cBhvr>
                                    </p:animEffect>
                                  </p:childTnLst>
                                </p:cTn>
                              </p:par>
                            </p:childTnLst>
                          </p:cTn>
                        </p:par>
                        <p:par>
                          <p:cTn id="52" fill="hold">
                            <p:stCondLst>
                              <p:cond delay="4500"/>
                            </p:stCondLst>
                            <p:childTnLst>
                              <p:par>
                                <p:cTn id="53" presetID="42" presetClass="entr" presetSubtype="0" fill="hold" grpId="0" nodeType="afterEffect" nodePh="1">
                                  <p:stCondLst>
                                    <p:cond delay="0"/>
                                  </p:stCondLst>
                                  <p:endCondLst>
                                    <p:cond evt="begin" delay="0">
                                      <p:tn val="53"/>
                                    </p:cond>
                                  </p:endCondLst>
                                  <p:childTnLst>
                                    <p:set>
                                      <p:cBhvr>
                                        <p:cTn id="54" dur="1" fill="hold">
                                          <p:stCondLst>
                                            <p:cond delay="0"/>
                                          </p:stCondLst>
                                        </p:cTn>
                                        <p:tgtEl>
                                          <p:spTgt spid="23">
                                            <p:txEl>
                                              <p:pRg st="0" end="0"/>
                                            </p:txEl>
                                          </p:spTgt>
                                        </p:tgtEl>
                                        <p:attrNameLst>
                                          <p:attrName>style.visibility</p:attrName>
                                        </p:attrNameLst>
                                      </p:cBhvr>
                                      <p:to>
                                        <p:strVal val="visible"/>
                                      </p:to>
                                    </p:set>
                                    <p:animEffect transition="in" filter="fade">
                                      <p:cBhvr>
                                        <p:cTn id="55" dur="500"/>
                                        <p:tgtEl>
                                          <p:spTgt spid="23">
                                            <p:txEl>
                                              <p:pRg st="0" end="0"/>
                                            </p:txEl>
                                          </p:spTgt>
                                        </p:tgtEl>
                                      </p:cBhvr>
                                    </p:animEffect>
                                    <p:anim calcmode="lin" valueType="num">
                                      <p:cBhvr>
                                        <p:cTn id="56"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57" dur="50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p:tmplLst>
          <p:tmpl lvl="1">
            <p:tnLst>
              <p:par>
                <p:cTn presetID="42"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P spid="42" grpId="0" animBg="1"/>
      <p:bldP spid="43" grpId="0" animBg="1"/>
      <p:bldP spid="16" grpId="0" animBg="1"/>
      <p:bldP spid="17" grpId="0" animBg="1"/>
      <p:bldP spid="21" grpId="0" animBg="1"/>
      <p:bldP spid="22"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childTnLst>
                </p:cTn>
              </p:par>
            </p:tnLst>
          </p:tmpl>
        </p:tmplLst>
      </p:bldP>
      <p:bldP spid="23"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anim calcmode="lin" valueType="num">
                      <p:cBhvr>
                        <p:cTn dur="500" fill="hold"/>
                        <p:tgtEl>
                          <p:spTgt spid="23"/>
                        </p:tgtEl>
                        <p:attrNameLst>
                          <p:attrName>ppt_x</p:attrName>
                        </p:attrNameLst>
                      </p:cBhvr>
                      <p:tavLst>
                        <p:tav tm="0">
                          <p:val>
                            <p:strVal val="#ppt_x"/>
                          </p:val>
                        </p:tav>
                        <p:tav tm="100000">
                          <p:val>
                            <p:strVal val="#ppt_x"/>
                          </p:val>
                        </p:tav>
                      </p:tavLst>
                    </p:anim>
                    <p:anim calcmode="lin" valueType="num">
                      <p:cBhvr>
                        <p:cTn dur="500" fill="hold"/>
                        <p:tgtEl>
                          <p:spTgt spid="23"/>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5_Custom Layout">
    <p:spTree>
      <p:nvGrpSpPr>
        <p:cNvPr id="1" name=""/>
        <p:cNvGrpSpPr/>
        <p:nvPr/>
      </p:nvGrpSpPr>
      <p:grpSpPr>
        <a:xfrm>
          <a:off x="0" y="0"/>
          <a:ext cx="0" cy="0"/>
          <a:chOff x="0" y="0"/>
          <a:chExt cx="0" cy="0"/>
        </a:xfrm>
      </p:grpSpPr>
      <p:sp>
        <p:nvSpPr>
          <p:cNvPr id="31" name="Rounded Rectangle 30"/>
          <p:cNvSpPr/>
          <p:nvPr/>
        </p:nvSpPr>
        <p:spPr>
          <a:xfrm>
            <a:off x="8372331" y="4003119"/>
            <a:ext cx="2762538" cy="2022764"/>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ounded Rectangle 29"/>
          <p:cNvSpPr/>
          <p:nvPr/>
        </p:nvSpPr>
        <p:spPr>
          <a:xfrm>
            <a:off x="4714731" y="4003119"/>
            <a:ext cx="2762538" cy="2022764"/>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ounded Rectangle 5"/>
          <p:cNvSpPr/>
          <p:nvPr/>
        </p:nvSpPr>
        <p:spPr>
          <a:xfrm>
            <a:off x="1057131" y="4003119"/>
            <a:ext cx="2762538" cy="2022764"/>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Date Placeholder 2"/>
          <p:cNvSpPr>
            <a:spLocks noGrp="1"/>
          </p:cNvSpPr>
          <p:nvPr>
            <p:ph type="dt" sz="half" idx="10"/>
          </p:nvPr>
        </p:nvSpPr>
        <p:spPr/>
        <p:txBody>
          <a:bodyPr/>
          <a:lstStyle/>
          <a:p>
            <a:fld id="{96E9A392-274D-4047-9F23-E1F881643236}" type="datetimeFigureOut">
              <a:rPr lang="fr-FR" smtClean="0"/>
              <a:t>13/06/2019</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53F3B28A-11A3-4A3D-99F5-23969E8ED7EC}" type="slidenum">
              <a:rPr lang="fr-FR" smtClean="0"/>
              <a:t>‹N°›</a:t>
            </a:fld>
            <a:endParaRPr lang="fr-FR"/>
          </a:p>
        </p:txBody>
      </p:sp>
      <p:sp>
        <p:nvSpPr>
          <p:cNvPr id="43" name="Picture Placeholder 30"/>
          <p:cNvSpPr>
            <a:spLocks noGrp="1"/>
          </p:cNvSpPr>
          <p:nvPr>
            <p:ph type="pic" sz="quarter" idx="36" hasCustomPrompt="1"/>
          </p:nvPr>
        </p:nvSpPr>
        <p:spPr>
          <a:xfrm>
            <a:off x="1057131" y="2078182"/>
            <a:ext cx="2762538" cy="2701636"/>
          </a:xfrm>
          <a:solidFill>
            <a:schemeClr val="bg1">
              <a:lumMod val="85000"/>
            </a:schemeClr>
          </a:solidFill>
        </p:spPr>
        <p:txBody>
          <a:bodyPr/>
          <a:lstStyle>
            <a:lvl1pPr>
              <a:defRPr/>
            </a:lvl1pPr>
          </a:lstStyle>
          <a:p>
            <a:r>
              <a:rPr lang="id-ID" dirty="0"/>
              <a:t>Pic here</a:t>
            </a:r>
            <a:endParaRPr lang="en-AU" dirty="0"/>
          </a:p>
        </p:txBody>
      </p:sp>
      <p:sp>
        <p:nvSpPr>
          <p:cNvPr id="15" name="Title 1"/>
          <p:cNvSpPr>
            <a:spLocks noGrp="1"/>
          </p:cNvSpPr>
          <p:nvPr>
            <p:ph type="title" hasCustomPrompt="1"/>
          </p:nvPr>
        </p:nvSpPr>
        <p:spPr>
          <a:xfrm>
            <a:off x="479425" y="692150"/>
            <a:ext cx="11233150" cy="405130"/>
          </a:xfrm>
        </p:spPr>
        <p:txBody>
          <a:bodyPr/>
          <a:lstStyle>
            <a:lvl1pPr>
              <a:defRPr b="1">
                <a:solidFill>
                  <a:schemeClr val="tx1">
                    <a:lumMod val="75000"/>
                    <a:lumOff val="25000"/>
                  </a:schemeClr>
                </a:solidFill>
              </a:defRPr>
            </a:lvl1pPr>
          </a:lstStyle>
          <a:p>
            <a:r>
              <a:rPr lang="en-US" dirty="0"/>
              <a:t>CLICK TO EDIT MASTER TITLE STYLE</a:t>
            </a:r>
            <a:endParaRPr lang="en-AU" dirty="0"/>
          </a:p>
        </p:txBody>
      </p:sp>
      <p:sp>
        <p:nvSpPr>
          <p:cNvPr id="18" name="Text Placeholder 2"/>
          <p:cNvSpPr>
            <a:spLocks noGrp="1"/>
          </p:cNvSpPr>
          <p:nvPr>
            <p:ph type="body" idx="1"/>
          </p:nvPr>
        </p:nvSpPr>
        <p:spPr>
          <a:xfrm>
            <a:off x="479425" y="1154764"/>
            <a:ext cx="11233150" cy="272983"/>
          </a:xfrm>
        </p:spPr>
        <p:txBody>
          <a:bodyPr>
            <a:normAutofit/>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19" name="Picture Placeholder 30"/>
          <p:cNvSpPr>
            <a:spLocks noGrp="1"/>
          </p:cNvSpPr>
          <p:nvPr>
            <p:ph type="pic" sz="quarter" idx="37" hasCustomPrompt="1"/>
          </p:nvPr>
        </p:nvSpPr>
        <p:spPr>
          <a:xfrm>
            <a:off x="4714731" y="2078182"/>
            <a:ext cx="2762538" cy="2701636"/>
          </a:xfrm>
          <a:solidFill>
            <a:schemeClr val="bg1">
              <a:lumMod val="85000"/>
            </a:schemeClr>
          </a:solidFill>
        </p:spPr>
        <p:txBody>
          <a:bodyPr/>
          <a:lstStyle>
            <a:lvl1pPr>
              <a:defRPr/>
            </a:lvl1pPr>
          </a:lstStyle>
          <a:p>
            <a:r>
              <a:rPr lang="id-ID" dirty="0"/>
              <a:t>Pic here</a:t>
            </a:r>
            <a:endParaRPr lang="en-AU" dirty="0"/>
          </a:p>
        </p:txBody>
      </p:sp>
      <p:sp>
        <p:nvSpPr>
          <p:cNvPr id="20" name="Picture Placeholder 30"/>
          <p:cNvSpPr>
            <a:spLocks noGrp="1"/>
          </p:cNvSpPr>
          <p:nvPr>
            <p:ph type="pic" sz="quarter" idx="38" hasCustomPrompt="1"/>
          </p:nvPr>
        </p:nvSpPr>
        <p:spPr>
          <a:xfrm>
            <a:off x="8372331" y="2078182"/>
            <a:ext cx="2762538" cy="2701636"/>
          </a:xfrm>
          <a:solidFill>
            <a:schemeClr val="bg1">
              <a:lumMod val="85000"/>
            </a:schemeClr>
          </a:solidFill>
        </p:spPr>
        <p:txBody>
          <a:bodyPr/>
          <a:lstStyle>
            <a:lvl1pPr>
              <a:defRPr/>
            </a:lvl1pPr>
          </a:lstStyle>
          <a:p>
            <a:r>
              <a:rPr lang="id-ID" dirty="0"/>
              <a:t>Pic here</a:t>
            </a:r>
            <a:endParaRPr lang="en-AU" dirty="0"/>
          </a:p>
        </p:txBody>
      </p:sp>
      <p:sp>
        <p:nvSpPr>
          <p:cNvPr id="24" name="Picture Placeholder 30"/>
          <p:cNvSpPr>
            <a:spLocks noGrp="1"/>
          </p:cNvSpPr>
          <p:nvPr>
            <p:ph type="pic" sz="quarter" idx="39" hasCustomPrompt="1"/>
          </p:nvPr>
        </p:nvSpPr>
        <p:spPr>
          <a:xfrm>
            <a:off x="1057131" y="4142509"/>
            <a:ext cx="2762538" cy="637309"/>
          </a:xfrm>
          <a:solidFill>
            <a:schemeClr val="accent1"/>
          </a:solidFill>
        </p:spPr>
        <p:txBody>
          <a:bodyPr>
            <a:normAutofit/>
          </a:bodyPr>
          <a:lstStyle>
            <a:lvl1pPr algn="r">
              <a:defRPr sz="1050"/>
            </a:lvl1pPr>
          </a:lstStyle>
          <a:p>
            <a:r>
              <a:rPr lang="id-ID" dirty="0"/>
              <a:t>Nopic</a:t>
            </a:r>
            <a:endParaRPr lang="en-AU" dirty="0"/>
          </a:p>
        </p:txBody>
      </p:sp>
      <p:sp>
        <p:nvSpPr>
          <p:cNvPr id="25" name="Picture Placeholder 30"/>
          <p:cNvSpPr>
            <a:spLocks noGrp="1"/>
          </p:cNvSpPr>
          <p:nvPr>
            <p:ph type="pic" sz="quarter" idx="40" hasCustomPrompt="1"/>
          </p:nvPr>
        </p:nvSpPr>
        <p:spPr>
          <a:xfrm>
            <a:off x="4714731" y="4142509"/>
            <a:ext cx="2762538" cy="637309"/>
          </a:xfrm>
          <a:solidFill>
            <a:schemeClr val="accent2"/>
          </a:solidFill>
        </p:spPr>
        <p:txBody>
          <a:bodyPr>
            <a:normAutofit/>
          </a:bodyPr>
          <a:lstStyle>
            <a:lvl1pPr algn="r">
              <a:defRPr sz="1050"/>
            </a:lvl1pPr>
          </a:lstStyle>
          <a:p>
            <a:r>
              <a:rPr lang="id-ID" dirty="0"/>
              <a:t>Nopic</a:t>
            </a:r>
            <a:endParaRPr lang="en-AU" dirty="0"/>
          </a:p>
        </p:txBody>
      </p:sp>
      <p:sp>
        <p:nvSpPr>
          <p:cNvPr id="26" name="Picture Placeholder 30"/>
          <p:cNvSpPr>
            <a:spLocks noGrp="1"/>
          </p:cNvSpPr>
          <p:nvPr>
            <p:ph type="pic" sz="quarter" idx="41" hasCustomPrompt="1"/>
          </p:nvPr>
        </p:nvSpPr>
        <p:spPr>
          <a:xfrm>
            <a:off x="8372331" y="4142509"/>
            <a:ext cx="2762538" cy="637309"/>
          </a:xfrm>
          <a:solidFill>
            <a:schemeClr val="accent4"/>
          </a:solidFill>
        </p:spPr>
        <p:txBody>
          <a:bodyPr>
            <a:normAutofit/>
          </a:bodyPr>
          <a:lstStyle>
            <a:lvl1pPr algn="r">
              <a:defRPr sz="1050"/>
            </a:lvl1pPr>
          </a:lstStyle>
          <a:p>
            <a:r>
              <a:rPr lang="id-ID" dirty="0"/>
              <a:t>Nopic</a:t>
            </a:r>
            <a:endParaRPr lang="en-AU" dirty="0"/>
          </a:p>
        </p:txBody>
      </p:sp>
      <p:sp>
        <p:nvSpPr>
          <p:cNvPr id="27" name="Text Placeholder 21"/>
          <p:cNvSpPr>
            <a:spLocks noGrp="1"/>
          </p:cNvSpPr>
          <p:nvPr>
            <p:ph type="body" sz="quarter" idx="20"/>
          </p:nvPr>
        </p:nvSpPr>
        <p:spPr>
          <a:xfrm>
            <a:off x="1057131" y="4332757"/>
            <a:ext cx="2743200" cy="256811"/>
          </a:xfrm>
        </p:spPr>
        <p:txBody>
          <a:bodyPr/>
          <a:lstStyle>
            <a:lvl1pPr algn="ctr">
              <a:defRPr>
                <a:solidFill>
                  <a:schemeClr val="bg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8" name="Text Placeholder 21"/>
          <p:cNvSpPr>
            <a:spLocks noGrp="1"/>
          </p:cNvSpPr>
          <p:nvPr>
            <p:ph type="body" sz="quarter" idx="42"/>
          </p:nvPr>
        </p:nvSpPr>
        <p:spPr>
          <a:xfrm>
            <a:off x="4734069" y="4332756"/>
            <a:ext cx="2743200" cy="256811"/>
          </a:xfrm>
        </p:spPr>
        <p:txBody>
          <a:bodyPr/>
          <a:lstStyle>
            <a:lvl1pPr algn="ctr">
              <a:defRPr>
                <a:solidFill>
                  <a:schemeClr val="bg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9" name="Text Placeholder 21"/>
          <p:cNvSpPr>
            <a:spLocks noGrp="1"/>
          </p:cNvSpPr>
          <p:nvPr>
            <p:ph type="body" sz="quarter" idx="43"/>
          </p:nvPr>
        </p:nvSpPr>
        <p:spPr>
          <a:xfrm>
            <a:off x="8372331" y="4332756"/>
            <a:ext cx="2743200" cy="256811"/>
          </a:xfrm>
        </p:spPr>
        <p:txBody>
          <a:bodyPr/>
          <a:lstStyle>
            <a:lvl1pPr algn="ctr">
              <a:defRPr>
                <a:solidFill>
                  <a:schemeClr val="bg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33" name="Text Placeholder 21"/>
          <p:cNvSpPr>
            <a:spLocks noGrp="1"/>
          </p:cNvSpPr>
          <p:nvPr>
            <p:ph type="body" sz="quarter" idx="44"/>
          </p:nvPr>
        </p:nvSpPr>
        <p:spPr>
          <a:xfrm>
            <a:off x="1057131" y="5014501"/>
            <a:ext cx="2743200" cy="682675"/>
          </a:xfrm>
        </p:spPr>
        <p:txBody>
          <a:bodyPr>
            <a:noAutofit/>
          </a:bodyPr>
          <a:lstStyle>
            <a:lvl1pPr algn="ctr">
              <a:defRPr sz="1200">
                <a:solidFill>
                  <a:schemeClr val="bg1"/>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34" name="Text Placeholder 21"/>
          <p:cNvSpPr>
            <a:spLocks noGrp="1"/>
          </p:cNvSpPr>
          <p:nvPr>
            <p:ph type="body" sz="quarter" idx="45"/>
          </p:nvPr>
        </p:nvSpPr>
        <p:spPr>
          <a:xfrm>
            <a:off x="4695393" y="5014500"/>
            <a:ext cx="2743200" cy="682675"/>
          </a:xfrm>
        </p:spPr>
        <p:txBody>
          <a:bodyPr>
            <a:noAutofit/>
          </a:bodyPr>
          <a:lstStyle>
            <a:lvl1pPr algn="ctr">
              <a:defRPr sz="1200">
                <a:solidFill>
                  <a:schemeClr val="bg1"/>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35" name="Text Placeholder 21"/>
          <p:cNvSpPr>
            <a:spLocks noGrp="1"/>
          </p:cNvSpPr>
          <p:nvPr>
            <p:ph type="body" sz="quarter" idx="46"/>
          </p:nvPr>
        </p:nvSpPr>
        <p:spPr>
          <a:xfrm>
            <a:off x="8380703" y="5014500"/>
            <a:ext cx="2743200" cy="682675"/>
          </a:xfrm>
        </p:spPr>
        <p:txBody>
          <a:bodyPr>
            <a:noAutofit/>
          </a:bodyPr>
          <a:lstStyle>
            <a:lvl1pPr algn="ctr">
              <a:defRPr sz="1200">
                <a:solidFill>
                  <a:schemeClr val="bg1"/>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Tree>
    <p:extLst>
      <p:ext uri="{BB962C8B-B14F-4D97-AF65-F5344CB8AC3E}">
        <p14:creationId xmlns:p14="http://schemas.microsoft.com/office/powerpoint/2010/main" val="370251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1000"/>
                            </p:stCondLst>
                            <p:childTnLst>
                              <p:par>
                                <p:cTn id="9" presetID="42" presetClass="entr" presetSubtype="0"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fade">
                                      <p:cBhvr>
                                        <p:cTn id="11" dur="500"/>
                                        <p:tgtEl>
                                          <p:spTgt spid="18">
                                            <p:txEl>
                                              <p:pRg st="0" end="0"/>
                                            </p:txEl>
                                          </p:spTgt>
                                        </p:tgtEl>
                                      </p:cBhvr>
                                    </p:animEffect>
                                    <p:anim calcmode="lin" valueType="num">
                                      <p:cBhvr>
                                        <p:cTn id="12"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13" dur="5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anim calcmode="lin" valueType="num">
                                      <p:cBhvr>
                                        <p:cTn id="18" dur="500" fill="hold"/>
                                        <p:tgtEl>
                                          <p:spTgt spid="43"/>
                                        </p:tgtEl>
                                        <p:attrNameLst>
                                          <p:attrName>ppt_x</p:attrName>
                                        </p:attrNameLst>
                                      </p:cBhvr>
                                      <p:tavLst>
                                        <p:tav tm="0">
                                          <p:val>
                                            <p:strVal val="#ppt_x"/>
                                          </p:val>
                                        </p:tav>
                                        <p:tav tm="100000">
                                          <p:val>
                                            <p:strVal val="#ppt_x"/>
                                          </p:val>
                                        </p:tav>
                                      </p:tavLst>
                                    </p:anim>
                                    <p:anim calcmode="lin" valueType="num">
                                      <p:cBhvr>
                                        <p:cTn id="19" dur="500" fill="hold"/>
                                        <p:tgtEl>
                                          <p:spTgt spid="43"/>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42" presetClass="entr" presetSubtype="0"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anim calcmode="lin" valueType="num">
                                      <p:cBhvr>
                                        <p:cTn id="24" dur="500" fill="hold"/>
                                        <p:tgtEl>
                                          <p:spTgt spid="19"/>
                                        </p:tgtEl>
                                        <p:attrNameLst>
                                          <p:attrName>ppt_x</p:attrName>
                                        </p:attrNameLst>
                                      </p:cBhvr>
                                      <p:tavLst>
                                        <p:tav tm="0">
                                          <p:val>
                                            <p:strVal val="#ppt_x"/>
                                          </p:val>
                                        </p:tav>
                                        <p:tav tm="100000">
                                          <p:val>
                                            <p:strVal val="#ppt_x"/>
                                          </p:val>
                                        </p:tav>
                                      </p:tavLst>
                                    </p:anim>
                                    <p:anim calcmode="lin" valueType="num">
                                      <p:cBhvr>
                                        <p:cTn id="25" dur="500" fill="hold"/>
                                        <p:tgtEl>
                                          <p:spTgt spid="19"/>
                                        </p:tgtEl>
                                        <p:attrNameLst>
                                          <p:attrName>ppt_y</p:attrName>
                                        </p:attrNameLst>
                                      </p:cBhvr>
                                      <p:tavLst>
                                        <p:tav tm="0">
                                          <p:val>
                                            <p:strVal val="#ppt_y+.1"/>
                                          </p:val>
                                        </p:tav>
                                        <p:tav tm="100000">
                                          <p:val>
                                            <p:strVal val="#ppt_y"/>
                                          </p:val>
                                        </p:tav>
                                      </p:tavLst>
                                    </p:anim>
                                  </p:childTnLst>
                                </p:cTn>
                              </p:par>
                            </p:childTnLst>
                          </p:cTn>
                        </p:par>
                        <p:par>
                          <p:cTn id="26" fill="hold">
                            <p:stCondLst>
                              <p:cond delay="2500"/>
                            </p:stCondLst>
                            <p:childTnLst>
                              <p:par>
                                <p:cTn id="27" presetID="42"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anim calcmode="lin" valueType="num">
                                      <p:cBhvr>
                                        <p:cTn id="30" dur="500" fill="hold"/>
                                        <p:tgtEl>
                                          <p:spTgt spid="20"/>
                                        </p:tgtEl>
                                        <p:attrNameLst>
                                          <p:attrName>ppt_x</p:attrName>
                                        </p:attrNameLst>
                                      </p:cBhvr>
                                      <p:tavLst>
                                        <p:tav tm="0">
                                          <p:val>
                                            <p:strVal val="#ppt_x"/>
                                          </p:val>
                                        </p:tav>
                                        <p:tav tm="100000">
                                          <p:val>
                                            <p:strVal val="#ppt_x"/>
                                          </p:val>
                                        </p:tav>
                                      </p:tavLst>
                                    </p:anim>
                                    <p:anim calcmode="lin" valueType="num">
                                      <p:cBhvr>
                                        <p:cTn id="31" dur="500" fill="hold"/>
                                        <p:tgtEl>
                                          <p:spTgt spid="20"/>
                                        </p:tgtEl>
                                        <p:attrNameLst>
                                          <p:attrName>ppt_y</p:attrName>
                                        </p:attrNameLst>
                                      </p:cBhvr>
                                      <p:tavLst>
                                        <p:tav tm="0">
                                          <p:val>
                                            <p:strVal val="#ppt_y+.1"/>
                                          </p:val>
                                        </p:tav>
                                        <p:tav tm="100000">
                                          <p:val>
                                            <p:strVal val="#ppt_y"/>
                                          </p:val>
                                        </p:tav>
                                      </p:tavLst>
                                    </p:anim>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anim calcmode="lin" valueType="num">
                                      <p:cBhvr>
                                        <p:cTn id="36" dur="500" fill="hold"/>
                                        <p:tgtEl>
                                          <p:spTgt spid="24"/>
                                        </p:tgtEl>
                                        <p:attrNameLst>
                                          <p:attrName>ppt_x</p:attrName>
                                        </p:attrNameLst>
                                      </p:cBhvr>
                                      <p:tavLst>
                                        <p:tav tm="0">
                                          <p:val>
                                            <p:strVal val="#ppt_x"/>
                                          </p:val>
                                        </p:tav>
                                        <p:tav tm="100000">
                                          <p:val>
                                            <p:strVal val="#ppt_x"/>
                                          </p:val>
                                        </p:tav>
                                      </p:tavLst>
                                    </p:anim>
                                    <p:anim calcmode="lin" valueType="num">
                                      <p:cBhvr>
                                        <p:cTn id="37" dur="500" fill="hold"/>
                                        <p:tgtEl>
                                          <p:spTgt spid="24"/>
                                        </p:tgtEl>
                                        <p:attrNameLst>
                                          <p:attrName>ppt_y</p:attrName>
                                        </p:attrNameLst>
                                      </p:cBhvr>
                                      <p:tavLst>
                                        <p:tav tm="0">
                                          <p:val>
                                            <p:strVal val="#ppt_y+.1"/>
                                          </p:val>
                                        </p:tav>
                                        <p:tav tm="100000">
                                          <p:val>
                                            <p:strVal val="#ppt_y"/>
                                          </p:val>
                                        </p:tav>
                                      </p:tavLst>
                                    </p:anim>
                                  </p:childTnLst>
                                </p:cTn>
                              </p:par>
                            </p:childTnLst>
                          </p:cTn>
                        </p:par>
                        <p:par>
                          <p:cTn id="38" fill="hold">
                            <p:stCondLst>
                              <p:cond delay="3500"/>
                            </p:stCondLst>
                            <p:childTnLst>
                              <p:par>
                                <p:cTn id="39" presetID="42" presetClass="entr" presetSubtype="0" fill="hold" grpId="0" nodeType="after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anim calcmode="lin" valueType="num">
                                      <p:cBhvr>
                                        <p:cTn id="42" dur="500" fill="hold"/>
                                        <p:tgtEl>
                                          <p:spTgt spid="25"/>
                                        </p:tgtEl>
                                        <p:attrNameLst>
                                          <p:attrName>ppt_x</p:attrName>
                                        </p:attrNameLst>
                                      </p:cBhvr>
                                      <p:tavLst>
                                        <p:tav tm="0">
                                          <p:val>
                                            <p:strVal val="#ppt_x"/>
                                          </p:val>
                                        </p:tav>
                                        <p:tav tm="100000">
                                          <p:val>
                                            <p:strVal val="#ppt_x"/>
                                          </p:val>
                                        </p:tav>
                                      </p:tavLst>
                                    </p:anim>
                                    <p:anim calcmode="lin" valueType="num">
                                      <p:cBhvr>
                                        <p:cTn id="43" dur="500" fill="hold"/>
                                        <p:tgtEl>
                                          <p:spTgt spid="25"/>
                                        </p:tgtEl>
                                        <p:attrNameLst>
                                          <p:attrName>ppt_y</p:attrName>
                                        </p:attrNameLst>
                                      </p:cBhvr>
                                      <p:tavLst>
                                        <p:tav tm="0">
                                          <p:val>
                                            <p:strVal val="#ppt_y+.1"/>
                                          </p:val>
                                        </p:tav>
                                        <p:tav tm="100000">
                                          <p:val>
                                            <p:strVal val="#ppt_y"/>
                                          </p:val>
                                        </p:tav>
                                      </p:tavLst>
                                    </p:anim>
                                  </p:childTnLst>
                                </p:cTn>
                              </p:par>
                            </p:childTnLst>
                          </p:cTn>
                        </p:par>
                        <p:par>
                          <p:cTn id="44" fill="hold">
                            <p:stCondLst>
                              <p:cond delay="4000"/>
                            </p:stCondLst>
                            <p:childTnLst>
                              <p:par>
                                <p:cTn id="45" presetID="42" presetClass="entr" presetSubtype="0"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anim calcmode="lin" valueType="num">
                                      <p:cBhvr>
                                        <p:cTn id="48" dur="500" fill="hold"/>
                                        <p:tgtEl>
                                          <p:spTgt spid="26"/>
                                        </p:tgtEl>
                                        <p:attrNameLst>
                                          <p:attrName>ppt_x</p:attrName>
                                        </p:attrNameLst>
                                      </p:cBhvr>
                                      <p:tavLst>
                                        <p:tav tm="0">
                                          <p:val>
                                            <p:strVal val="#ppt_x"/>
                                          </p:val>
                                        </p:tav>
                                        <p:tav tm="100000">
                                          <p:val>
                                            <p:strVal val="#ppt_x"/>
                                          </p:val>
                                        </p:tav>
                                      </p:tavLst>
                                    </p:anim>
                                    <p:anim calcmode="lin" valueType="num">
                                      <p:cBhvr>
                                        <p:cTn id="49" dur="500" fill="hold"/>
                                        <p:tgtEl>
                                          <p:spTgt spid="26"/>
                                        </p:tgtEl>
                                        <p:attrNameLst>
                                          <p:attrName>ppt_y</p:attrName>
                                        </p:attrNameLst>
                                      </p:cBhvr>
                                      <p:tavLst>
                                        <p:tav tm="0">
                                          <p:val>
                                            <p:strVal val="#ppt_y+.1"/>
                                          </p:val>
                                        </p:tav>
                                        <p:tav tm="100000">
                                          <p:val>
                                            <p:strVal val="#ppt_y"/>
                                          </p:val>
                                        </p:tav>
                                      </p:tavLst>
                                    </p:anim>
                                  </p:childTnLst>
                                </p:cTn>
                              </p:par>
                            </p:childTnLst>
                          </p:cTn>
                        </p:par>
                        <p:par>
                          <p:cTn id="50" fill="hold">
                            <p:stCondLst>
                              <p:cond delay="4500"/>
                            </p:stCondLst>
                            <p:childTnLst>
                              <p:par>
                                <p:cTn id="51" presetID="53" presetClass="entr" presetSubtype="16" fill="hold" grpId="0" nodeType="afterEffect" nodePh="1">
                                  <p:stCondLst>
                                    <p:cond delay="0"/>
                                  </p:stCondLst>
                                  <p:endCondLst>
                                    <p:cond evt="begin" delay="0">
                                      <p:tn val="51"/>
                                    </p:cond>
                                  </p:endCondLst>
                                  <p:childTnLst>
                                    <p:set>
                                      <p:cBhvr>
                                        <p:cTn id="52" dur="1" fill="hold">
                                          <p:stCondLst>
                                            <p:cond delay="0"/>
                                          </p:stCondLst>
                                        </p:cTn>
                                        <p:tgtEl>
                                          <p:spTgt spid="27">
                                            <p:txEl>
                                              <p:pRg st="0" end="0"/>
                                            </p:txEl>
                                          </p:spTgt>
                                        </p:tgtEl>
                                        <p:attrNameLst>
                                          <p:attrName>style.visibility</p:attrName>
                                        </p:attrNameLst>
                                      </p:cBhvr>
                                      <p:to>
                                        <p:strVal val="visible"/>
                                      </p:to>
                                    </p:set>
                                    <p:anim calcmode="lin" valueType="num">
                                      <p:cBhvr>
                                        <p:cTn id="53" dur="5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55" dur="500"/>
                                        <p:tgtEl>
                                          <p:spTgt spid="27">
                                            <p:txEl>
                                              <p:pRg st="0" end="0"/>
                                            </p:txEl>
                                          </p:spTgt>
                                        </p:tgtEl>
                                      </p:cBhvr>
                                    </p:animEffect>
                                  </p:childTnLst>
                                </p:cTn>
                              </p:par>
                            </p:childTnLst>
                          </p:cTn>
                        </p:par>
                        <p:par>
                          <p:cTn id="56" fill="hold">
                            <p:stCondLst>
                              <p:cond delay="5000"/>
                            </p:stCondLst>
                            <p:childTnLst>
                              <p:par>
                                <p:cTn id="57" presetID="53" presetClass="entr" presetSubtype="16" fill="hold" grpId="0" nodeType="afterEffect" nodePh="1">
                                  <p:stCondLst>
                                    <p:cond delay="0"/>
                                  </p:stCondLst>
                                  <p:endCondLst>
                                    <p:cond evt="begin" delay="0">
                                      <p:tn val="57"/>
                                    </p:cond>
                                  </p:endCondLst>
                                  <p:childTnLst>
                                    <p:set>
                                      <p:cBhvr>
                                        <p:cTn id="58" dur="1" fill="hold">
                                          <p:stCondLst>
                                            <p:cond delay="0"/>
                                          </p:stCondLst>
                                        </p:cTn>
                                        <p:tgtEl>
                                          <p:spTgt spid="28">
                                            <p:txEl>
                                              <p:pRg st="0" end="0"/>
                                            </p:txEl>
                                          </p:spTgt>
                                        </p:tgtEl>
                                        <p:attrNameLst>
                                          <p:attrName>style.visibility</p:attrName>
                                        </p:attrNameLst>
                                      </p:cBhvr>
                                      <p:to>
                                        <p:strVal val="visible"/>
                                      </p:to>
                                    </p:set>
                                    <p:anim calcmode="lin" valueType="num">
                                      <p:cBhvr>
                                        <p:cTn id="59" dur="5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60" dur="500" fill="hold"/>
                                        <p:tgtEl>
                                          <p:spTgt spid="28">
                                            <p:txEl>
                                              <p:pRg st="0" end="0"/>
                                            </p:txEl>
                                          </p:spTgt>
                                        </p:tgtEl>
                                        <p:attrNameLst>
                                          <p:attrName>ppt_h</p:attrName>
                                        </p:attrNameLst>
                                      </p:cBhvr>
                                      <p:tavLst>
                                        <p:tav tm="0">
                                          <p:val>
                                            <p:fltVal val="0"/>
                                          </p:val>
                                        </p:tav>
                                        <p:tav tm="100000">
                                          <p:val>
                                            <p:strVal val="#ppt_h"/>
                                          </p:val>
                                        </p:tav>
                                      </p:tavLst>
                                    </p:anim>
                                    <p:animEffect transition="in" filter="fade">
                                      <p:cBhvr>
                                        <p:cTn id="61" dur="500"/>
                                        <p:tgtEl>
                                          <p:spTgt spid="28">
                                            <p:txEl>
                                              <p:pRg st="0" end="0"/>
                                            </p:txEl>
                                          </p:spTgt>
                                        </p:tgtEl>
                                      </p:cBhvr>
                                    </p:animEffect>
                                  </p:childTnLst>
                                </p:cTn>
                              </p:par>
                            </p:childTnLst>
                          </p:cTn>
                        </p:par>
                        <p:par>
                          <p:cTn id="62" fill="hold">
                            <p:stCondLst>
                              <p:cond delay="5500"/>
                            </p:stCondLst>
                            <p:childTnLst>
                              <p:par>
                                <p:cTn id="63" presetID="53" presetClass="entr" presetSubtype="16" fill="hold" grpId="0" nodeType="afterEffect" nodePh="1">
                                  <p:stCondLst>
                                    <p:cond delay="0"/>
                                  </p:stCondLst>
                                  <p:endCondLst>
                                    <p:cond evt="begin" delay="0">
                                      <p:tn val="63"/>
                                    </p:cond>
                                  </p:endCondLst>
                                  <p:childTnLst>
                                    <p:set>
                                      <p:cBhvr>
                                        <p:cTn id="64" dur="1" fill="hold">
                                          <p:stCondLst>
                                            <p:cond delay="0"/>
                                          </p:stCondLst>
                                        </p:cTn>
                                        <p:tgtEl>
                                          <p:spTgt spid="29">
                                            <p:txEl>
                                              <p:pRg st="0" end="0"/>
                                            </p:txEl>
                                          </p:spTgt>
                                        </p:tgtEl>
                                        <p:attrNameLst>
                                          <p:attrName>style.visibility</p:attrName>
                                        </p:attrNameLst>
                                      </p:cBhvr>
                                      <p:to>
                                        <p:strVal val="visible"/>
                                      </p:to>
                                    </p:set>
                                    <p:anim calcmode="lin" valueType="num">
                                      <p:cBhvr>
                                        <p:cTn id="65" dur="5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66" dur="5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67" dur="500"/>
                                        <p:tgtEl>
                                          <p:spTgt spid="29">
                                            <p:txEl>
                                              <p:pRg st="0" end="0"/>
                                            </p:txEl>
                                          </p:spTgt>
                                        </p:tgtEl>
                                      </p:cBhvr>
                                    </p:animEffect>
                                  </p:childTnLst>
                                </p:cTn>
                              </p:par>
                            </p:childTnLst>
                          </p:cTn>
                        </p:par>
                        <p:par>
                          <p:cTn id="68" fill="hold">
                            <p:stCondLst>
                              <p:cond delay="6000"/>
                            </p:stCondLst>
                            <p:childTnLst>
                              <p:par>
                                <p:cTn id="69" presetID="10" presetClass="entr" presetSubtype="0" fill="hold" grpId="0" nodeType="after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fade">
                                      <p:cBhvr>
                                        <p:cTn id="71" dur="500"/>
                                        <p:tgtEl>
                                          <p:spTgt spid="6"/>
                                        </p:tgtEl>
                                      </p:cBhvr>
                                    </p:animEffect>
                                  </p:childTnLst>
                                </p:cTn>
                              </p:par>
                            </p:childTnLst>
                          </p:cTn>
                        </p:par>
                        <p:par>
                          <p:cTn id="72" fill="hold">
                            <p:stCondLst>
                              <p:cond delay="6500"/>
                            </p:stCondLst>
                            <p:childTnLst>
                              <p:par>
                                <p:cTn id="73" presetID="53" presetClass="entr" presetSubtype="16" fill="hold" grpId="0" nodeType="afterEffect" nodePh="1">
                                  <p:stCondLst>
                                    <p:cond delay="0"/>
                                  </p:stCondLst>
                                  <p:endCondLst>
                                    <p:cond evt="begin" delay="0">
                                      <p:tn val="73"/>
                                    </p:cond>
                                  </p:endCondLst>
                                  <p:childTnLst>
                                    <p:set>
                                      <p:cBhvr>
                                        <p:cTn id="74" dur="1" fill="hold">
                                          <p:stCondLst>
                                            <p:cond delay="0"/>
                                          </p:stCondLst>
                                        </p:cTn>
                                        <p:tgtEl>
                                          <p:spTgt spid="33">
                                            <p:txEl>
                                              <p:pRg st="0" end="0"/>
                                            </p:txEl>
                                          </p:spTgt>
                                        </p:tgtEl>
                                        <p:attrNameLst>
                                          <p:attrName>style.visibility</p:attrName>
                                        </p:attrNameLst>
                                      </p:cBhvr>
                                      <p:to>
                                        <p:strVal val="visible"/>
                                      </p:to>
                                    </p:set>
                                    <p:anim calcmode="lin" valueType="num">
                                      <p:cBhvr>
                                        <p:cTn id="75" dur="5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76" dur="5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77" dur="500"/>
                                        <p:tgtEl>
                                          <p:spTgt spid="33">
                                            <p:txEl>
                                              <p:pRg st="0" end="0"/>
                                            </p:txEl>
                                          </p:spTgt>
                                        </p:tgtEl>
                                      </p:cBhvr>
                                    </p:animEffect>
                                  </p:childTnLst>
                                </p:cTn>
                              </p:par>
                            </p:childTnLst>
                          </p:cTn>
                        </p:par>
                        <p:par>
                          <p:cTn id="78" fill="hold">
                            <p:stCondLst>
                              <p:cond delay="7000"/>
                            </p:stCondLst>
                            <p:childTnLst>
                              <p:par>
                                <p:cTn id="79" presetID="10" presetClass="entr" presetSubtype="0" fill="hold" grpId="0" nodeType="after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fade">
                                      <p:cBhvr>
                                        <p:cTn id="81" dur="500"/>
                                        <p:tgtEl>
                                          <p:spTgt spid="30"/>
                                        </p:tgtEl>
                                      </p:cBhvr>
                                    </p:animEffect>
                                  </p:childTnLst>
                                </p:cTn>
                              </p:par>
                            </p:childTnLst>
                          </p:cTn>
                        </p:par>
                        <p:par>
                          <p:cTn id="82" fill="hold">
                            <p:stCondLst>
                              <p:cond delay="7500"/>
                            </p:stCondLst>
                            <p:childTnLst>
                              <p:par>
                                <p:cTn id="83" presetID="53" presetClass="entr" presetSubtype="16" fill="hold" grpId="0" nodeType="afterEffect" nodePh="1">
                                  <p:stCondLst>
                                    <p:cond delay="0"/>
                                  </p:stCondLst>
                                  <p:endCondLst>
                                    <p:cond evt="begin" delay="0">
                                      <p:tn val="83"/>
                                    </p:cond>
                                  </p:endCondLst>
                                  <p:childTnLst>
                                    <p:set>
                                      <p:cBhvr>
                                        <p:cTn id="84" dur="1" fill="hold">
                                          <p:stCondLst>
                                            <p:cond delay="0"/>
                                          </p:stCondLst>
                                        </p:cTn>
                                        <p:tgtEl>
                                          <p:spTgt spid="34">
                                            <p:txEl>
                                              <p:pRg st="0" end="0"/>
                                            </p:txEl>
                                          </p:spTgt>
                                        </p:tgtEl>
                                        <p:attrNameLst>
                                          <p:attrName>style.visibility</p:attrName>
                                        </p:attrNameLst>
                                      </p:cBhvr>
                                      <p:to>
                                        <p:strVal val="visible"/>
                                      </p:to>
                                    </p:set>
                                    <p:anim calcmode="lin" valueType="num">
                                      <p:cBhvr>
                                        <p:cTn id="85"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86"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87" dur="500"/>
                                        <p:tgtEl>
                                          <p:spTgt spid="34">
                                            <p:txEl>
                                              <p:pRg st="0" end="0"/>
                                            </p:txEl>
                                          </p:spTgt>
                                        </p:tgtEl>
                                      </p:cBhvr>
                                    </p:animEffect>
                                  </p:childTnLst>
                                </p:cTn>
                              </p:par>
                            </p:childTnLst>
                          </p:cTn>
                        </p:par>
                        <p:par>
                          <p:cTn id="88" fill="hold">
                            <p:stCondLst>
                              <p:cond delay="8000"/>
                            </p:stCondLst>
                            <p:childTnLst>
                              <p:par>
                                <p:cTn id="89" presetID="10" presetClass="entr" presetSubtype="0" fill="hold" grpId="0" nodeType="afterEffect">
                                  <p:stCondLst>
                                    <p:cond delay="0"/>
                                  </p:stCondLst>
                                  <p:childTnLst>
                                    <p:set>
                                      <p:cBhvr>
                                        <p:cTn id="90" dur="1" fill="hold">
                                          <p:stCondLst>
                                            <p:cond delay="0"/>
                                          </p:stCondLst>
                                        </p:cTn>
                                        <p:tgtEl>
                                          <p:spTgt spid="31"/>
                                        </p:tgtEl>
                                        <p:attrNameLst>
                                          <p:attrName>style.visibility</p:attrName>
                                        </p:attrNameLst>
                                      </p:cBhvr>
                                      <p:to>
                                        <p:strVal val="visible"/>
                                      </p:to>
                                    </p:set>
                                    <p:animEffect transition="in" filter="fade">
                                      <p:cBhvr>
                                        <p:cTn id="91" dur="500"/>
                                        <p:tgtEl>
                                          <p:spTgt spid="31"/>
                                        </p:tgtEl>
                                      </p:cBhvr>
                                    </p:animEffect>
                                  </p:childTnLst>
                                </p:cTn>
                              </p:par>
                            </p:childTnLst>
                          </p:cTn>
                        </p:par>
                        <p:par>
                          <p:cTn id="92" fill="hold">
                            <p:stCondLst>
                              <p:cond delay="8500"/>
                            </p:stCondLst>
                            <p:childTnLst>
                              <p:par>
                                <p:cTn id="93" presetID="53" presetClass="entr" presetSubtype="16" fill="hold" grpId="0" nodeType="afterEffect" nodePh="1">
                                  <p:stCondLst>
                                    <p:cond delay="0"/>
                                  </p:stCondLst>
                                  <p:endCondLst>
                                    <p:cond evt="begin" delay="0">
                                      <p:tn val="93"/>
                                    </p:cond>
                                  </p:endCondLst>
                                  <p:childTnLst>
                                    <p:set>
                                      <p:cBhvr>
                                        <p:cTn id="94" dur="1" fill="hold">
                                          <p:stCondLst>
                                            <p:cond delay="0"/>
                                          </p:stCondLst>
                                        </p:cTn>
                                        <p:tgtEl>
                                          <p:spTgt spid="35">
                                            <p:txEl>
                                              <p:pRg st="0" end="0"/>
                                            </p:txEl>
                                          </p:spTgt>
                                        </p:tgtEl>
                                        <p:attrNameLst>
                                          <p:attrName>style.visibility</p:attrName>
                                        </p:attrNameLst>
                                      </p:cBhvr>
                                      <p:to>
                                        <p:strVal val="visible"/>
                                      </p:to>
                                    </p:set>
                                    <p:anim calcmode="lin" valueType="num">
                                      <p:cBhvr>
                                        <p:cTn id="95" dur="5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96" dur="5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97" dur="500"/>
                                        <p:tgtEl>
                                          <p:spTgt spid="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animBg="1"/>
      <p:bldP spid="6" grpId="0" animBg="1"/>
      <p:bldP spid="43" grpId="0" animBg="1"/>
      <p:bldP spid="15" grpId="0"/>
      <p:bldP spid="18" grpId="0" build="p">
        <p:tmplLst>
          <p:tmpl lvl="1">
            <p:tnLst>
              <p:par>
                <p:cTn presetID="42"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anim calcmode="lin" valueType="num">
                      <p:cBhvr>
                        <p:cTn dur="500" fill="hold"/>
                        <p:tgtEl>
                          <p:spTgt spid="18"/>
                        </p:tgtEl>
                        <p:attrNameLst>
                          <p:attrName>ppt_x</p:attrName>
                        </p:attrNameLst>
                      </p:cBhvr>
                      <p:tavLst>
                        <p:tav tm="0">
                          <p:val>
                            <p:strVal val="#ppt_x"/>
                          </p:val>
                        </p:tav>
                        <p:tav tm="100000">
                          <p:val>
                            <p:strVal val="#ppt_x"/>
                          </p:val>
                        </p:tav>
                      </p:tavLst>
                    </p:anim>
                    <p:anim calcmode="lin" valueType="num">
                      <p:cBhvr>
                        <p:cTn dur="500" fill="hold"/>
                        <p:tgtEl>
                          <p:spTgt spid="18"/>
                        </p:tgtEl>
                        <p:attrNameLst>
                          <p:attrName>ppt_y</p:attrName>
                        </p:attrNameLst>
                      </p:cBhvr>
                      <p:tavLst>
                        <p:tav tm="0">
                          <p:val>
                            <p:strVal val="#ppt_y+.1"/>
                          </p:val>
                        </p:tav>
                        <p:tav tm="100000">
                          <p:val>
                            <p:strVal val="#ppt_y"/>
                          </p:val>
                        </p:tav>
                      </p:tavLst>
                    </p:anim>
                  </p:childTnLst>
                </p:cTn>
              </p:par>
            </p:tnLst>
          </p:tmpl>
        </p:tmplLst>
      </p:bldP>
      <p:bldP spid="19" grpId="0" animBg="1"/>
      <p:bldP spid="20" grpId="0" animBg="1"/>
      <p:bldP spid="24" grpId="0" animBg="1"/>
      <p:bldP spid="25" grpId="0" animBg="1"/>
      <p:bldP spid="26" grpId="0" animBg="1"/>
      <p:bldP spid="27"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27"/>
                        </p:tgtEl>
                        <p:attrNameLst>
                          <p:attrName>style.visibility</p:attrName>
                        </p:attrNameLst>
                      </p:cBhvr>
                      <p:to>
                        <p:strVal val="visible"/>
                      </p:to>
                    </p:set>
                    <p:anim calcmode="lin" valueType="num">
                      <p:cBhvr>
                        <p:cTn dur="500" fill="hold"/>
                        <p:tgtEl>
                          <p:spTgt spid="27"/>
                        </p:tgtEl>
                        <p:attrNameLst>
                          <p:attrName>ppt_w</p:attrName>
                        </p:attrNameLst>
                      </p:cBhvr>
                      <p:tavLst>
                        <p:tav tm="0">
                          <p:val>
                            <p:fltVal val="0"/>
                          </p:val>
                        </p:tav>
                        <p:tav tm="100000">
                          <p:val>
                            <p:strVal val="#ppt_w"/>
                          </p:val>
                        </p:tav>
                      </p:tavLst>
                    </p:anim>
                    <p:anim calcmode="lin" valueType="num">
                      <p:cBhvr>
                        <p:cTn dur="500" fill="hold"/>
                        <p:tgtEl>
                          <p:spTgt spid="27"/>
                        </p:tgtEl>
                        <p:attrNameLst>
                          <p:attrName>ppt_h</p:attrName>
                        </p:attrNameLst>
                      </p:cBhvr>
                      <p:tavLst>
                        <p:tav tm="0">
                          <p:val>
                            <p:fltVal val="0"/>
                          </p:val>
                        </p:tav>
                        <p:tav tm="100000">
                          <p:val>
                            <p:strVal val="#ppt_h"/>
                          </p:val>
                        </p:tav>
                      </p:tavLst>
                    </p:anim>
                    <p:animEffect transition="in" filter="fade">
                      <p:cBhvr>
                        <p:cTn dur="500"/>
                        <p:tgtEl>
                          <p:spTgt spid="27"/>
                        </p:tgtEl>
                      </p:cBhvr>
                    </p:animEffect>
                  </p:childTnLst>
                </p:cTn>
              </p:par>
            </p:tnLst>
          </p:tmpl>
        </p:tmplLst>
      </p:bldP>
      <p:bldP spid="28"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28"/>
                        </p:tgtEl>
                        <p:attrNameLst>
                          <p:attrName>style.visibility</p:attrName>
                        </p:attrNameLst>
                      </p:cBhvr>
                      <p:to>
                        <p:strVal val="visible"/>
                      </p:to>
                    </p:set>
                    <p:anim calcmode="lin" valueType="num">
                      <p:cBhvr>
                        <p:cTn dur="500" fill="hold"/>
                        <p:tgtEl>
                          <p:spTgt spid="28"/>
                        </p:tgtEl>
                        <p:attrNameLst>
                          <p:attrName>ppt_w</p:attrName>
                        </p:attrNameLst>
                      </p:cBhvr>
                      <p:tavLst>
                        <p:tav tm="0">
                          <p:val>
                            <p:fltVal val="0"/>
                          </p:val>
                        </p:tav>
                        <p:tav tm="100000">
                          <p:val>
                            <p:strVal val="#ppt_w"/>
                          </p:val>
                        </p:tav>
                      </p:tavLst>
                    </p:anim>
                    <p:anim calcmode="lin" valueType="num">
                      <p:cBhvr>
                        <p:cTn dur="500" fill="hold"/>
                        <p:tgtEl>
                          <p:spTgt spid="28"/>
                        </p:tgtEl>
                        <p:attrNameLst>
                          <p:attrName>ppt_h</p:attrName>
                        </p:attrNameLst>
                      </p:cBhvr>
                      <p:tavLst>
                        <p:tav tm="0">
                          <p:val>
                            <p:fltVal val="0"/>
                          </p:val>
                        </p:tav>
                        <p:tav tm="100000">
                          <p:val>
                            <p:strVal val="#ppt_h"/>
                          </p:val>
                        </p:tav>
                      </p:tavLst>
                    </p:anim>
                    <p:animEffect transition="in" filter="fade">
                      <p:cBhvr>
                        <p:cTn dur="500"/>
                        <p:tgtEl>
                          <p:spTgt spid="28"/>
                        </p:tgtEl>
                      </p:cBhvr>
                    </p:animEffect>
                  </p:childTnLst>
                </p:cTn>
              </p:par>
            </p:tnLst>
          </p:tmpl>
        </p:tmplLst>
      </p:bldP>
      <p:bldP spid="29"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29"/>
                        </p:tgtEl>
                        <p:attrNameLst>
                          <p:attrName>style.visibility</p:attrName>
                        </p:attrNameLst>
                      </p:cBhvr>
                      <p:to>
                        <p:strVal val="visible"/>
                      </p:to>
                    </p:set>
                    <p:anim calcmode="lin" valueType="num">
                      <p:cBhvr>
                        <p:cTn dur="500" fill="hold"/>
                        <p:tgtEl>
                          <p:spTgt spid="29"/>
                        </p:tgtEl>
                        <p:attrNameLst>
                          <p:attrName>ppt_w</p:attrName>
                        </p:attrNameLst>
                      </p:cBhvr>
                      <p:tavLst>
                        <p:tav tm="0">
                          <p:val>
                            <p:fltVal val="0"/>
                          </p:val>
                        </p:tav>
                        <p:tav tm="100000">
                          <p:val>
                            <p:strVal val="#ppt_w"/>
                          </p:val>
                        </p:tav>
                      </p:tavLst>
                    </p:anim>
                    <p:anim calcmode="lin" valueType="num">
                      <p:cBhvr>
                        <p:cTn dur="500" fill="hold"/>
                        <p:tgtEl>
                          <p:spTgt spid="29"/>
                        </p:tgtEl>
                        <p:attrNameLst>
                          <p:attrName>ppt_h</p:attrName>
                        </p:attrNameLst>
                      </p:cBhvr>
                      <p:tavLst>
                        <p:tav tm="0">
                          <p:val>
                            <p:fltVal val="0"/>
                          </p:val>
                        </p:tav>
                        <p:tav tm="100000">
                          <p:val>
                            <p:strVal val="#ppt_h"/>
                          </p:val>
                        </p:tav>
                      </p:tavLst>
                    </p:anim>
                    <p:animEffect transition="in" filter="fade">
                      <p:cBhvr>
                        <p:cTn dur="500"/>
                        <p:tgtEl>
                          <p:spTgt spid="29"/>
                        </p:tgtEl>
                      </p:cBhvr>
                    </p:animEffect>
                  </p:childTnLst>
                </p:cTn>
              </p:par>
            </p:tnLst>
          </p:tmpl>
        </p:tmplLst>
      </p:bldP>
      <p:bldP spid="33"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33"/>
                        </p:tgtEl>
                        <p:attrNameLst>
                          <p:attrName>style.visibility</p:attrName>
                        </p:attrNameLst>
                      </p:cBhvr>
                      <p:to>
                        <p:strVal val="visible"/>
                      </p:to>
                    </p:set>
                    <p:anim calcmode="lin" valueType="num">
                      <p:cBhvr>
                        <p:cTn dur="500" fill="hold"/>
                        <p:tgtEl>
                          <p:spTgt spid="33"/>
                        </p:tgtEl>
                        <p:attrNameLst>
                          <p:attrName>ppt_w</p:attrName>
                        </p:attrNameLst>
                      </p:cBhvr>
                      <p:tavLst>
                        <p:tav tm="0">
                          <p:val>
                            <p:fltVal val="0"/>
                          </p:val>
                        </p:tav>
                        <p:tav tm="100000">
                          <p:val>
                            <p:strVal val="#ppt_w"/>
                          </p:val>
                        </p:tav>
                      </p:tavLst>
                    </p:anim>
                    <p:anim calcmode="lin" valueType="num">
                      <p:cBhvr>
                        <p:cTn dur="500" fill="hold"/>
                        <p:tgtEl>
                          <p:spTgt spid="33"/>
                        </p:tgtEl>
                        <p:attrNameLst>
                          <p:attrName>ppt_h</p:attrName>
                        </p:attrNameLst>
                      </p:cBhvr>
                      <p:tavLst>
                        <p:tav tm="0">
                          <p:val>
                            <p:fltVal val="0"/>
                          </p:val>
                        </p:tav>
                        <p:tav tm="100000">
                          <p:val>
                            <p:strVal val="#ppt_h"/>
                          </p:val>
                        </p:tav>
                      </p:tavLst>
                    </p:anim>
                    <p:animEffect transition="in" filter="fade">
                      <p:cBhvr>
                        <p:cTn dur="500"/>
                        <p:tgtEl>
                          <p:spTgt spid="33"/>
                        </p:tgtEl>
                      </p:cBhvr>
                    </p:animEffect>
                  </p:childTnLst>
                </p:cTn>
              </p:par>
            </p:tnLst>
          </p:tmpl>
        </p:tmplLst>
      </p:bldP>
      <p:bldP spid="34"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Effect transition="in" filter="fade">
                      <p:cBhvr>
                        <p:cTn dur="500"/>
                        <p:tgtEl>
                          <p:spTgt spid="34"/>
                        </p:tgtEl>
                      </p:cBhvr>
                    </p:animEffect>
                  </p:childTnLst>
                </p:cTn>
              </p:par>
            </p:tnLst>
          </p:tmpl>
        </p:tmplLst>
      </p:bldP>
      <p:bldP spid="35"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35"/>
                        </p:tgtEl>
                        <p:attrNameLst>
                          <p:attrName>style.visibility</p:attrName>
                        </p:attrNameLst>
                      </p:cBhvr>
                      <p:to>
                        <p:strVal val="visible"/>
                      </p:to>
                    </p:set>
                    <p:anim calcmode="lin" valueType="num">
                      <p:cBhvr>
                        <p:cTn dur="500" fill="hold"/>
                        <p:tgtEl>
                          <p:spTgt spid="35"/>
                        </p:tgtEl>
                        <p:attrNameLst>
                          <p:attrName>ppt_w</p:attrName>
                        </p:attrNameLst>
                      </p:cBhvr>
                      <p:tavLst>
                        <p:tav tm="0">
                          <p:val>
                            <p:fltVal val="0"/>
                          </p:val>
                        </p:tav>
                        <p:tav tm="100000">
                          <p:val>
                            <p:strVal val="#ppt_w"/>
                          </p:val>
                        </p:tav>
                      </p:tavLst>
                    </p:anim>
                    <p:anim calcmode="lin" valueType="num">
                      <p:cBhvr>
                        <p:cTn dur="500" fill="hold"/>
                        <p:tgtEl>
                          <p:spTgt spid="35"/>
                        </p:tgtEl>
                        <p:attrNameLst>
                          <p:attrName>ppt_h</p:attrName>
                        </p:attrNameLst>
                      </p:cBhvr>
                      <p:tavLst>
                        <p:tav tm="0">
                          <p:val>
                            <p:fltVal val="0"/>
                          </p:val>
                        </p:tav>
                        <p:tav tm="100000">
                          <p:val>
                            <p:strVal val="#ppt_h"/>
                          </p:val>
                        </p:tav>
                      </p:tavLst>
                    </p:anim>
                    <p:animEffect transition="in" filter="fade">
                      <p:cBhvr>
                        <p:cTn dur="500"/>
                        <p:tgtEl>
                          <p:spTgt spid="35"/>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6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6E9A392-274D-4047-9F23-E1F881643236}" type="datetimeFigureOut">
              <a:rPr lang="fr-FR" smtClean="0"/>
              <a:t>13/06/2019</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53F3B28A-11A3-4A3D-99F5-23969E8ED7EC}" type="slidenum">
              <a:rPr lang="fr-FR" smtClean="0"/>
              <a:t>‹N°›</a:t>
            </a:fld>
            <a:endParaRPr lang="fr-FR"/>
          </a:p>
        </p:txBody>
      </p:sp>
      <p:sp>
        <p:nvSpPr>
          <p:cNvPr id="43" name="Picture Placeholder 30"/>
          <p:cNvSpPr>
            <a:spLocks noGrp="1"/>
          </p:cNvSpPr>
          <p:nvPr>
            <p:ph type="pic" sz="quarter" idx="36" hasCustomPrompt="1"/>
          </p:nvPr>
        </p:nvSpPr>
        <p:spPr>
          <a:xfrm>
            <a:off x="590262" y="1729839"/>
            <a:ext cx="2762538" cy="2064325"/>
          </a:xfrm>
          <a:solidFill>
            <a:schemeClr val="bg1">
              <a:lumMod val="85000"/>
            </a:schemeClr>
          </a:solidFill>
        </p:spPr>
        <p:txBody>
          <a:bodyPr/>
          <a:lstStyle>
            <a:lvl1pPr>
              <a:defRPr/>
            </a:lvl1pPr>
          </a:lstStyle>
          <a:p>
            <a:r>
              <a:rPr lang="id-ID" dirty="0"/>
              <a:t>Pic here</a:t>
            </a:r>
            <a:endParaRPr lang="en-AU" dirty="0"/>
          </a:p>
        </p:txBody>
      </p:sp>
      <p:sp>
        <p:nvSpPr>
          <p:cNvPr id="15" name="Title 1"/>
          <p:cNvSpPr>
            <a:spLocks noGrp="1"/>
          </p:cNvSpPr>
          <p:nvPr>
            <p:ph type="title" hasCustomPrompt="1"/>
          </p:nvPr>
        </p:nvSpPr>
        <p:spPr>
          <a:xfrm>
            <a:off x="479425" y="692150"/>
            <a:ext cx="11233150" cy="405130"/>
          </a:xfrm>
        </p:spPr>
        <p:txBody>
          <a:bodyPr/>
          <a:lstStyle>
            <a:lvl1pPr>
              <a:defRPr b="1">
                <a:solidFill>
                  <a:schemeClr val="tx1">
                    <a:lumMod val="75000"/>
                    <a:lumOff val="25000"/>
                  </a:schemeClr>
                </a:solidFill>
              </a:defRPr>
            </a:lvl1pPr>
          </a:lstStyle>
          <a:p>
            <a:r>
              <a:rPr lang="en-US" dirty="0"/>
              <a:t>CLICK TO EDIT MASTER TITLE STYLE</a:t>
            </a:r>
            <a:endParaRPr lang="en-AU" dirty="0"/>
          </a:p>
        </p:txBody>
      </p:sp>
      <p:sp>
        <p:nvSpPr>
          <p:cNvPr id="18" name="Text Placeholder 2"/>
          <p:cNvSpPr>
            <a:spLocks noGrp="1"/>
          </p:cNvSpPr>
          <p:nvPr>
            <p:ph type="body" idx="1"/>
          </p:nvPr>
        </p:nvSpPr>
        <p:spPr>
          <a:xfrm>
            <a:off x="479425" y="1154764"/>
            <a:ext cx="11233150" cy="272983"/>
          </a:xfrm>
        </p:spPr>
        <p:txBody>
          <a:bodyPr>
            <a:normAutofit/>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24" name="Picture Placeholder 30"/>
          <p:cNvSpPr>
            <a:spLocks noGrp="1"/>
          </p:cNvSpPr>
          <p:nvPr>
            <p:ph type="pic" sz="quarter" idx="39" hasCustomPrompt="1"/>
          </p:nvPr>
        </p:nvSpPr>
        <p:spPr>
          <a:xfrm>
            <a:off x="590262" y="3794166"/>
            <a:ext cx="2762538" cy="637309"/>
          </a:xfrm>
          <a:solidFill>
            <a:schemeClr val="accent1"/>
          </a:solidFill>
        </p:spPr>
        <p:txBody>
          <a:bodyPr>
            <a:normAutofit/>
          </a:bodyPr>
          <a:lstStyle>
            <a:lvl1pPr algn="r">
              <a:defRPr sz="1050"/>
            </a:lvl1pPr>
          </a:lstStyle>
          <a:p>
            <a:r>
              <a:rPr lang="id-ID" dirty="0"/>
              <a:t>Nopic</a:t>
            </a:r>
            <a:endParaRPr lang="en-AU" dirty="0"/>
          </a:p>
        </p:txBody>
      </p:sp>
      <p:sp>
        <p:nvSpPr>
          <p:cNvPr id="27" name="Text Placeholder 21"/>
          <p:cNvSpPr>
            <a:spLocks noGrp="1"/>
          </p:cNvSpPr>
          <p:nvPr>
            <p:ph type="body" sz="quarter" idx="20"/>
          </p:nvPr>
        </p:nvSpPr>
        <p:spPr>
          <a:xfrm>
            <a:off x="590262" y="3984414"/>
            <a:ext cx="2743200" cy="256811"/>
          </a:xfrm>
        </p:spPr>
        <p:txBody>
          <a:bodyPr/>
          <a:lstStyle>
            <a:lvl1pPr algn="ctr">
              <a:defRPr>
                <a:solidFill>
                  <a:schemeClr val="bg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3" name="Picture Placeholder 30"/>
          <p:cNvSpPr>
            <a:spLocks noGrp="1"/>
          </p:cNvSpPr>
          <p:nvPr>
            <p:ph type="pic" sz="quarter" idx="40" hasCustomPrompt="1"/>
          </p:nvPr>
        </p:nvSpPr>
        <p:spPr>
          <a:xfrm>
            <a:off x="3352800" y="3794166"/>
            <a:ext cx="2762538" cy="637309"/>
          </a:xfrm>
          <a:solidFill>
            <a:schemeClr val="accent2"/>
          </a:solidFill>
        </p:spPr>
        <p:txBody>
          <a:bodyPr>
            <a:normAutofit/>
          </a:bodyPr>
          <a:lstStyle>
            <a:lvl1pPr algn="r">
              <a:defRPr sz="1050"/>
            </a:lvl1pPr>
          </a:lstStyle>
          <a:p>
            <a:r>
              <a:rPr lang="id-ID" dirty="0"/>
              <a:t>Nopic</a:t>
            </a:r>
            <a:endParaRPr lang="en-AU" dirty="0"/>
          </a:p>
        </p:txBody>
      </p:sp>
      <p:sp>
        <p:nvSpPr>
          <p:cNvPr id="32" name="Text Placeholder 21"/>
          <p:cNvSpPr>
            <a:spLocks noGrp="1"/>
          </p:cNvSpPr>
          <p:nvPr>
            <p:ph type="body" sz="quarter" idx="41"/>
          </p:nvPr>
        </p:nvSpPr>
        <p:spPr>
          <a:xfrm>
            <a:off x="3352800" y="3984414"/>
            <a:ext cx="2743200" cy="256811"/>
          </a:xfrm>
        </p:spPr>
        <p:txBody>
          <a:bodyPr/>
          <a:lstStyle>
            <a:lvl1pPr algn="ctr">
              <a:defRPr>
                <a:solidFill>
                  <a:schemeClr val="bg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36" name="Picture Placeholder 30"/>
          <p:cNvSpPr>
            <a:spLocks noGrp="1"/>
          </p:cNvSpPr>
          <p:nvPr>
            <p:ph type="pic" sz="quarter" idx="42" hasCustomPrompt="1"/>
          </p:nvPr>
        </p:nvSpPr>
        <p:spPr>
          <a:xfrm>
            <a:off x="6115338" y="3782703"/>
            <a:ext cx="2762538" cy="637309"/>
          </a:xfrm>
          <a:solidFill>
            <a:schemeClr val="accent3"/>
          </a:solidFill>
        </p:spPr>
        <p:txBody>
          <a:bodyPr>
            <a:normAutofit/>
          </a:bodyPr>
          <a:lstStyle>
            <a:lvl1pPr algn="r">
              <a:defRPr sz="1050"/>
            </a:lvl1pPr>
          </a:lstStyle>
          <a:p>
            <a:r>
              <a:rPr lang="id-ID" dirty="0"/>
              <a:t>Nopic</a:t>
            </a:r>
            <a:endParaRPr lang="en-AU" dirty="0"/>
          </a:p>
        </p:txBody>
      </p:sp>
      <p:sp>
        <p:nvSpPr>
          <p:cNvPr id="37" name="Text Placeholder 21"/>
          <p:cNvSpPr>
            <a:spLocks noGrp="1"/>
          </p:cNvSpPr>
          <p:nvPr>
            <p:ph type="body" sz="quarter" idx="43"/>
          </p:nvPr>
        </p:nvSpPr>
        <p:spPr>
          <a:xfrm>
            <a:off x="6115338" y="3972951"/>
            <a:ext cx="2743200" cy="256811"/>
          </a:xfrm>
        </p:spPr>
        <p:txBody>
          <a:bodyPr/>
          <a:lstStyle>
            <a:lvl1pPr algn="ctr">
              <a:defRPr>
                <a:solidFill>
                  <a:schemeClr val="bg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38" name="Picture Placeholder 30"/>
          <p:cNvSpPr>
            <a:spLocks noGrp="1"/>
          </p:cNvSpPr>
          <p:nvPr>
            <p:ph type="pic" sz="quarter" idx="44" hasCustomPrompt="1"/>
          </p:nvPr>
        </p:nvSpPr>
        <p:spPr>
          <a:xfrm>
            <a:off x="3352800" y="4431473"/>
            <a:ext cx="2762538" cy="2064325"/>
          </a:xfrm>
          <a:solidFill>
            <a:schemeClr val="bg1">
              <a:lumMod val="85000"/>
            </a:schemeClr>
          </a:solidFill>
        </p:spPr>
        <p:txBody>
          <a:bodyPr/>
          <a:lstStyle>
            <a:lvl1pPr>
              <a:defRPr/>
            </a:lvl1pPr>
          </a:lstStyle>
          <a:p>
            <a:r>
              <a:rPr lang="id-ID" dirty="0"/>
              <a:t>Pic here</a:t>
            </a:r>
            <a:endParaRPr lang="en-AU" dirty="0"/>
          </a:p>
        </p:txBody>
      </p:sp>
      <p:sp>
        <p:nvSpPr>
          <p:cNvPr id="39" name="Picture Placeholder 30"/>
          <p:cNvSpPr>
            <a:spLocks noGrp="1"/>
          </p:cNvSpPr>
          <p:nvPr>
            <p:ph type="pic" sz="quarter" idx="45" hasCustomPrompt="1"/>
          </p:nvPr>
        </p:nvSpPr>
        <p:spPr>
          <a:xfrm>
            <a:off x="6115338" y="1726630"/>
            <a:ext cx="2762538" cy="2064325"/>
          </a:xfrm>
          <a:solidFill>
            <a:schemeClr val="bg1">
              <a:lumMod val="85000"/>
            </a:schemeClr>
          </a:solidFill>
        </p:spPr>
        <p:txBody>
          <a:bodyPr/>
          <a:lstStyle>
            <a:lvl1pPr>
              <a:defRPr/>
            </a:lvl1pPr>
          </a:lstStyle>
          <a:p>
            <a:r>
              <a:rPr lang="id-ID" dirty="0"/>
              <a:t>Pic here</a:t>
            </a:r>
            <a:endParaRPr lang="en-AU" dirty="0"/>
          </a:p>
        </p:txBody>
      </p:sp>
      <p:sp>
        <p:nvSpPr>
          <p:cNvPr id="40" name="Picture Placeholder 30"/>
          <p:cNvSpPr>
            <a:spLocks noGrp="1"/>
          </p:cNvSpPr>
          <p:nvPr>
            <p:ph type="pic" sz="quarter" idx="46" hasCustomPrompt="1"/>
          </p:nvPr>
        </p:nvSpPr>
        <p:spPr>
          <a:xfrm>
            <a:off x="8858538" y="3782703"/>
            <a:ext cx="2762538" cy="637309"/>
          </a:xfrm>
          <a:solidFill>
            <a:schemeClr val="accent4"/>
          </a:solidFill>
        </p:spPr>
        <p:txBody>
          <a:bodyPr>
            <a:normAutofit/>
          </a:bodyPr>
          <a:lstStyle>
            <a:lvl1pPr algn="r">
              <a:defRPr sz="1050"/>
            </a:lvl1pPr>
          </a:lstStyle>
          <a:p>
            <a:r>
              <a:rPr lang="id-ID" dirty="0"/>
              <a:t>Nopic</a:t>
            </a:r>
            <a:endParaRPr lang="en-AU" dirty="0"/>
          </a:p>
        </p:txBody>
      </p:sp>
      <p:sp>
        <p:nvSpPr>
          <p:cNvPr id="41" name="Text Placeholder 21"/>
          <p:cNvSpPr>
            <a:spLocks noGrp="1"/>
          </p:cNvSpPr>
          <p:nvPr>
            <p:ph type="body" sz="quarter" idx="47"/>
          </p:nvPr>
        </p:nvSpPr>
        <p:spPr>
          <a:xfrm>
            <a:off x="8858538" y="3972951"/>
            <a:ext cx="2743200" cy="256811"/>
          </a:xfrm>
        </p:spPr>
        <p:txBody>
          <a:bodyPr/>
          <a:lstStyle>
            <a:lvl1pPr algn="ctr">
              <a:defRPr>
                <a:solidFill>
                  <a:schemeClr val="bg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42" name="Picture Placeholder 30"/>
          <p:cNvSpPr>
            <a:spLocks noGrp="1"/>
          </p:cNvSpPr>
          <p:nvPr>
            <p:ph type="pic" sz="quarter" idx="48" hasCustomPrompt="1"/>
          </p:nvPr>
        </p:nvSpPr>
        <p:spPr>
          <a:xfrm>
            <a:off x="8848869" y="4408547"/>
            <a:ext cx="2762538" cy="2064325"/>
          </a:xfrm>
          <a:solidFill>
            <a:schemeClr val="bg1">
              <a:lumMod val="85000"/>
            </a:schemeClr>
          </a:solidFill>
        </p:spPr>
        <p:txBody>
          <a:bodyPr/>
          <a:lstStyle>
            <a:lvl1pPr>
              <a:defRPr/>
            </a:lvl1pPr>
          </a:lstStyle>
          <a:p>
            <a:r>
              <a:rPr lang="id-ID" dirty="0"/>
              <a:t>Pic here</a:t>
            </a:r>
            <a:endParaRPr lang="en-AU" dirty="0"/>
          </a:p>
        </p:txBody>
      </p:sp>
      <p:sp>
        <p:nvSpPr>
          <p:cNvPr id="44" name="Text Placeholder 21"/>
          <p:cNvSpPr>
            <a:spLocks noGrp="1"/>
          </p:cNvSpPr>
          <p:nvPr>
            <p:ph type="body" sz="quarter" idx="49"/>
          </p:nvPr>
        </p:nvSpPr>
        <p:spPr>
          <a:xfrm>
            <a:off x="628994" y="4555101"/>
            <a:ext cx="2376072" cy="256811"/>
          </a:xfrm>
        </p:spPr>
        <p:txBody>
          <a:bodyPr/>
          <a:lstStyle>
            <a:lvl1pPr algn="ctr">
              <a:defRPr>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45" name="Text Placeholder 21"/>
          <p:cNvSpPr>
            <a:spLocks noGrp="1"/>
          </p:cNvSpPr>
          <p:nvPr>
            <p:ph type="body" sz="quarter" idx="29"/>
          </p:nvPr>
        </p:nvSpPr>
        <p:spPr>
          <a:xfrm>
            <a:off x="628994" y="4861805"/>
            <a:ext cx="2376072" cy="1304045"/>
          </a:xfrm>
        </p:spPr>
        <p:txBody>
          <a:bodyPr>
            <a:normAutofit/>
          </a:bodyPr>
          <a:lstStyle>
            <a:lvl1pPr algn="ct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46" name="Text Placeholder 21"/>
          <p:cNvSpPr>
            <a:spLocks noGrp="1"/>
          </p:cNvSpPr>
          <p:nvPr>
            <p:ph type="body" sz="quarter" idx="50"/>
          </p:nvPr>
        </p:nvSpPr>
        <p:spPr>
          <a:xfrm>
            <a:off x="3536364" y="1936648"/>
            <a:ext cx="2376072" cy="256811"/>
          </a:xfrm>
        </p:spPr>
        <p:txBody>
          <a:bodyPr/>
          <a:lstStyle>
            <a:lvl1pPr algn="ctr">
              <a:defRPr>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47" name="Text Placeholder 21"/>
          <p:cNvSpPr>
            <a:spLocks noGrp="1"/>
          </p:cNvSpPr>
          <p:nvPr>
            <p:ph type="body" sz="quarter" idx="51"/>
          </p:nvPr>
        </p:nvSpPr>
        <p:spPr>
          <a:xfrm>
            <a:off x="3536364" y="2243352"/>
            <a:ext cx="2376072" cy="1304045"/>
          </a:xfrm>
        </p:spPr>
        <p:txBody>
          <a:bodyPr>
            <a:normAutofit/>
          </a:bodyPr>
          <a:lstStyle>
            <a:lvl1pPr algn="ct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48" name="Text Placeholder 21"/>
          <p:cNvSpPr>
            <a:spLocks noGrp="1"/>
          </p:cNvSpPr>
          <p:nvPr>
            <p:ph type="body" sz="quarter" idx="52"/>
          </p:nvPr>
        </p:nvSpPr>
        <p:spPr>
          <a:xfrm>
            <a:off x="6294067" y="4555101"/>
            <a:ext cx="2376072" cy="256811"/>
          </a:xfrm>
        </p:spPr>
        <p:txBody>
          <a:bodyPr/>
          <a:lstStyle>
            <a:lvl1pPr algn="ctr">
              <a:defRPr>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49" name="Text Placeholder 21"/>
          <p:cNvSpPr>
            <a:spLocks noGrp="1"/>
          </p:cNvSpPr>
          <p:nvPr>
            <p:ph type="body" sz="quarter" idx="53"/>
          </p:nvPr>
        </p:nvSpPr>
        <p:spPr>
          <a:xfrm>
            <a:off x="6294067" y="4861805"/>
            <a:ext cx="2376072" cy="1304045"/>
          </a:xfrm>
        </p:spPr>
        <p:txBody>
          <a:bodyPr>
            <a:normAutofit/>
          </a:bodyPr>
          <a:lstStyle>
            <a:lvl1pPr algn="ct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50" name="Text Placeholder 21"/>
          <p:cNvSpPr>
            <a:spLocks noGrp="1"/>
          </p:cNvSpPr>
          <p:nvPr>
            <p:ph type="body" sz="quarter" idx="54"/>
          </p:nvPr>
        </p:nvSpPr>
        <p:spPr>
          <a:xfrm>
            <a:off x="9061440" y="1936648"/>
            <a:ext cx="2376072" cy="256811"/>
          </a:xfrm>
        </p:spPr>
        <p:txBody>
          <a:bodyPr/>
          <a:lstStyle>
            <a:lvl1pPr algn="ctr">
              <a:defRPr>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51" name="Text Placeholder 21"/>
          <p:cNvSpPr>
            <a:spLocks noGrp="1"/>
          </p:cNvSpPr>
          <p:nvPr>
            <p:ph type="body" sz="quarter" idx="55"/>
          </p:nvPr>
        </p:nvSpPr>
        <p:spPr>
          <a:xfrm>
            <a:off x="9061440" y="2243352"/>
            <a:ext cx="2376072" cy="1304045"/>
          </a:xfrm>
        </p:spPr>
        <p:txBody>
          <a:bodyPr>
            <a:normAutofit/>
          </a:bodyPr>
          <a:lstStyle>
            <a:lvl1pPr algn="ct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Tree>
    <p:extLst>
      <p:ext uri="{BB962C8B-B14F-4D97-AF65-F5344CB8AC3E}">
        <p14:creationId xmlns:p14="http://schemas.microsoft.com/office/powerpoint/2010/main" val="821681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1000"/>
                            </p:stCondLst>
                            <p:childTnLst>
                              <p:par>
                                <p:cTn id="9" presetID="42" presetClass="entr" presetSubtype="0"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fade">
                                      <p:cBhvr>
                                        <p:cTn id="11" dur="500"/>
                                        <p:tgtEl>
                                          <p:spTgt spid="18">
                                            <p:txEl>
                                              <p:pRg st="0" end="0"/>
                                            </p:txEl>
                                          </p:spTgt>
                                        </p:tgtEl>
                                      </p:cBhvr>
                                    </p:animEffect>
                                    <p:anim calcmode="lin" valueType="num">
                                      <p:cBhvr>
                                        <p:cTn id="12"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13" dur="5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anim calcmode="lin" valueType="num">
                                      <p:cBhvr>
                                        <p:cTn id="18" dur="500" fill="hold"/>
                                        <p:tgtEl>
                                          <p:spTgt spid="24"/>
                                        </p:tgtEl>
                                        <p:attrNameLst>
                                          <p:attrName>ppt_x</p:attrName>
                                        </p:attrNameLst>
                                      </p:cBhvr>
                                      <p:tavLst>
                                        <p:tav tm="0">
                                          <p:val>
                                            <p:strVal val="#ppt_x"/>
                                          </p:val>
                                        </p:tav>
                                        <p:tav tm="100000">
                                          <p:val>
                                            <p:strVal val="#ppt_x"/>
                                          </p:val>
                                        </p:tav>
                                      </p:tavLst>
                                    </p:anim>
                                    <p:anim calcmode="lin" valueType="num">
                                      <p:cBhvr>
                                        <p:cTn id="19" dur="500" fill="hold"/>
                                        <p:tgtEl>
                                          <p:spTgt spid="24"/>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53" presetClass="entr" presetSubtype="16" fill="hold" grpId="0" nodeType="afterEffect" nodePh="1">
                                  <p:stCondLst>
                                    <p:cond delay="0"/>
                                  </p:stCondLst>
                                  <p:endCondLst>
                                    <p:cond evt="begin" delay="0">
                                      <p:tn val="21"/>
                                    </p:cond>
                                  </p:endCondLst>
                                  <p:childTnLst>
                                    <p:set>
                                      <p:cBhvr>
                                        <p:cTn id="22" dur="1" fill="hold">
                                          <p:stCondLst>
                                            <p:cond delay="0"/>
                                          </p:stCondLst>
                                        </p:cTn>
                                        <p:tgtEl>
                                          <p:spTgt spid="27">
                                            <p:txEl>
                                              <p:pRg st="0" end="0"/>
                                            </p:txEl>
                                          </p:spTgt>
                                        </p:tgtEl>
                                        <p:attrNameLst>
                                          <p:attrName>style.visibility</p:attrName>
                                        </p:attrNameLst>
                                      </p:cBhvr>
                                      <p:to>
                                        <p:strVal val="visible"/>
                                      </p:to>
                                    </p:set>
                                    <p:anim calcmode="lin" valueType="num">
                                      <p:cBhvr>
                                        <p:cTn id="23" dur="5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24" dur="5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25" dur="500"/>
                                        <p:tgtEl>
                                          <p:spTgt spid="27">
                                            <p:txEl>
                                              <p:pRg st="0" end="0"/>
                                            </p:txEl>
                                          </p:spTgt>
                                        </p:tgtEl>
                                      </p:cBhvr>
                                    </p:animEffect>
                                  </p:childTnLst>
                                </p:cTn>
                              </p:par>
                            </p:childTnLst>
                          </p:cTn>
                        </p:par>
                        <p:par>
                          <p:cTn id="26" fill="hold">
                            <p:stCondLst>
                              <p:cond delay="2500"/>
                            </p:stCondLst>
                            <p:childTnLst>
                              <p:par>
                                <p:cTn id="27" presetID="42" presetClass="entr" presetSubtype="0" fill="hold" grpId="0" nodeType="after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fade">
                                      <p:cBhvr>
                                        <p:cTn id="29" dur="500"/>
                                        <p:tgtEl>
                                          <p:spTgt spid="43"/>
                                        </p:tgtEl>
                                      </p:cBhvr>
                                    </p:animEffect>
                                    <p:anim calcmode="lin" valueType="num">
                                      <p:cBhvr>
                                        <p:cTn id="30" dur="500" fill="hold"/>
                                        <p:tgtEl>
                                          <p:spTgt spid="43"/>
                                        </p:tgtEl>
                                        <p:attrNameLst>
                                          <p:attrName>ppt_x</p:attrName>
                                        </p:attrNameLst>
                                      </p:cBhvr>
                                      <p:tavLst>
                                        <p:tav tm="0">
                                          <p:val>
                                            <p:strVal val="#ppt_x"/>
                                          </p:val>
                                        </p:tav>
                                        <p:tav tm="100000">
                                          <p:val>
                                            <p:strVal val="#ppt_x"/>
                                          </p:val>
                                        </p:tav>
                                      </p:tavLst>
                                    </p:anim>
                                    <p:anim calcmode="lin" valueType="num">
                                      <p:cBhvr>
                                        <p:cTn id="31" dur="500" fill="hold"/>
                                        <p:tgtEl>
                                          <p:spTgt spid="43"/>
                                        </p:tgtEl>
                                        <p:attrNameLst>
                                          <p:attrName>ppt_y</p:attrName>
                                        </p:attrNameLst>
                                      </p:cBhvr>
                                      <p:tavLst>
                                        <p:tav tm="0">
                                          <p:val>
                                            <p:strVal val="#ppt_y+.1"/>
                                          </p:val>
                                        </p:tav>
                                        <p:tav tm="100000">
                                          <p:val>
                                            <p:strVal val="#ppt_y"/>
                                          </p:val>
                                        </p:tav>
                                      </p:tavLst>
                                    </p:anim>
                                  </p:childTnLst>
                                </p:cTn>
                              </p:par>
                            </p:childTnLst>
                          </p:cTn>
                        </p:par>
                        <p:par>
                          <p:cTn id="32" fill="hold">
                            <p:stCondLst>
                              <p:cond delay="3000"/>
                            </p:stCondLst>
                            <p:childTnLst>
                              <p:par>
                                <p:cTn id="33" presetID="53" presetClass="entr" presetSubtype="16" fill="hold" grpId="0" nodeType="afterEffect" nodePh="1">
                                  <p:stCondLst>
                                    <p:cond delay="0"/>
                                  </p:stCondLst>
                                  <p:endCondLst>
                                    <p:cond evt="begin" delay="0">
                                      <p:tn val="33"/>
                                    </p:cond>
                                  </p:endCondLst>
                                  <p:childTnLst>
                                    <p:set>
                                      <p:cBhvr>
                                        <p:cTn id="34" dur="1" fill="hold">
                                          <p:stCondLst>
                                            <p:cond delay="0"/>
                                          </p:stCondLst>
                                        </p:cTn>
                                        <p:tgtEl>
                                          <p:spTgt spid="44">
                                            <p:txEl>
                                              <p:pRg st="0" end="0"/>
                                            </p:txEl>
                                          </p:spTgt>
                                        </p:tgtEl>
                                        <p:attrNameLst>
                                          <p:attrName>style.visibility</p:attrName>
                                        </p:attrNameLst>
                                      </p:cBhvr>
                                      <p:to>
                                        <p:strVal val="visible"/>
                                      </p:to>
                                    </p:set>
                                    <p:anim calcmode="lin" valueType="num">
                                      <p:cBhvr>
                                        <p:cTn id="35"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36" dur="5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37" dur="500"/>
                                        <p:tgtEl>
                                          <p:spTgt spid="44">
                                            <p:txEl>
                                              <p:pRg st="0" end="0"/>
                                            </p:txEl>
                                          </p:spTgt>
                                        </p:tgtEl>
                                      </p:cBhvr>
                                    </p:animEffect>
                                  </p:childTnLst>
                                </p:cTn>
                              </p:par>
                            </p:childTnLst>
                          </p:cTn>
                        </p:par>
                        <p:par>
                          <p:cTn id="38" fill="hold">
                            <p:stCondLst>
                              <p:cond delay="3500"/>
                            </p:stCondLst>
                            <p:childTnLst>
                              <p:par>
                                <p:cTn id="39" presetID="42" presetClass="entr" presetSubtype="0" fill="hold" grpId="0" nodeType="afterEffect" nodePh="1">
                                  <p:stCondLst>
                                    <p:cond delay="0"/>
                                  </p:stCondLst>
                                  <p:endCondLst>
                                    <p:cond evt="begin" delay="0">
                                      <p:tn val="39"/>
                                    </p:cond>
                                  </p:endCondLst>
                                  <p:childTnLst>
                                    <p:set>
                                      <p:cBhvr>
                                        <p:cTn id="40" dur="1" fill="hold">
                                          <p:stCondLst>
                                            <p:cond delay="0"/>
                                          </p:stCondLst>
                                        </p:cTn>
                                        <p:tgtEl>
                                          <p:spTgt spid="45">
                                            <p:txEl>
                                              <p:pRg st="0" end="0"/>
                                            </p:txEl>
                                          </p:spTgt>
                                        </p:tgtEl>
                                        <p:attrNameLst>
                                          <p:attrName>style.visibility</p:attrName>
                                        </p:attrNameLst>
                                      </p:cBhvr>
                                      <p:to>
                                        <p:strVal val="visible"/>
                                      </p:to>
                                    </p:set>
                                    <p:animEffect transition="in" filter="fade">
                                      <p:cBhvr>
                                        <p:cTn id="41" dur="500"/>
                                        <p:tgtEl>
                                          <p:spTgt spid="45">
                                            <p:txEl>
                                              <p:pRg st="0" end="0"/>
                                            </p:txEl>
                                          </p:spTgt>
                                        </p:tgtEl>
                                      </p:cBhvr>
                                    </p:animEffect>
                                    <p:anim calcmode="lin" valueType="num">
                                      <p:cBhvr>
                                        <p:cTn id="42"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43" dur="500" fill="hold"/>
                                        <p:tgtEl>
                                          <p:spTgt spid="45">
                                            <p:txEl>
                                              <p:pRg st="0" end="0"/>
                                            </p:txEl>
                                          </p:spTgt>
                                        </p:tgtEl>
                                        <p:attrNameLst>
                                          <p:attrName>ppt_y</p:attrName>
                                        </p:attrNameLst>
                                      </p:cBhvr>
                                      <p:tavLst>
                                        <p:tav tm="0">
                                          <p:val>
                                            <p:strVal val="#ppt_y+.1"/>
                                          </p:val>
                                        </p:tav>
                                        <p:tav tm="100000">
                                          <p:val>
                                            <p:strVal val="#ppt_y"/>
                                          </p:val>
                                        </p:tav>
                                      </p:tavLst>
                                    </p:anim>
                                  </p:childTnLst>
                                </p:cTn>
                              </p:par>
                            </p:childTnLst>
                          </p:cTn>
                        </p:par>
                        <p:par>
                          <p:cTn id="44" fill="hold">
                            <p:stCondLst>
                              <p:cond delay="4000"/>
                            </p:stCondLst>
                            <p:childTnLst>
                              <p:par>
                                <p:cTn id="45" presetID="42" presetClass="entr" presetSubtype="0"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anim calcmode="lin" valueType="num">
                                      <p:cBhvr>
                                        <p:cTn id="48" dur="500" fill="hold"/>
                                        <p:tgtEl>
                                          <p:spTgt spid="23"/>
                                        </p:tgtEl>
                                        <p:attrNameLst>
                                          <p:attrName>ppt_x</p:attrName>
                                        </p:attrNameLst>
                                      </p:cBhvr>
                                      <p:tavLst>
                                        <p:tav tm="0">
                                          <p:val>
                                            <p:strVal val="#ppt_x"/>
                                          </p:val>
                                        </p:tav>
                                        <p:tav tm="100000">
                                          <p:val>
                                            <p:strVal val="#ppt_x"/>
                                          </p:val>
                                        </p:tav>
                                      </p:tavLst>
                                    </p:anim>
                                    <p:anim calcmode="lin" valueType="num">
                                      <p:cBhvr>
                                        <p:cTn id="49" dur="500" fill="hold"/>
                                        <p:tgtEl>
                                          <p:spTgt spid="23"/>
                                        </p:tgtEl>
                                        <p:attrNameLst>
                                          <p:attrName>ppt_y</p:attrName>
                                        </p:attrNameLst>
                                      </p:cBhvr>
                                      <p:tavLst>
                                        <p:tav tm="0">
                                          <p:val>
                                            <p:strVal val="#ppt_y+.1"/>
                                          </p:val>
                                        </p:tav>
                                        <p:tav tm="100000">
                                          <p:val>
                                            <p:strVal val="#ppt_y"/>
                                          </p:val>
                                        </p:tav>
                                      </p:tavLst>
                                    </p:anim>
                                  </p:childTnLst>
                                </p:cTn>
                              </p:par>
                            </p:childTnLst>
                          </p:cTn>
                        </p:par>
                        <p:par>
                          <p:cTn id="50" fill="hold">
                            <p:stCondLst>
                              <p:cond delay="4500"/>
                            </p:stCondLst>
                            <p:childTnLst>
                              <p:par>
                                <p:cTn id="51" presetID="53" presetClass="entr" presetSubtype="16" fill="hold" grpId="0" nodeType="afterEffect" nodePh="1">
                                  <p:stCondLst>
                                    <p:cond delay="0"/>
                                  </p:stCondLst>
                                  <p:endCondLst>
                                    <p:cond evt="begin" delay="0">
                                      <p:tn val="51"/>
                                    </p:cond>
                                  </p:endCondLst>
                                  <p:childTnLst>
                                    <p:set>
                                      <p:cBhvr>
                                        <p:cTn id="52" dur="1" fill="hold">
                                          <p:stCondLst>
                                            <p:cond delay="0"/>
                                          </p:stCondLst>
                                        </p:cTn>
                                        <p:tgtEl>
                                          <p:spTgt spid="32">
                                            <p:txEl>
                                              <p:pRg st="0" end="0"/>
                                            </p:txEl>
                                          </p:spTgt>
                                        </p:tgtEl>
                                        <p:attrNameLst>
                                          <p:attrName>style.visibility</p:attrName>
                                        </p:attrNameLst>
                                      </p:cBhvr>
                                      <p:to>
                                        <p:strVal val="visible"/>
                                      </p:to>
                                    </p:set>
                                    <p:anim calcmode="lin" valueType="num">
                                      <p:cBhvr>
                                        <p:cTn id="53"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55" dur="500"/>
                                        <p:tgtEl>
                                          <p:spTgt spid="32">
                                            <p:txEl>
                                              <p:pRg st="0" end="0"/>
                                            </p:txEl>
                                          </p:spTgt>
                                        </p:tgtEl>
                                      </p:cBhvr>
                                    </p:animEffect>
                                  </p:childTnLst>
                                </p:cTn>
                              </p:par>
                            </p:childTnLst>
                          </p:cTn>
                        </p:par>
                        <p:par>
                          <p:cTn id="56" fill="hold">
                            <p:stCondLst>
                              <p:cond delay="5000"/>
                            </p:stCondLst>
                            <p:childTnLst>
                              <p:par>
                                <p:cTn id="57" presetID="47" presetClass="entr" presetSubtype="0" fill="hold" grpId="0" nodeType="after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500"/>
                                        <p:tgtEl>
                                          <p:spTgt spid="38"/>
                                        </p:tgtEl>
                                      </p:cBhvr>
                                    </p:animEffect>
                                    <p:anim calcmode="lin" valueType="num">
                                      <p:cBhvr>
                                        <p:cTn id="60" dur="500" fill="hold"/>
                                        <p:tgtEl>
                                          <p:spTgt spid="38"/>
                                        </p:tgtEl>
                                        <p:attrNameLst>
                                          <p:attrName>ppt_x</p:attrName>
                                        </p:attrNameLst>
                                      </p:cBhvr>
                                      <p:tavLst>
                                        <p:tav tm="0">
                                          <p:val>
                                            <p:strVal val="#ppt_x"/>
                                          </p:val>
                                        </p:tav>
                                        <p:tav tm="100000">
                                          <p:val>
                                            <p:strVal val="#ppt_x"/>
                                          </p:val>
                                        </p:tav>
                                      </p:tavLst>
                                    </p:anim>
                                    <p:anim calcmode="lin" valueType="num">
                                      <p:cBhvr>
                                        <p:cTn id="61" dur="500" fill="hold"/>
                                        <p:tgtEl>
                                          <p:spTgt spid="38"/>
                                        </p:tgtEl>
                                        <p:attrNameLst>
                                          <p:attrName>ppt_y</p:attrName>
                                        </p:attrNameLst>
                                      </p:cBhvr>
                                      <p:tavLst>
                                        <p:tav tm="0">
                                          <p:val>
                                            <p:strVal val="#ppt_y-.1"/>
                                          </p:val>
                                        </p:tav>
                                        <p:tav tm="100000">
                                          <p:val>
                                            <p:strVal val="#ppt_y"/>
                                          </p:val>
                                        </p:tav>
                                      </p:tavLst>
                                    </p:anim>
                                  </p:childTnLst>
                                </p:cTn>
                              </p:par>
                            </p:childTnLst>
                          </p:cTn>
                        </p:par>
                        <p:par>
                          <p:cTn id="62" fill="hold">
                            <p:stCondLst>
                              <p:cond delay="5500"/>
                            </p:stCondLst>
                            <p:childTnLst>
                              <p:par>
                                <p:cTn id="63" presetID="53" presetClass="entr" presetSubtype="16" fill="hold" grpId="0" nodeType="afterEffect" nodePh="1">
                                  <p:stCondLst>
                                    <p:cond delay="0"/>
                                  </p:stCondLst>
                                  <p:endCondLst>
                                    <p:cond evt="begin" delay="0">
                                      <p:tn val="63"/>
                                    </p:cond>
                                  </p:endCondLst>
                                  <p:childTnLst>
                                    <p:set>
                                      <p:cBhvr>
                                        <p:cTn id="64" dur="1" fill="hold">
                                          <p:stCondLst>
                                            <p:cond delay="0"/>
                                          </p:stCondLst>
                                        </p:cTn>
                                        <p:tgtEl>
                                          <p:spTgt spid="46">
                                            <p:txEl>
                                              <p:pRg st="0" end="0"/>
                                            </p:txEl>
                                          </p:spTgt>
                                        </p:tgtEl>
                                        <p:attrNameLst>
                                          <p:attrName>style.visibility</p:attrName>
                                        </p:attrNameLst>
                                      </p:cBhvr>
                                      <p:to>
                                        <p:strVal val="visible"/>
                                      </p:to>
                                    </p:set>
                                    <p:anim calcmode="lin" valueType="num">
                                      <p:cBhvr>
                                        <p:cTn id="65" dur="500" fill="hold"/>
                                        <p:tgtEl>
                                          <p:spTgt spid="46">
                                            <p:txEl>
                                              <p:pRg st="0" end="0"/>
                                            </p:txEl>
                                          </p:spTgt>
                                        </p:tgtEl>
                                        <p:attrNameLst>
                                          <p:attrName>ppt_w</p:attrName>
                                        </p:attrNameLst>
                                      </p:cBhvr>
                                      <p:tavLst>
                                        <p:tav tm="0">
                                          <p:val>
                                            <p:fltVal val="0"/>
                                          </p:val>
                                        </p:tav>
                                        <p:tav tm="100000">
                                          <p:val>
                                            <p:strVal val="#ppt_w"/>
                                          </p:val>
                                        </p:tav>
                                      </p:tavLst>
                                    </p:anim>
                                    <p:anim calcmode="lin" valueType="num">
                                      <p:cBhvr>
                                        <p:cTn id="66" dur="500" fill="hold"/>
                                        <p:tgtEl>
                                          <p:spTgt spid="46">
                                            <p:txEl>
                                              <p:pRg st="0" end="0"/>
                                            </p:txEl>
                                          </p:spTgt>
                                        </p:tgtEl>
                                        <p:attrNameLst>
                                          <p:attrName>ppt_h</p:attrName>
                                        </p:attrNameLst>
                                      </p:cBhvr>
                                      <p:tavLst>
                                        <p:tav tm="0">
                                          <p:val>
                                            <p:fltVal val="0"/>
                                          </p:val>
                                        </p:tav>
                                        <p:tav tm="100000">
                                          <p:val>
                                            <p:strVal val="#ppt_h"/>
                                          </p:val>
                                        </p:tav>
                                      </p:tavLst>
                                    </p:anim>
                                    <p:animEffect transition="in" filter="fade">
                                      <p:cBhvr>
                                        <p:cTn id="67" dur="500"/>
                                        <p:tgtEl>
                                          <p:spTgt spid="46">
                                            <p:txEl>
                                              <p:pRg st="0" end="0"/>
                                            </p:txEl>
                                          </p:spTgt>
                                        </p:tgtEl>
                                      </p:cBhvr>
                                    </p:animEffect>
                                  </p:childTnLst>
                                </p:cTn>
                              </p:par>
                            </p:childTnLst>
                          </p:cTn>
                        </p:par>
                        <p:par>
                          <p:cTn id="68" fill="hold">
                            <p:stCondLst>
                              <p:cond delay="6000"/>
                            </p:stCondLst>
                            <p:childTnLst>
                              <p:par>
                                <p:cTn id="69" presetID="42" presetClass="entr" presetSubtype="0" fill="hold" grpId="0" nodeType="afterEffect" nodePh="1">
                                  <p:stCondLst>
                                    <p:cond delay="0"/>
                                  </p:stCondLst>
                                  <p:endCondLst>
                                    <p:cond evt="begin" delay="0">
                                      <p:tn val="69"/>
                                    </p:cond>
                                  </p:endCondLst>
                                  <p:childTnLst>
                                    <p:set>
                                      <p:cBhvr>
                                        <p:cTn id="70" dur="1" fill="hold">
                                          <p:stCondLst>
                                            <p:cond delay="0"/>
                                          </p:stCondLst>
                                        </p:cTn>
                                        <p:tgtEl>
                                          <p:spTgt spid="47">
                                            <p:txEl>
                                              <p:pRg st="0" end="0"/>
                                            </p:txEl>
                                          </p:spTgt>
                                        </p:tgtEl>
                                        <p:attrNameLst>
                                          <p:attrName>style.visibility</p:attrName>
                                        </p:attrNameLst>
                                      </p:cBhvr>
                                      <p:to>
                                        <p:strVal val="visible"/>
                                      </p:to>
                                    </p:set>
                                    <p:animEffect transition="in" filter="fade">
                                      <p:cBhvr>
                                        <p:cTn id="71" dur="500"/>
                                        <p:tgtEl>
                                          <p:spTgt spid="47">
                                            <p:txEl>
                                              <p:pRg st="0" end="0"/>
                                            </p:txEl>
                                          </p:spTgt>
                                        </p:tgtEl>
                                      </p:cBhvr>
                                    </p:animEffect>
                                    <p:anim calcmode="lin" valueType="num">
                                      <p:cBhvr>
                                        <p:cTn id="72" dur="500" fill="hold"/>
                                        <p:tgtEl>
                                          <p:spTgt spid="47">
                                            <p:txEl>
                                              <p:pRg st="0" end="0"/>
                                            </p:txEl>
                                          </p:spTgt>
                                        </p:tgtEl>
                                        <p:attrNameLst>
                                          <p:attrName>ppt_x</p:attrName>
                                        </p:attrNameLst>
                                      </p:cBhvr>
                                      <p:tavLst>
                                        <p:tav tm="0">
                                          <p:val>
                                            <p:strVal val="#ppt_x"/>
                                          </p:val>
                                        </p:tav>
                                        <p:tav tm="100000">
                                          <p:val>
                                            <p:strVal val="#ppt_x"/>
                                          </p:val>
                                        </p:tav>
                                      </p:tavLst>
                                    </p:anim>
                                    <p:anim calcmode="lin" valueType="num">
                                      <p:cBhvr>
                                        <p:cTn id="73" dur="500" fill="hold"/>
                                        <p:tgtEl>
                                          <p:spTgt spid="47">
                                            <p:txEl>
                                              <p:pRg st="0" end="0"/>
                                            </p:txEl>
                                          </p:spTgt>
                                        </p:tgtEl>
                                        <p:attrNameLst>
                                          <p:attrName>ppt_y</p:attrName>
                                        </p:attrNameLst>
                                      </p:cBhvr>
                                      <p:tavLst>
                                        <p:tav tm="0">
                                          <p:val>
                                            <p:strVal val="#ppt_y+.1"/>
                                          </p:val>
                                        </p:tav>
                                        <p:tav tm="100000">
                                          <p:val>
                                            <p:strVal val="#ppt_y"/>
                                          </p:val>
                                        </p:tav>
                                      </p:tavLst>
                                    </p:anim>
                                  </p:childTnLst>
                                </p:cTn>
                              </p:par>
                            </p:childTnLst>
                          </p:cTn>
                        </p:par>
                        <p:par>
                          <p:cTn id="74" fill="hold">
                            <p:stCondLst>
                              <p:cond delay="6500"/>
                            </p:stCondLst>
                            <p:childTnLst>
                              <p:par>
                                <p:cTn id="75" presetID="42" presetClass="entr" presetSubtype="0" fill="hold" grpId="0" nodeType="afterEffect">
                                  <p:stCondLst>
                                    <p:cond delay="0"/>
                                  </p:stCondLst>
                                  <p:childTnLst>
                                    <p:set>
                                      <p:cBhvr>
                                        <p:cTn id="76" dur="1" fill="hold">
                                          <p:stCondLst>
                                            <p:cond delay="0"/>
                                          </p:stCondLst>
                                        </p:cTn>
                                        <p:tgtEl>
                                          <p:spTgt spid="36"/>
                                        </p:tgtEl>
                                        <p:attrNameLst>
                                          <p:attrName>style.visibility</p:attrName>
                                        </p:attrNameLst>
                                      </p:cBhvr>
                                      <p:to>
                                        <p:strVal val="visible"/>
                                      </p:to>
                                    </p:set>
                                    <p:animEffect transition="in" filter="fade">
                                      <p:cBhvr>
                                        <p:cTn id="77" dur="500"/>
                                        <p:tgtEl>
                                          <p:spTgt spid="36"/>
                                        </p:tgtEl>
                                      </p:cBhvr>
                                    </p:animEffect>
                                    <p:anim calcmode="lin" valueType="num">
                                      <p:cBhvr>
                                        <p:cTn id="78" dur="500" fill="hold"/>
                                        <p:tgtEl>
                                          <p:spTgt spid="36"/>
                                        </p:tgtEl>
                                        <p:attrNameLst>
                                          <p:attrName>ppt_x</p:attrName>
                                        </p:attrNameLst>
                                      </p:cBhvr>
                                      <p:tavLst>
                                        <p:tav tm="0">
                                          <p:val>
                                            <p:strVal val="#ppt_x"/>
                                          </p:val>
                                        </p:tav>
                                        <p:tav tm="100000">
                                          <p:val>
                                            <p:strVal val="#ppt_x"/>
                                          </p:val>
                                        </p:tav>
                                      </p:tavLst>
                                    </p:anim>
                                    <p:anim calcmode="lin" valueType="num">
                                      <p:cBhvr>
                                        <p:cTn id="79" dur="500" fill="hold"/>
                                        <p:tgtEl>
                                          <p:spTgt spid="36"/>
                                        </p:tgtEl>
                                        <p:attrNameLst>
                                          <p:attrName>ppt_y</p:attrName>
                                        </p:attrNameLst>
                                      </p:cBhvr>
                                      <p:tavLst>
                                        <p:tav tm="0">
                                          <p:val>
                                            <p:strVal val="#ppt_y+.1"/>
                                          </p:val>
                                        </p:tav>
                                        <p:tav tm="100000">
                                          <p:val>
                                            <p:strVal val="#ppt_y"/>
                                          </p:val>
                                        </p:tav>
                                      </p:tavLst>
                                    </p:anim>
                                  </p:childTnLst>
                                </p:cTn>
                              </p:par>
                            </p:childTnLst>
                          </p:cTn>
                        </p:par>
                        <p:par>
                          <p:cTn id="80" fill="hold">
                            <p:stCondLst>
                              <p:cond delay="7000"/>
                            </p:stCondLst>
                            <p:childTnLst>
                              <p:par>
                                <p:cTn id="81" presetID="53" presetClass="entr" presetSubtype="16" fill="hold" grpId="0" nodeType="afterEffect" nodePh="1">
                                  <p:stCondLst>
                                    <p:cond delay="0"/>
                                  </p:stCondLst>
                                  <p:endCondLst>
                                    <p:cond evt="begin" delay="0">
                                      <p:tn val="81"/>
                                    </p:cond>
                                  </p:endCondLst>
                                  <p:childTnLst>
                                    <p:set>
                                      <p:cBhvr>
                                        <p:cTn id="82" dur="1" fill="hold">
                                          <p:stCondLst>
                                            <p:cond delay="0"/>
                                          </p:stCondLst>
                                        </p:cTn>
                                        <p:tgtEl>
                                          <p:spTgt spid="37">
                                            <p:txEl>
                                              <p:pRg st="0" end="0"/>
                                            </p:txEl>
                                          </p:spTgt>
                                        </p:tgtEl>
                                        <p:attrNameLst>
                                          <p:attrName>style.visibility</p:attrName>
                                        </p:attrNameLst>
                                      </p:cBhvr>
                                      <p:to>
                                        <p:strVal val="visible"/>
                                      </p:to>
                                    </p:set>
                                    <p:anim calcmode="lin" valueType="num">
                                      <p:cBhvr>
                                        <p:cTn id="83" dur="500" fill="hold"/>
                                        <p:tgtEl>
                                          <p:spTgt spid="37">
                                            <p:txEl>
                                              <p:pRg st="0" end="0"/>
                                            </p:txEl>
                                          </p:spTgt>
                                        </p:tgtEl>
                                        <p:attrNameLst>
                                          <p:attrName>ppt_w</p:attrName>
                                        </p:attrNameLst>
                                      </p:cBhvr>
                                      <p:tavLst>
                                        <p:tav tm="0">
                                          <p:val>
                                            <p:fltVal val="0"/>
                                          </p:val>
                                        </p:tav>
                                        <p:tav tm="100000">
                                          <p:val>
                                            <p:strVal val="#ppt_w"/>
                                          </p:val>
                                        </p:tav>
                                      </p:tavLst>
                                    </p:anim>
                                    <p:anim calcmode="lin" valueType="num">
                                      <p:cBhvr>
                                        <p:cTn id="84" dur="500" fill="hold"/>
                                        <p:tgtEl>
                                          <p:spTgt spid="37">
                                            <p:txEl>
                                              <p:pRg st="0" end="0"/>
                                            </p:txEl>
                                          </p:spTgt>
                                        </p:tgtEl>
                                        <p:attrNameLst>
                                          <p:attrName>ppt_h</p:attrName>
                                        </p:attrNameLst>
                                      </p:cBhvr>
                                      <p:tavLst>
                                        <p:tav tm="0">
                                          <p:val>
                                            <p:fltVal val="0"/>
                                          </p:val>
                                        </p:tav>
                                        <p:tav tm="100000">
                                          <p:val>
                                            <p:strVal val="#ppt_h"/>
                                          </p:val>
                                        </p:tav>
                                      </p:tavLst>
                                    </p:anim>
                                    <p:animEffect transition="in" filter="fade">
                                      <p:cBhvr>
                                        <p:cTn id="85" dur="500"/>
                                        <p:tgtEl>
                                          <p:spTgt spid="37">
                                            <p:txEl>
                                              <p:pRg st="0" end="0"/>
                                            </p:txEl>
                                          </p:spTgt>
                                        </p:tgtEl>
                                      </p:cBhvr>
                                    </p:animEffect>
                                  </p:childTnLst>
                                </p:cTn>
                              </p:par>
                            </p:childTnLst>
                          </p:cTn>
                        </p:par>
                        <p:par>
                          <p:cTn id="86" fill="hold">
                            <p:stCondLst>
                              <p:cond delay="7500"/>
                            </p:stCondLst>
                            <p:childTnLst>
                              <p:par>
                                <p:cTn id="87" presetID="42" presetClass="entr" presetSubtype="0" fill="hold" grpId="0" nodeType="after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fade">
                                      <p:cBhvr>
                                        <p:cTn id="89" dur="500"/>
                                        <p:tgtEl>
                                          <p:spTgt spid="39"/>
                                        </p:tgtEl>
                                      </p:cBhvr>
                                    </p:animEffect>
                                    <p:anim calcmode="lin" valueType="num">
                                      <p:cBhvr>
                                        <p:cTn id="90" dur="500" fill="hold"/>
                                        <p:tgtEl>
                                          <p:spTgt spid="39"/>
                                        </p:tgtEl>
                                        <p:attrNameLst>
                                          <p:attrName>ppt_x</p:attrName>
                                        </p:attrNameLst>
                                      </p:cBhvr>
                                      <p:tavLst>
                                        <p:tav tm="0">
                                          <p:val>
                                            <p:strVal val="#ppt_x"/>
                                          </p:val>
                                        </p:tav>
                                        <p:tav tm="100000">
                                          <p:val>
                                            <p:strVal val="#ppt_x"/>
                                          </p:val>
                                        </p:tav>
                                      </p:tavLst>
                                    </p:anim>
                                    <p:anim calcmode="lin" valueType="num">
                                      <p:cBhvr>
                                        <p:cTn id="91" dur="500" fill="hold"/>
                                        <p:tgtEl>
                                          <p:spTgt spid="39"/>
                                        </p:tgtEl>
                                        <p:attrNameLst>
                                          <p:attrName>ppt_y</p:attrName>
                                        </p:attrNameLst>
                                      </p:cBhvr>
                                      <p:tavLst>
                                        <p:tav tm="0">
                                          <p:val>
                                            <p:strVal val="#ppt_y+.1"/>
                                          </p:val>
                                        </p:tav>
                                        <p:tav tm="100000">
                                          <p:val>
                                            <p:strVal val="#ppt_y"/>
                                          </p:val>
                                        </p:tav>
                                      </p:tavLst>
                                    </p:anim>
                                  </p:childTnLst>
                                </p:cTn>
                              </p:par>
                            </p:childTnLst>
                          </p:cTn>
                        </p:par>
                        <p:par>
                          <p:cTn id="92" fill="hold">
                            <p:stCondLst>
                              <p:cond delay="8000"/>
                            </p:stCondLst>
                            <p:childTnLst>
                              <p:par>
                                <p:cTn id="93" presetID="53" presetClass="entr" presetSubtype="16" fill="hold" grpId="0" nodeType="afterEffect" nodePh="1">
                                  <p:stCondLst>
                                    <p:cond delay="0"/>
                                  </p:stCondLst>
                                  <p:endCondLst>
                                    <p:cond evt="begin" delay="0">
                                      <p:tn val="93"/>
                                    </p:cond>
                                  </p:endCondLst>
                                  <p:childTnLst>
                                    <p:set>
                                      <p:cBhvr>
                                        <p:cTn id="94" dur="1" fill="hold">
                                          <p:stCondLst>
                                            <p:cond delay="0"/>
                                          </p:stCondLst>
                                        </p:cTn>
                                        <p:tgtEl>
                                          <p:spTgt spid="48">
                                            <p:txEl>
                                              <p:pRg st="0" end="0"/>
                                            </p:txEl>
                                          </p:spTgt>
                                        </p:tgtEl>
                                        <p:attrNameLst>
                                          <p:attrName>style.visibility</p:attrName>
                                        </p:attrNameLst>
                                      </p:cBhvr>
                                      <p:to>
                                        <p:strVal val="visible"/>
                                      </p:to>
                                    </p:set>
                                    <p:anim calcmode="lin" valueType="num">
                                      <p:cBhvr>
                                        <p:cTn id="95" dur="500" fill="hold"/>
                                        <p:tgtEl>
                                          <p:spTgt spid="48">
                                            <p:txEl>
                                              <p:pRg st="0" end="0"/>
                                            </p:txEl>
                                          </p:spTgt>
                                        </p:tgtEl>
                                        <p:attrNameLst>
                                          <p:attrName>ppt_w</p:attrName>
                                        </p:attrNameLst>
                                      </p:cBhvr>
                                      <p:tavLst>
                                        <p:tav tm="0">
                                          <p:val>
                                            <p:fltVal val="0"/>
                                          </p:val>
                                        </p:tav>
                                        <p:tav tm="100000">
                                          <p:val>
                                            <p:strVal val="#ppt_w"/>
                                          </p:val>
                                        </p:tav>
                                      </p:tavLst>
                                    </p:anim>
                                    <p:anim calcmode="lin" valueType="num">
                                      <p:cBhvr>
                                        <p:cTn id="96" dur="500" fill="hold"/>
                                        <p:tgtEl>
                                          <p:spTgt spid="48">
                                            <p:txEl>
                                              <p:pRg st="0" end="0"/>
                                            </p:txEl>
                                          </p:spTgt>
                                        </p:tgtEl>
                                        <p:attrNameLst>
                                          <p:attrName>ppt_h</p:attrName>
                                        </p:attrNameLst>
                                      </p:cBhvr>
                                      <p:tavLst>
                                        <p:tav tm="0">
                                          <p:val>
                                            <p:fltVal val="0"/>
                                          </p:val>
                                        </p:tav>
                                        <p:tav tm="100000">
                                          <p:val>
                                            <p:strVal val="#ppt_h"/>
                                          </p:val>
                                        </p:tav>
                                      </p:tavLst>
                                    </p:anim>
                                    <p:animEffect transition="in" filter="fade">
                                      <p:cBhvr>
                                        <p:cTn id="97" dur="500"/>
                                        <p:tgtEl>
                                          <p:spTgt spid="48">
                                            <p:txEl>
                                              <p:pRg st="0" end="0"/>
                                            </p:txEl>
                                          </p:spTgt>
                                        </p:tgtEl>
                                      </p:cBhvr>
                                    </p:animEffect>
                                  </p:childTnLst>
                                </p:cTn>
                              </p:par>
                            </p:childTnLst>
                          </p:cTn>
                        </p:par>
                        <p:par>
                          <p:cTn id="98" fill="hold">
                            <p:stCondLst>
                              <p:cond delay="8500"/>
                            </p:stCondLst>
                            <p:childTnLst>
                              <p:par>
                                <p:cTn id="99" presetID="42" presetClass="entr" presetSubtype="0" fill="hold" grpId="0" nodeType="afterEffect" nodePh="1">
                                  <p:stCondLst>
                                    <p:cond delay="0"/>
                                  </p:stCondLst>
                                  <p:endCondLst>
                                    <p:cond evt="begin" delay="0">
                                      <p:tn val="99"/>
                                    </p:cond>
                                  </p:endCondLst>
                                  <p:childTnLst>
                                    <p:set>
                                      <p:cBhvr>
                                        <p:cTn id="100" dur="1" fill="hold">
                                          <p:stCondLst>
                                            <p:cond delay="0"/>
                                          </p:stCondLst>
                                        </p:cTn>
                                        <p:tgtEl>
                                          <p:spTgt spid="49">
                                            <p:txEl>
                                              <p:pRg st="0" end="0"/>
                                            </p:txEl>
                                          </p:spTgt>
                                        </p:tgtEl>
                                        <p:attrNameLst>
                                          <p:attrName>style.visibility</p:attrName>
                                        </p:attrNameLst>
                                      </p:cBhvr>
                                      <p:to>
                                        <p:strVal val="visible"/>
                                      </p:to>
                                    </p:set>
                                    <p:animEffect transition="in" filter="fade">
                                      <p:cBhvr>
                                        <p:cTn id="101" dur="500"/>
                                        <p:tgtEl>
                                          <p:spTgt spid="49">
                                            <p:txEl>
                                              <p:pRg st="0" end="0"/>
                                            </p:txEl>
                                          </p:spTgt>
                                        </p:tgtEl>
                                      </p:cBhvr>
                                    </p:animEffect>
                                    <p:anim calcmode="lin" valueType="num">
                                      <p:cBhvr>
                                        <p:cTn id="102" dur="500" fill="hold"/>
                                        <p:tgtEl>
                                          <p:spTgt spid="49">
                                            <p:txEl>
                                              <p:pRg st="0" end="0"/>
                                            </p:txEl>
                                          </p:spTgt>
                                        </p:tgtEl>
                                        <p:attrNameLst>
                                          <p:attrName>ppt_x</p:attrName>
                                        </p:attrNameLst>
                                      </p:cBhvr>
                                      <p:tavLst>
                                        <p:tav tm="0">
                                          <p:val>
                                            <p:strVal val="#ppt_x"/>
                                          </p:val>
                                        </p:tav>
                                        <p:tav tm="100000">
                                          <p:val>
                                            <p:strVal val="#ppt_x"/>
                                          </p:val>
                                        </p:tav>
                                      </p:tavLst>
                                    </p:anim>
                                    <p:anim calcmode="lin" valueType="num">
                                      <p:cBhvr>
                                        <p:cTn id="103" dur="500" fill="hold"/>
                                        <p:tgtEl>
                                          <p:spTgt spid="49">
                                            <p:txEl>
                                              <p:pRg st="0" end="0"/>
                                            </p:txEl>
                                          </p:spTgt>
                                        </p:tgtEl>
                                        <p:attrNameLst>
                                          <p:attrName>ppt_y</p:attrName>
                                        </p:attrNameLst>
                                      </p:cBhvr>
                                      <p:tavLst>
                                        <p:tav tm="0">
                                          <p:val>
                                            <p:strVal val="#ppt_y+.1"/>
                                          </p:val>
                                        </p:tav>
                                        <p:tav tm="100000">
                                          <p:val>
                                            <p:strVal val="#ppt_y"/>
                                          </p:val>
                                        </p:tav>
                                      </p:tavLst>
                                    </p:anim>
                                  </p:childTnLst>
                                </p:cTn>
                              </p:par>
                            </p:childTnLst>
                          </p:cTn>
                        </p:par>
                        <p:par>
                          <p:cTn id="104" fill="hold">
                            <p:stCondLst>
                              <p:cond delay="9000"/>
                            </p:stCondLst>
                            <p:childTnLst>
                              <p:par>
                                <p:cTn id="105" presetID="42" presetClass="entr" presetSubtype="0" fill="hold" grpId="0" nodeType="afterEffect">
                                  <p:stCondLst>
                                    <p:cond delay="0"/>
                                  </p:stCondLst>
                                  <p:childTnLst>
                                    <p:set>
                                      <p:cBhvr>
                                        <p:cTn id="106" dur="1" fill="hold">
                                          <p:stCondLst>
                                            <p:cond delay="0"/>
                                          </p:stCondLst>
                                        </p:cTn>
                                        <p:tgtEl>
                                          <p:spTgt spid="40"/>
                                        </p:tgtEl>
                                        <p:attrNameLst>
                                          <p:attrName>style.visibility</p:attrName>
                                        </p:attrNameLst>
                                      </p:cBhvr>
                                      <p:to>
                                        <p:strVal val="visible"/>
                                      </p:to>
                                    </p:set>
                                    <p:animEffect transition="in" filter="fade">
                                      <p:cBhvr>
                                        <p:cTn id="107" dur="500"/>
                                        <p:tgtEl>
                                          <p:spTgt spid="40"/>
                                        </p:tgtEl>
                                      </p:cBhvr>
                                    </p:animEffect>
                                    <p:anim calcmode="lin" valueType="num">
                                      <p:cBhvr>
                                        <p:cTn id="108" dur="500" fill="hold"/>
                                        <p:tgtEl>
                                          <p:spTgt spid="40"/>
                                        </p:tgtEl>
                                        <p:attrNameLst>
                                          <p:attrName>ppt_x</p:attrName>
                                        </p:attrNameLst>
                                      </p:cBhvr>
                                      <p:tavLst>
                                        <p:tav tm="0">
                                          <p:val>
                                            <p:strVal val="#ppt_x"/>
                                          </p:val>
                                        </p:tav>
                                        <p:tav tm="100000">
                                          <p:val>
                                            <p:strVal val="#ppt_x"/>
                                          </p:val>
                                        </p:tav>
                                      </p:tavLst>
                                    </p:anim>
                                    <p:anim calcmode="lin" valueType="num">
                                      <p:cBhvr>
                                        <p:cTn id="109" dur="500" fill="hold"/>
                                        <p:tgtEl>
                                          <p:spTgt spid="40"/>
                                        </p:tgtEl>
                                        <p:attrNameLst>
                                          <p:attrName>ppt_y</p:attrName>
                                        </p:attrNameLst>
                                      </p:cBhvr>
                                      <p:tavLst>
                                        <p:tav tm="0">
                                          <p:val>
                                            <p:strVal val="#ppt_y+.1"/>
                                          </p:val>
                                        </p:tav>
                                        <p:tav tm="100000">
                                          <p:val>
                                            <p:strVal val="#ppt_y"/>
                                          </p:val>
                                        </p:tav>
                                      </p:tavLst>
                                    </p:anim>
                                  </p:childTnLst>
                                </p:cTn>
                              </p:par>
                            </p:childTnLst>
                          </p:cTn>
                        </p:par>
                        <p:par>
                          <p:cTn id="110" fill="hold">
                            <p:stCondLst>
                              <p:cond delay="9500"/>
                            </p:stCondLst>
                            <p:childTnLst>
                              <p:par>
                                <p:cTn id="111" presetID="53" presetClass="entr" presetSubtype="16" fill="hold" grpId="0" nodeType="afterEffect" nodePh="1">
                                  <p:stCondLst>
                                    <p:cond delay="0"/>
                                  </p:stCondLst>
                                  <p:endCondLst>
                                    <p:cond evt="begin" delay="0">
                                      <p:tn val="111"/>
                                    </p:cond>
                                  </p:endCondLst>
                                  <p:childTnLst>
                                    <p:set>
                                      <p:cBhvr>
                                        <p:cTn id="112" dur="1" fill="hold">
                                          <p:stCondLst>
                                            <p:cond delay="0"/>
                                          </p:stCondLst>
                                        </p:cTn>
                                        <p:tgtEl>
                                          <p:spTgt spid="41">
                                            <p:txEl>
                                              <p:pRg st="0" end="0"/>
                                            </p:txEl>
                                          </p:spTgt>
                                        </p:tgtEl>
                                        <p:attrNameLst>
                                          <p:attrName>style.visibility</p:attrName>
                                        </p:attrNameLst>
                                      </p:cBhvr>
                                      <p:to>
                                        <p:strVal val="visible"/>
                                      </p:to>
                                    </p:set>
                                    <p:anim calcmode="lin" valueType="num">
                                      <p:cBhvr>
                                        <p:cTn id="113" dur="5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114" dur="5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115" dur="500"/>
                                        <p:tgtEl>
                                          <p:spTgt spid="41">
                                            <p:txEl>
                                              <p:pRg st="0" end="0"/>
                                            </p:txEl>
                                          </p:spTgt>
                                        </p:tgtEl>
                                      </p:cBhvr>
                                    </p:animEffect>
                                  </p:childTnLst>
                                </p:cTn>
                              </p:par>
                            </p:childTnLst>
                          </p:cTn>
                        </p:par>
                        <p:par>
                          <p:cTn id="116" fill="hold">
                            <p:stCondLst>
                              <p:cond delay="10000"/>
                            </p:stCondLst>
                            <p:childTnLst>
                              <p:par>
                                <p:cTn id="117" presetID="47" presetClass="entr" presetSubtype="0" fill="hold" grpId="0" nodeType="afterEffect">
                                  <p:stCondLst>
                                    <p:cond delay="0"/>
                                  </p:stCondLst>
                                  <p:childTnLst>
                                    <p:set>
                                      <p:cBhvr>
                                        <p:cTn id="118" dur="1" fill="hold">
                                          <p:stCondLst>
                                            <p:cond delay="0"/>
                                          </p:stCondLst>
                                        </p:cTn>
                                        <p:tgtEl>
                                          <p:spTgt spid="42"/>
                                        </p:tgtEl>
                                        <p:attrNameLst>
                                          <p:attrName>style.visibility</p:attrName>
                                        </p:attrNameLst>
                                      </p:cBhvr>
                                      <p:to>
                                        <p:strVal val="visible"/>
                                      </p:to>
                                    </p:set>
                                    <p:animEffect transition="in" filter="fade">
                                      <p:cBhvr>
                                        <p:cTn id="119" dur="500"/>
                                        <p:tgtEl>
                                          <p:spTgt spid="42"/>
                                        </p:tgtEl>
                                      </p:cBhvr>
                                    </p:animEffect>
                                    <p:anim calcmode="lin" valueType="num">
                                      <p:cBhvr>
                                        <p:cTn id="120" dur="500" fill="hold"/>
                                        <p:tgtEl>
                                          <p:spTgt spid="42"/>
                                        </p:tgtEl>
                                        <p:attrNameLst>
                                          <p:attrName>ppt_x</p:attrName>
                                        </p:attrNameLst>
                                      </p:cBhvr>
                                      <p:tavLst>
                                        <p:tav tm="0">
                                          <p:val>
                                            <p:strVal val="#ppt_x"/>
                                          </p:val>
                                        </p:tav>
                                        <p:tav tm="100000">
                                          <p:val>
                                            <p:strVal val="#ppt_x"/>
                                          </p:val>
                                        </p:tav>
                                      </p:tavLst>
                                    </p:anim>
                                    <p:anim calcmode="lin" valueType="num">
                                      <p:cBhvr>
                                        <p:cTn id="121" dur="500" fill="hold"/>
                                        <p:tgtEl>
                                          <p:spTgt spid="42"/>
                                        </p:tgtEl>
                                        <p:attrNameLst>
                                          <p:attrName>ppt_y</p:attrName>
                                        </p:attrNameLst>
                                      </p:cBhvr>
                                      <p:tavLst>
                                        <p:tav tm="0">
                                          <p:val>
                                            <p:strVal val="#ppt_y-.1"/>
                                          </p:val>
                                        </p:tav>
                                        <p:tav tm="100000">
                                          <p:val>
                                            <p:strVal val="#ppt_y"/>
                                          </p:val>
                                        </p:tav>
                                      </p:tavLst>
                                    </p:anim>
                                  </p:childTnLst>
                                </p:cTn>
                              </p:par>
                            </p:childTnLst>
                          </p:cTn>
                        </p:par>
                        <p:par>
                          <p:cTn id="122" fill="hold">
                            <p:stCondLst>
                              <p:cond delay="10500"/>
                            </p:stCondLst>
                            <p:childTnLst>
                              <p:par>
                                <p:cTn id="123" presetID="53" presetClass="entr" presetSubtype="16" fill="hold" grpId="0" nodeType="afterEffect" nodePh="1">
                                  <p:stCondLst>
                                    <p:cond delay="0"/>
                                  </p:stCondLst>
                                  <p:endCondLst>
                                    <p:cond evt="begin" delay="0">
                                      <p:tn val="123"/>
                                    </p:cond>
                                  </p:endCondLst>
                                  <p:childTnLst>
                                    <p:set>
                                      <p:cBhvr>
                                        <p:cTn id="124" dur="1" fill="hold">
                                          <p:stCondLst>
                                            <p:cond delay="0"/>
                                          </p:stCondLst>
                                        </p:cTn>
                                        <p:tgtEl>
                                          <p:spTgt spid="50">
                                            <p:txEl>
                                              <p:pRg st="0" end="0"/>
                                            </p:txEl>
                                          </p:spTgt>
                                        </p:tgtEl>
                                        <p:attrNameLst>
                                          <p:attrName>style.visibility</p:attrName>
                                        </p:attrNameLst>
                                      </p:cBhvr>
                                      <p:to>
                                        <p:strVal val="visible"/>
                                      </p:to>
                                    </p:set>
                                    <p:anim calcmode="lin" valueType="num">
                                      <p:cBhvr>
                                        <p:cTn id="125" dur="500" fill="hold"/>
                                        <p:tgtEl>
                                          <p:spTgt spid="50">
                                            <p:txEl>
                                              <p:pRg st="0" end="0"/>
                                            </p:txEl>
                                          </p:spTgt>
                                        </p:tgtEl>
                                        <p:attrNameLst>
                                          <p:attrName>ppt_w</p:attrName>
                                        </p:attrNameLst>
                                      </p:cBhvr>
                                      <p:tavLst>
                                        <p:tav tm="0">
                                          <p:val>
                                            <p:fltVal val="0"/>
                                          </p:val>
                                        </p:tav>
                                        <p:tav tm="100000">
                                          <p:val>
                                            <p:strVal val="#ppt_w"/>
                                          </p:val>
                                        </p:tav>
                                      </p:tavLst>
                                    </p:anim>
                                    <p:anim calcmode="lin" valueType="num">
                                      <p:cBhvr>
                                        <p:cTn id="126" dur="500" fill="hold"/>
                                        <p:tgtEl>
                                          <p:spTgt spid="50">
                                            <p:txEl>
                                              <p:pRg st="0" end="0"/>
                                            </p:txEl>
                                          </p:spTgt>
                                        </p:tgtEl>
                                        <p:attrNameLst>
                                          <p:attrName>ppt_h</p:attrName>
                                        </p:attrNameLst>
                                      </p:cBhvr>
                                      <p:tavLst>
                                        <p:tav tm="0">
                                          <p:val>
                                            <p:fltVal val="0"/>
                                          </p:val>
                                        </p:tav>
                                        <p:tav tm="100000">
                                          <p:val>
                                            <p:strVal val="#ppt_h"/>
                                          </p:val>
                                        </p:tav>
                                      </p:tavLst>
                                    </p:anim>
                                    <p:animEffect transition="in" filter="fade">
                                      <p:cBhvr>
                                        <p:cTn id="127" dur="500"/>
                                        <p:tgtEl>
                                          <p:spTgt spid="50">
                                            <p:txEl>
                                              <p:pRg st="0" end="0"/>
                                            </p:txEl>
                                          </p:spTgt>
                                        </p:tgtEl>
                                      </p:cBhvr>
                                    </p:animEffect>
                                  </p:childTnLst>
                                </p:cTn>
                              </p:par>
                            </p:childTnLst>
                          </p:cTn>
                        </p:par>
                        <p:par>
                          <p:cTn id="128" fill="hold">
                            <p:stCondLst>
                              <p:cond delay="11000"/>
                            </p:stCondLst>
                            <p:childTnLst>
                              <p:par>
                                <p:cTn id="129" presetID="42" presetClass="entr" presetSubtype="0" fill="hold" grpId="0" nodeType="afterEffect" nodePh="1">
                                  <p:stCondLst>
                                    <p:cond delay="0"/>
                                  </p:stCondLst>
                                  <p:endCondLst>
                                    <p:cond evt="begin" delay="0">
                                      <p:tn val="129"/>
                                    </p:cond>
                                  </p:endCondLst>
                                  <p:childTnLst>
                                    <p:set>
                                      <p:cBhvr>
                                        <p:cTn id="130" dur="1" fill="hold">
                                          <p:stCondLst>
                                            <p:cond delay="0"/>
                                          </p:stCondLst>
                                        </p:cTn>
                                        <p:tgtEl>
                                          <p:spTgt spid="51">
                                            <p:txEl>
                                              <p:pRg st="0" end="0"/>
                                            </p:txEl>
                                          </p:spTgt>
                                        </p:tgtEl>
                                        <p:attrNameLst>
                                          <p:attrName>style.visibility</p:attrName>
                                        </p:attrNameLst>
                                      </p:cBhvr>
                                      <p:to>
                                        <p:strVal val="visible"/>
                                      </p:to>
                                    </p:set>
                                    <p:animEffect transition="in" filter="fade">
                                      <p:cBhvr>
                                        <p:cTn id="131" dur="500"/>
                                        <p:tgtEl>
                                          <p:spTgt spid="51">
                                            <p:txEl>
                                              <p:pRg st="0" end="0"/>
                                            </p:txEl>
                                          </p:spTgt>
                                        </p:tgtEl>
                                      </p:cBhvr>
                                    </p:animEffect>
                                    <p:anim calcmode="lin" valueType="num">
                                      <p:cBhvr>
                                        <p:cTn id="132"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p:cTn id="133" dur="500" fill="hold"/>
                                        <p:tgtEl>
                                          <p:spTgt spid="5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15" grpId="0"/>
      <p:bldP spid="18" grpId="0" build="p">
        <p:tmplLst>
          <p:tmpl lvl="1">
            <p:tnLst>
              <p:par>
                <p:cTn presetID="42"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anim calcmode="lin" valueType="num">
                      <p:cBhvr>
                        <p:cTn dur="500" fill="hold"/>
                        <p:tgtEl>
                          <p:spTgt spid="18"/>
                        </p:tgtEl>
                        <p:attrNameLst>
                          <p:attrName>ppt_x</p:attrName>
                        </p:attrNameLst>
                      </p:cBhvr>
                      <p:tavLst>
                        <p:tav tm="0">
                          <p:val>
                            <p:strVal val="#ppt_x"/>
                          </p:val>
                        </p:tav>
                        <p:tav tm="100000">
                          <p:val>
                            <p:strVal val="#ppt_x"/>
                          </p:val>
                        </p:tav>
                      </p:tavLst>
                    </p:anim>
                    <p:anim calcmode="lin" valueType="num">
                      <p:cBhvr>
                        <p:cTn dur="500" fill="hold"/>
                        <p:tgtEl>
                          <p:spTgt spid="18"/>
                        </p:tgtEl>
                        <p:attrNameLst>
                          <p:attrName>ppt_y</p:attrName>
                        </p:attrNameLst>
                      </p:cBhvr>
                      <p:tavLst>
                        <p:tav tm="0">
                          <p:val>
                            <p:strVal val="#ppt_y+.1"/>
                          </p:val>
                        </p:tav>
                        <p:tav tm="100000">
                          <p:val>
                            <p:strVal val="#ppt_y"/>
                          </p:val>
                        </p:tav>
                      </p:tavLst>
                    </p:anim>
                  </p:childTnLst>
                </p:cTn>
              </p:par>
            </p:tnLst>
          </p:tmpl>
        </p:tmplLst>
      </p:bldP>
      <p:bldP spid="24" grpId="0" animBg="1"/>
      <p:bldP spid="27"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27"/>
                        </p:tgtEl>
                        <p:attrNameLst>
                          <p:attrName>style.visibility</p:attrName>
                        </p:attrNameLst>
                      </p:cBhvr>
                      <p:to>
                        <p:strVal val="visible"/>
                      </p:to>
                    </p:set>
                    <p:anim calcmode="lin" valueType="num">
                      <p:cBhvr>
                        <p:cTn dur="500" fill="hold"/>
                        <p:tgtEl>
                          <p:spTgt spid="27"/>
                        </p:tgtEl>
                        <p:attrNameLst>
                          <p:attrName>ppt_w</p:attrName>
                        </p:attrNameLst>
                      </p:cBhvr>
                      <p:tavLst>
                        <p:tav tm="0">
                          <p:val>
                            <p:fltVal val="0"/>
                          </p:val>
                        </p:tav>
                        <p:tav tm="100000">
                          <p:val>
                            <p:strVal val="#ppt_w"/>
                          </p:val>
                        </p:tav>
                      </p:tavLst>
                    </p:anim>
                    <p:anim calcmode="lin" valueType="num">
                      <p:cBhvr>
                        <p:cTn dur="500" fill="hold"/>
                        <p:tgtEl>
                          <p:spTgt spid="27"/>
                        </p:tgtEl>
                        <p:attrNameLst>
                          <p:attrName>ppt_h</p:attrName>
                        </p:attrNameLst>
                      </p:cBhvr>
                      <p:tavLst>
                        <p:tav tm="0">
                          <p:val>
                            <p:fltVal val="0"/>
                          </p:val>
                        </p:tav>
                        <p:tav tm="100000">
                          <p:val>
                            <p:strVal val="#ppt_h"/>
                          </p:val>
                        </p:tav>
                      </p:tavLst>
                    </p:anim>
                    <p:animEffect transition="in" filter="fade">
                      <p:cBhvr>
                        <p:cTn dur="500"/>
                        <p:tgtEl>
                          <p:spTgt spid="27"/>
                        </p:tgtEl>
                      </p:cBhvr>
                    </p:animEffect>
                  </p:childTnLst>
                </p:cTn>
              </p:par>
            </p:tnLst>
          </p:tmpl>
        </p:tmplLst>
      </p:bldP>
      <p:bldP spid="23" grpId="0" animBg="1"/>
      <p:bldP spid="32"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32"/>
                        </p:tgtEl>
                        <p:attrNameLst>
                          <p:attrName>style.visibility</p:attrName>
                        </p:attrNameLst>
                      </p:cBhvr>
                      <p:to>
                        <p:strVal val="visible"/>
                      </p:to>
                    </p:set>
                    <p:anim calcmode="lin" valueType="num">
                      <p:cBhvr>
                        <p:cTn dur="500" fill="hold"/>
                        <p:tgtEl>
                          <p:spTgt spid="32"/>
                        </p:tgtEl>
                        <p:attrNameLst>
                          <p:attrName>ppt_w</p:attrName>
                        </p:attrNameLst>
                      </p:cBhvr>
                      <p:tavLst>
                        <p:tav tm="0">
                          <p:val>
                            <p:fltVal val="0"/>
                          </p:val>
                        </p:tav>
                        <p:tav tm="100000">
                          <p:val>
                            <p:strVal val="#ppt_w"/>
                          </p:val>
                        </p:tav>
                      </p:tavLst>
                    </p:anim>
                    <p:anim calcmode="lin" valueType="num">
                      <p:cBhvr>
                        <p:cTn dur="500" fill="hold"/>
                        <p:tgtEl>
                          <p:spTgt spid="32"/>
                        </p:tgtEl>
                        <p:attrNameLst>
                          <p:attrName>ppt_h</p:attrName>
                        </p:attrNameLst>
                      </p:cBhvr>
                      <p:tavLst>
                        <p:tav tm="0">
                          <p:val>
                            <p:fltVal val="0"/>
                          </p:val>
                        </p:tav>
                        <p:tav tm="100000">
                          <p:val>
                            <p:strVal val="#ppt_h"/>
                          </p:val>
                        </p:tav>
                      </p:tavLst>
                    </p:anim>
                    <p:animEffect transition="in" filter="fade">
                      <p:cBhvr>
                        <p:cTn dur="500"/>
                        <p:tgtEl>
                          <p:spTgt spid="32"/>
                        </p:tgtEl>
                      </p:cBhvr>
                    </p:animEffect>
                  </p:childTnLst>
                </p:cTn>
              </p:par>
            </p:tnLst>
          </p:tmpl>
        </p:tmplLst>
      </p:bldP>
      <p:bldP spid="36" grpId="0" animBg="1"/>
      <p:bldP spid="37"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37"/>
                        </p:tgtEl>
                        <p:attrNameLst>
                          <p:attrName>style.visibility</p:attrName>
                        </p:attrNameLst>
                      </p:cBhvr>
                      <p:to>
                        <p:strVal val="visible"/>
                      </p:to>
                    </p:set>
                    <p:anim calcmode="lin" valueType="num">
                      <p:cBhvr>
                        <p:cTn dur="500" fill="hold"/>
                        <p:tgtEl>
                          <p:spTgt spid="37"/>
                        </p:tgtEl>
                        <p:attrNameLst>
                          <p:attrName>ppt_w</p:attrName>
                        </p:attrNameLst>
                      </p:cBhvr>
                      <p:tavLst>
                        <p:tav tm="0">
                          <p:val>
                            <p:fltVal val="0"/>
                          </p:val>
                        </p:tav>
                        <p:tav tm="100000">
                          <p:val>
                            <p:strVal val="#ppt_w"/>
                          </p:val>
                        </p:tav>
                      </p:tavLst>
                    </p:anim>
                    <p:anim calcmode="lin" valueType="num">
                      <p:cBhvr>
                        <p:cTn dur="500" fill="hold"/>
                        <p:tgtEl>
                          <p:spTgt spid="37"/>
                        </p:tgtEl>
                        <p:attrNameLst>
                          <p:attrName>ppt_h</p:attrName>
                        </p:attrNameLst>
                      </p:cBhvr>
                      <p:tavLst>
                        <p:tav tm="0">
                          <p:val>
                            <p:fltVal val="0"/>
                          </p:val>
                        </p:tav>
                        <p:tav tm="100000">
                          <p:val>
                            <p:strVal val="#ppt_h"/>
                          </p:val>
                        </p:tav>
                      </p:tavLst>
                    </p:anim>
                    <p:animEffect transition="in" filter="fade">
                      <p:cBhvr>
                        <p:cTn dur="500"/>
                        <p:tgtEl>
                          <p:spTgt spid="37"/>
                        </p:tgtEl>
                      </p:cBhvr>
                    </p:animEffect>
                  </p:childTnLst>
                </p:cTn>
              </p:par>
            </p:tnLst>
          </p:tmpl>
        </p:tmplLst>
      </p:bldP>
      <p:bldP spid="38" grpId="0" animBg="1"/>
      <p:bldP spid="39" grpId="0" animBg="1"/>
      <p:bldP spid="40" grpId="0" animBg="1"/>
      <p:bldP spid="41"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41"/>
                        </p:tgtEl>
                        <p:attrNameLst>
                          <p:attrName>style.visibility</p:attrName>
                        </p:attrNameLst>
                      </p:cBhvr>
                      <p:to>
                        <p:strVal val="visible"/>
                      </p:to>
                    </p:set>
                    <p:anim calcmode="lin" valueType="num">
                      <p:cBhvr>
                        <p:cTn dur="500" fill="hold"/>
                        <p:tgtEl>
                          <p:spTgt spid="41"/>
                        </p:tgtEl>
                        <p:attrNameLst>
                          <p:attrName>ppt_w</p:attrName>
                        </p:attrNameLst>
                      </p:cBhvr>
                      <p:tavLst>
                        <p:tav tm="0">
                          <p:val>
                            <p:fltVal val="0"/>
                          </p:val>
                        </p:tav>
                        <p:tav tm="100000">
                          <p:val>
                            <p:strVal val="#ppt_w"/>
                          </p:val>
                        </p:tav>
                      </p:tavLst>
                    </p:anim>
                    <p:anim calcmode="lin" valueType="num">
                      <p:cBhvr>
                        <p:cTn dur="500" fill="hold"/>
                        <p:tgtEl>
                          <p:spTgt spid="41"/>
                        </p:tgtEl>
                        <p:attrNameLst>
                          <p:attrName>ppt_h</p:attrName>
                        </p:attrNameLst>
                      </p:cBhvr>
                      <p:tavLst>
                        <p:tav tm="0">
                          <p:val>
                            <p:fltVal val="0"/>
                          </p:val>
                        </p:tav>
                        <p:tav tm="100000">
                          <p:val>
                            <p:strVal val="#ppt_h"/>
                          </p:val>
                        </p:tav>
                      </p:tavLst>
                    </p:anim>
                    <p:animEffect transition="in" filter="fade">
                      <p:cBhvr>
                        <p:cTn dur="500"/>
                        <p:tgtEl>
                          <p:spTgt spid="41"/>
                        </p:tgtEl>
                      </p:cBhvr>
                    </p:animEffect>
                  </p:childTnLst>
                </p:cTn>
              </p:par>
            </p:tnLst>
          </p:tmpl>
        </p:tmplLst>
      </p:bldP>
      <p:bldP spid="42" grpId="0" animBg="1"/>
      <p:bldP spid="44"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44"/>
                        </p:tgtEl>
                        <p:attrNameLst>
                          <p:attrName>style.visibility</p:attrName>
                        </p:attrNameLst>
                      </p:cBhvr>
                      <p:to>
                        <p:strVal val="visible"/>
                      </p:to>
                    </p:set>
                    <p:anim calcmode="lin" valueType="num">
                      <p:cBhvr>
                        <p:cTn dur="500" fill="hold"/>
                        <p:tgtEl>
                          <p:spTgt spid="44"/>
                        </p:tgtEl>
                        <p:attrNameLst>
                          <p:attrName>ppt_w</p:attrName>
                        </p:attrNameLst>
                      </p:cBhvr>
                      <p:tavLst>
                        <p:tav tm="0">
                          <p:val>
                            <p:fltVal val="0"/>
                          </p:val>
                        </p:tav>
                        <p:tav tm="100000">
                          <p:val>
                            <p:strVal val="#ppt_w"/>
                          </p:val>
                        </p:tav>
                      </p:tavLst>
                    </p:anim>
                    <p:anim calcmode="lin" valueType="num">
                      <p:cBhvr>
                        <p:cTn dur="500" fill="hold"/>
                        <p:tgtEl>
                          <p:spTgt spid="44"/>
                        </p:tgtEl>
                        <p:attrNameLst>
                          <p:attrName>ppt_h</p:attrName>
                        </p:attrNameLst>
                      </p:cBhvr>
                      <p:tavLst>
                        <p:tav tm="0">
                          <p:val>
                            <p:fltVal val="0"/>
                          </p:val>
                        </p:tav>
                        <p:tav tm="100000">
                          <p:val>
                            <p:strVal val="#ppt_h"/>
                          </p:val>
                        </p:tav>
                      </p:tavLst>
                    </p:anim>
                    <p:animEffect transition="in" filter="fade">
                      <p:cBhvr>
                        <p:cTn dur="500"/>
                        <p:tgtEl>
                          <p:spTgt spid="44"/>
                        </p:tgtEl>
                      </p:cBhvr>
                    </p:animEffect>
                  </p:childTnLst>
                </p:cTn>
              </p:par>
            </p:tnLst>
          </p:tmpl>
        </p:tmplLst>
      </p:bldP>
      <p:bldP spid="45"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anim calcmode="lin" valueType="num">
                      <p:cBhvr>
                        <p:cTn dur="500" fill="hold"/>
                        <p:tgtEl>
                          <p:spTgt spid="45"/>
                        </p:tgtEl>
                        <p:attrNameLst>
                          <p:attrName>ppt_x</p:attrName>
                        </p:attrNameLst>
                      </p:cBhvr>
                      <p:tavLst>
                        <p:tav tm="0">
                          <p:val>
                            <p:strVal val="#ppt_x"/>
                          </p:val>
                        </p:tav>
                        <p:tav tm="100000">
                          <p:val>
                            <p:strVal val="#ppt_x"/>
                          </p:val>
                        </p:tav>
                      </p:tavLst>
                    </p:anim>
                    <p:anim calcmode="lin" valueType="num">
                      <p:cBhvr>
                        <p:cTn dur="500" fill="hold"/>
                        <p:tgtEl>
                          <p:spTgt spid="45"/>
                        </p:tgtEl>
                        <p:attrNameLst>
                          <p:attrName>ppt_y</p:attrName>
                        </p:attrNameLst>
                      </p:cBhvr>
                      <p:tavLst>
                        <p:tav tm="0">
                          <p:val>
                            <p:strVal val="#ppt_y+.1"/>
                          </p:val>
                        </p:tav>
                        <p:tav tm="100000">
                          <p:val>
                            <p:strVal val="#ppt_y"/>
                          </p:val>
                        </p:tav>
                      </p:tavLst>
                    </p:anim>
                  </p:childTnLst>
                </p:cTn>
              </p:par>
            </p:tnLst>
          </p:tmpl>
        </p:tmplLst>
      </p:bldP>
      <p:bldP spid="46"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46"/>
                        </p:tgtEl>
                        <p:attrNameLst>
                          <p:attrName>style.visibility</p:attrName>
                        </p:attrNameLst>
                      </p:cBhvr>
                      <p:to>
                        <p:strVal val="visible"/>
                      </p:to>
                    </p:set>
                    <p:anim calcmode="lin" valueType="num">
                      <p:cBhvr>
                        <p:cTn dur="500" fill="hold"/>
                        <p:tgtEl>
                          <p:spTgt spid="46"/>
                        </p:tgtEl>
                        <p:attrNameLst>
                          <p:attrName>ppt_w</p:attrName>
                        </p:attrNameLst>
                      </p:cBhvr>
                      <p:tavLst>
                        <p:tav tm="0">
                          <p:val>
                            <p:fltVal val="0"/>
                          </p:val>
                        </p:tav>
                        <p:tav tm="100000">
                          <p:val>
                            <p:strVal val="#ppt_w"/>
                          </p:val>
                        </p:tav>
                      </p:tavLst>
                    </p:anim>
                    <p:anim calcmode="lin" valueType="num">
                      <p:cBhvr>
                        <p:cTn dur="500" fill="hold"/>
                        <p:tgtEl>
                          <p:spTgt spid="46"/>
                        </p:tgtEl>
                        <p:attrNameLst>
                          <p:attrName>ppt_h</p:attrName>
                        </p:attrNameLst>
                      </p:cBhvr>
                      <p:tavLst>
                        <p:tav tm="0">
                          <p:val>
                            <p:fltVal val="0"/>
                          </p:val>
                        </p:tav>
                        <p:tav tm="100000">
                          <p:val>
                            <p:strVal val="#ppt_h"/>
                          </p:val>
                        </p:tav>
                      </p:tavLst>
                    </p:anim>
                    <p:animEffect transition="in" filter="fade">
                      <p:cBhvr>
                        <p:cTn dur="500"/>
                        <p:tgtEl>
                          <p:spTgt spid="46"/>
                        </p:tgtEl>
                      </p:cBhvr>
                    </p:animEffect>
                  </p:childTnLst>
                </p:cTn>
              </p:par>
            </p:tnLst>
          </p:tmpl>
        </p:tmplLst>
      </p:bldP>
      <p:bldP spid="47"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anim calcmode="lin" valueType="num">
                      <p:cBhvr>
                        <p:cTn dur="500" fill="hold"/>
                        <p:tgtEl>
                          <p:spTgt spid="47"/>
                        </p:tgtEl>
                        <p:attrNameLst>
                          <p:attrName>ppt_x</p:attrName>
                        </p:attrNameLst>
                      </p:cBhvr>
                      <p:tavLst>
                        <p:tav tm="0">
                          <p:val>
                            <p:strVal val="#ppt_x"/>
                          </p:val>
                        </p:tav>
                        <p:tav tm="100000">
                          <p:val>
                            <p:strVal val="#ppt_x"/>
                          </p:val>
                        </p:tav>
                      </p:tavLst>
                    </p:anim>
                    <p:anim calcmode="lin" valueType="num">
                      <p:cBhvr>
                        <p:cTn dur="500" fill="hold"/>
                        <p:tgtEl>
                          <p:spTgt spid="47"/>
                        </p:tgtEl>
                        <p:attrNameLst>
                          <p:attrName>ppt_y</p:attrName>
                        </p:attrNameLst>
                      </p:cBhvr>
                      <p:tavLst>
                        <p:tav tm="0">
                          <p:val>
                            <p:strVal val="#ppt_y+.1"/>
                          </p:val>
                        </p:tav>
                        <p:tav tm="100000">
                          <p:val>
                            <p:strVal val="#ppt_y"/>
                          </p:val>
                        </p:tav>
                      </p:tavLst>
                    </p:anim>
                  </p:childTnLst>
                </p:cTn>
              </p:par>
            </p:tnLst>
          </p:tmpl>
        </p:tmplLst>
      </p:bldP>
      <p:bldP spid="48"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48"/>
                        </p:tgtEl>
                        <p:attrNameLst>
                          <p:attrName>style.visibility</p:attrName>
                        </p:attrNameLst>
                      </p:cBhvr>
                      <p:to>
                        <p:strVal val="visible"/>
                      </p:to>
                    </p:set>
                    <p:anim calcmode="lin" valueType="num">
                      <p:cBhvr>
                        <p:cTn dur="500" fill="hold"/>
                        <p:tgtEl>
                          <p:spTgt spid="48"/>
                        </p:tgtEl>
                        <p:attrNameLst>
                          <p:attrName>ppt_w</p:attrName>
                        </p:attrNameLst>
                      </p:cBhvr>
                      <p:tavLst>
                        <p:tav tm="0">
                          <p:val>
                            <p:fltVal val="0"/>
                          </p:val>
                        </p:tav>
                        <p:tav tm="100000">
                          <p:val>
                            <p:strVal val="#ppt_w"/>
                          </p:val>
                        </p:tav>
                      </p:tavLst>
                    </p:anim>
                    <p:anim calcmode="lin" valueType="num">
                      <p:cBhvr>
                        <p:cTn dur="500" fill="hold"/>
                        <p:tgtEl>
                          <p:spTgt spid="48"/>
                        </p:tgtEl>
                        <p:attrNameLst>
                          <p:attrName>ppt_h</p:attrName>
                        </p:attrNameLst>
                      </p:cBhvr>
                      <p:tavLst>
                        <p:tav tm="0">
                          <p:val>
                            <p:fltVal val="0"/>
                          </p:val>
                        </p:tav>
                        <p:tav tm="100000">
                          <p:val>
                            <p:strVal val="#ppt_h"/>
                          </p:val>
                        </p:tav>
                      </p:tavLst>
                    </p:anim>
                    <p:animEffect transition="in" filter="fade">
                      <p:cBhvr>
                        <p:cTn dur="500"/>
                        <p:tgtEl>
                          <p:spTgt spid="48"/>
                        </p:tgtEl>
                      </p:cBhvr>
                    </p:animEffect>
                  </p:childTnLst>
                </p:cTn>
              </p:par>
            </p:tnLst>
          </p:tmpl>
        </p:tmplLst>
      </p:bldP>
      <p:bldP spid="49"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anim calcmode="lin" valueType="num">
                      <p:cBhvr>
                        <p:cTn dur="500" fill="hold"/>
                        <p:tgtEl>
                          <p:spTgt spid="49"/>
                        </p:tgtEl>
                        <p:attrNameLst>
                          <p:attrName>ppt_x</p:attrName>
                        </p:attrNameLst>
                      </p:cBhvr>
                      <p:tavLst>
                        <p:tav tm="0">
                          <p:val>
                            <p:strVal val="#ppt_x"/>
                          </p:val>
                        </p:tav>
                        <p:tav tm="100000">
                          <p:val>
                            <p:strVal val="#ppt_x"/>
                          </p:val>
                        </p:tav>
                      </p:tavLst>
                    </p:anim>
                    <p:anim calcmode="lin" valueType="num">
                      <p:cBhvr>
                        <p:cTn dur="500" fill="hold"/>
                        <p:tgtEl>
                          <p:spTgt spid="49"/>
                        </p:tgtEl>
                        <p:attrNameLst>
                          <p:attrName>ppt_y</p:attrName>
                        </p:attrNameLst>
                      </p:cBhvr>
                      <p:tavLst>
                        <p:tav tm="0">
                          <p:val>
                            <p:strVal val="#ppt_y+.1"/>
                          </p:val>
                        </p:tav>
                        <p:tav tm="100000">
                          <p:val>
                            <p:strVal val="#ppt_y"/>
                          </p:val>
                        </p:tav>
                      </p:tavLst>
                    </p:anim>
                  </p:childTnLst>
                </p:cTn>
              </p:par>
            </p:tnLst>
          </p:tmpl>
        </p:tmplLst>
      </p:bldP>
      <p:bldP spid="50"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50"/>
                        </p:tgtEl>
                        <p:attrNameLst>
                          <p:attrName>style.visibility</p:attrName>
                        </p:attrNameLst>
                      </p:cBhvr>
                      <p:to>
                        <p:strVal val="visible"/>
                      </p:to>
                    </p:set>
                    <p:anim calcmode="lin" valueType="num">
                      <p:cBhvr>
                        <p:cTn dur="500" fill="hold"/>
                        <p:tgtEl>
                          <p:spTgt spid="50"/>
                        </p:tgtEl>
                        <p:attrNameLst>
                          <p:attrName>ppt_w</p:attrName>
                        </p:attrNameLst>
                      </p:cBhvr>
                      <p:tavLst>
                        <p:tav tm="0">
                          <p:val>
                            <p:fltVal val="0"/>
                          </p:val>
                        </p:tav>
                        <p:tav tm="100000">
                          <p:val>
                            <p:strVal val="#ppt_w"/>
                          </p:val>
                        </p:tav>
                      </p:tavLst>
                    </p:anim>
                    <p:anim calcmode="lin" valueType="num">
                      <p:cBhvr>
                        <p:cTn dur="500" fill="hold"/>
                        <p:tgtEl>
                          <p:spTgt spid="50"/>
                        </p:tgtEl>
                        <p:attrNameLst>
                          <p:attrName>ppt_h</p:attrName>
                        </p:attrNameLst>
                      </p:cBhvr>
                      <p:tavLst>
                        <p:tav tm="0">
                          <p:val>
                            <p:fltVal val="0"/>
                          </p:val>
                        </p:tav>
                        <p:tav tm="100000">
                          <p:val>
                            <p:strVal val="#ppt_h"/>
                          </p:val>
                        </p:tav>
                      </p:tavLst>
                    </p:anim>
                    <p:animEffect transition="in" filter="fade">
                      <p:cBhvr>
                        <p:cTn dur="500"/>
                        <p:tgtEl>
                          <p:spTgt spid="50"/>
                        </p:tgtEl>
                      </p:cBhvr>
                    </p:animEffect>
                  </p:childTnLst>
                </p:cTn>
              </p:par>
            </p:tnLst>
          </p:tmpl>
        </p:tmplLst>
      </p:bldP>
      <p:bldP spid="51"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anim calcmode="lin" valueType="num">
                      <p:cBhvr>
                        <p:cTn dur="500" fill="hold"/>
                        <p:tgtEl>
                          <p:spTgt spid="51"/>
                        </p:tgtEl>
                        <p:attrNameLst>
                          <p:attrName>ppt_x</p:attrName>
                        </p:attrNameLst>
                      </p:cBhvr>
                      <p:tavLst>
                        <p:tav tm="0">
                          <p:val>
                            <p:strVal val="#ppt_x"/>
                          </p:val>
                        </p:tav>
                        <p:tav tm="100000">
                          <p:val>
                            <p:strVal val="#ppt_x"/>
                          </p:val>
                        </p:tav>
                      </p:tavLst>
                    </p:anim>
                    <p:anim calcmode="lin" valueType="num">
                      <p:cBhvr>
                        <p:cTn dur="500" fill="hold"/>
                        <p:tgtEl>
                          <p:spTgt spid="51"/>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7_Custom Layout">
    <p:spTree>
      <p:nvGrpSpPr>
        <p:cNvPr id="1" name=""/>
        <p:cNvGrpSpPr/>
        <p:nvPr/>
      </p:nvGrpSpPr>
      <p:grpSpPr>
        <a:xfrm>
          <a:off x="0" y="0"/>
          <a:ext cx="0" cy="0"/>
          <a:chOff x="0" y="0"/>
          <a:chExt cx="0" cy="0"/>
        </a:xfrm>
      </p:grpSpPr>
      <p:sp>
        <p:nvSpPr>
          <p:cNvPr id="9" name="Rectangle 8"/>
          <p:cNvSpPr/>
          <p:nvPr/>
        </p:nvSpPr>
        <p:spPr>
          <a:xfrm>
            <a:off x="-158750" y="2006600"/>
            <a:ext cx="12509500" cy="4159250"/>
          </a:xfrm>
          <a:prstGeom prst="rect">
            <a:avLst/>
          </a:prstGeom>
          <a:solidFill>
            <a:schemeClr val="tx1">
              <a:lumMod val="75000"/>
              <a:lumOff val="25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hasCustomPrompt="1"/>
          </p:nvPr>
        </p:nvSpPr>
        <p:spPr>
          <a:xfrm>
            <a:off x="479425" y="692150"/>
            <a:ext cx="11233150" cy="405130"/>
          </a:xfrm>
        </p:spPr>
        <p:txBody>
          <a:bodyPr/>
          <a:lstStyle>
            <a:lvl1pPr algn="ctr">
              <a:defRPr b="1">
                <a:solidFill>
                  <a:schemeClr val="tx1">
                    <a:lumMod val="75000"/>
                    <a:lumOff val="25000"/>
                  </a:schemeClr>
                </a:solidFill>
              </a:defRPr>
            </a:lvl1pPr>
          </a:lstStyle>
          <a:p>
            <a:r>
              <a:rPr lang="en-US" dirty="0"/>
              <a:t>CLICK TO EDIT MASTER TITLE STYLE</a:t>
            </a:r>
            <a:endParaRPr lang="en-AU" dirty="0"/>
          </a:p>
        </p:txBody>
      </p:sp>
      <p:sp>
        <p:nvSpPr>
          <p:cNvPr id="3" name="Date Placeholder 2"/>
          <p:cNvSpPr>
            <a:spLocks noGrp="1"/>
          </p:cNvSpPr>
          <p:nvPr>
            <p:ph type="dt" sz="half" idx="10"/>
          </p:nvPr>
        </p:nvSpPr>
        <p:spPr/>
        <p:txBody>
          <a:bodyPr/>
          <a:lstStyle/>
          <a:p>
            <a:fld id="{96E9A392-274D-4047-9F23-E1F881643236}" type="datetimeFigureOut">
              <a:rPr lang="fr-FR" smtClean="0"/>
              <a:t>13/06/2019</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53F3B28A-11A3-4A3D-99F5-23969E8ED7EC}" type="slidenum">
              <a:rPr lang="fr-FR" smtClean="0"/>
              <a:t>‹N°›</a:t>
            </a:fld>
            <a:endParaRPr lang="fr-FR"/>
          </a:p>
        </p:txBody>
      </p:sp>
      <p:sp>
        <p:nvSpPr>
          <p:cNvPr id="8" name="Text Placeholder 2"/>
          <p:cNvSpPr>
            <a:spLocks noGrp="1"/>
          </p:cNvSpPr>
          <p:nvPr>
            <p:ph type="body" idx="1"/>
          </p:nvPr>
        </p:nvSpPr>
        <p:spPr>
          <a:xfrm>
            <a:off x="479425" y="1154764"/>
            <a:ext cx="11233150" cy="272983"/>
          </a:xfrm>
        </p:spPr>
        <p:txBody>
          <a:bodyPr>
            <a:normAutofit/>
          </a:bodyPr>
          <a:lstStyle>
            <a:lvl1pPr marL="0" indent="0" algn="ctr">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7" name="Picture Placeholder 6"/>
          <p:cNvSpPr>
            <a:spLocks noGrp="1"/>
          </p:cNvSpPr>
          <p:nvPr>
            <p:ph type="pic" sz="quarter" idx="13"/>
          </p:nvPr>
        </p:nvSpPr>
        <p:spPr>
          <a:xfrm>
            <a:off x="3505200" y="2006600"/>
            <a:ext cx="5181600" cy="4159250"/>
          </a:xfrm>
          <a:solidFill>
            <a:schemeClr val="bg1">
              <a:lumMod val="85000"/>
            </a:schemeClr>
          </a:solidFill>
          <a:ln w="57150">
            <a:solidFill>
              <a:schemeClr val="bg1"/>
            </a:solidFill>
          </a:ln>
        </p:spPr>
        <p:txBody>
          <a:bodyPr/>
          <a:lstStyle/>
          <a:p>
            <a:r>
              <a:rPr lang="fr-FR"/>
              <a:t>Cliquez sur l'icône pour ajouter une image</a:t>
            </a:r>
            <a:endParaRPr lang="en-AU"/>
          </a:p>
        </p:txBody>
      </p:sp>
    </p:spTree>
    <p:extLst>
      <p:ext uri="{BB962C8B-B14F-4D97-AF65-F5344CB8AC3E}">
        <p14:creationId xmlns:p14="http://schemas.microsoft.com/office/powerpoint/2010/main" val="1596850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anim calcmode="lin" valueType="num">
                                      <p:cBhvr>
                                        <p:cTn id="12"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8" grpId="0" build="p">
        <p:tmplLst>
          <p:tmpl lvl="1">
            <p:tnLst>
              <p:par>
                <p:cTn presetID="42"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P spid="7"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8_Custom Layout">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838200" y="692150"/>
            <a:ext cx="4687664" cy="3679952"/>
          </a:xfrm>
          <a:solidFill>
            <a:schemeClr val="bg1">
              <a:lumMod val="85000"/>
            </a:schemeClr>
          </a:solidFill>
          <a:ln w="57150">
            <a:solidFill>
              <a:schemeClr val="bg1"/>
            </a:solidFill>
          </a:ln>
        </p:spPr>
        <p:txBody>
          <a:bodyPr/>
          <a:lstStyle/>
          <a:p>
            <a:r>
              <a:rPr lang="fr-FR"/>
              <a:t>Cliquez sur l'icône pour ajouter une image</a:t>
            </a:r>
            <a:endParaRPr lang="en-AU" dirty="0"/>
          </a:p>
        </p:txBody>
      </p:sp>
      <p:sp>
        <p:nvSpPr>
          <p:cNvPr id="12" name="Picture Placeholder 6"/>
          <p:cNvSpPr>
            <a:spLocks noGrp="1"/>
          </p:cNvSpPr>
          <p:nvPr>
            <p:ph type="pic" sz="quarter" idx="14"/>
          </p:nvPr>
        </p:nvSpPr>
        <p:spPr>
          <a:xfrm>
            <a:off x="838200" y="4372102"/>
            <a:ext cx="1175430" cy="972340"/>
          </a:xfrm>
          <a:solidFill>
            <a:schemeClr val="bg1">
              <a:lumMod val="85000"/>
            </a:schemeClr>
          </a:solidFill>
          <a:ln w="57150">
            <a:solidFill>
              <a:schemeClr val="bg1"/>
            </a:solidFill>
          </a:ln>
        </p:spPr>
        <p:txBody>
          <a:bodyPr/>
          <a:lstStyle/>
          <a:p>
            <a:r>
              <a:rPr lang="fr-FR"/>
              <a:t>Cliquez sur l'icône pour ajouter une image</a:t>
            </a:r>
            <a:endParaRPr lang="en-AU"/>
          </a:p>
        </p:txBody>
      </p:sp>
      <p:sp>
        <p:nvSpPr>
          <p:cNvPr id="13" name="Picture Placeholder 6"/>
          <p:cNvSpPr>
            <a:spLocks noGrp="1"/>
          </p:cNvSpPr>
          <p:nvPr>
            <p:ph type="pic" sz="quarter" idx="15"/>
          </p:nvPr>
        </p:nvSpPr>
        <p:spPr>
          <a:xfrm>
            <a:off x="1999574" y="4372102"/>
            <a:ext cx="1175430" cy="972340"/>
          </a:xfrm>
          <a:solidFill>
            <a:schemeClr val="bg1">
              <a:lumMod val="85000"/>
            </a:schemeClr>
          </a:solidFill>
          <a:ln w="57150">
            <a:solidFill>
              <a:schemeClr val="bg1"/>
            </a:solidFill>
          </a:ln>
        </p:spPr>
        <p:txBody>
          <a:bodyPr/>
          <a:lstStyle/>
          <a:p>
            <a:r>
              <a:rPr lang="fr-FR"/>
              <a:t>Cliquez sur l'icône pour ajouter une image</a:t>
            </a:r>
            <a:endParaRPr lang="en-AU"/>
          </a:p>
        </p:txBody>
      </p:sp>
      <p:sp>
        <p:nvSpPr>
          <p:cNvPr id="2" name="Title 1"/>
          <p:cNvSpPr>
            <a:spLocks noGrp="1"/>
          </p:cNvSpPr>
          <p:nvPr>
            <p:ph type="title" hasCustomPrompt="1"/>
          </p:nvPr>
        </p:nvSpPr>
        <p:spPr>
          <a:xfrm>
            <a:off x="6096000" y="692150"/>
            <a:ext cx="5616574" cy="970396"/>
          </a:xfrm>
        </p:spPr>
        <p:txBody>
          <a:bodyPr/>
          <a:lstStyle>
            <a:lvl1pPr algn="l">
              <a:defRPr b="1">
                <a:solidFill>
                  <a:schemeClr val="tx1">
                    <a:lumMod val="75000"/>
                    <a:lumOff val="25000"/>
                  </a:schemeClr>
                </a:solidFill>
              </a:defRPr>
            </a:lvl1pPr>
          </a:lstStyle>
          <a:p>
            <a:r>
              <a:rPr lang="en-US" dirty="0"/>
              <a:t>CLICK TO EDIT MASTER TITLE STYLE</a:t>
            </a:r>
            <a:endParaRPr lang="en-AU" dirty="0"/>
          </a:p>
        </p:txBody>
      </p:sp>
      <p:sp>
        <p:nvSpPr>
          <p:cNvPr id="3" name="Date Placeholder 2"/>
          <p:cNvSpPr>
            <a:spLocks noGrp="1"/>
          </p:cNvSpPr>
          <p:nvPr>
            <p:ph type="dt" sz="half" idx="10"/>
          </p:nvPr>
        </p:nvSpPr>
        <p:spPr/>
        <p:txBody>
          <a:bodyPr/>
          <a:lstStyle/>
          <a:p>
            <a:fld id="{96E9A392-274D-4047-9F23-E1F881643236}" type="datetimeFigureOut">
              <a:rPr lang="fr-FR" smtClean="0"/>
              <a:t>13/06/2019</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53F3B28A-11A3-4A3D-99F5-23969E8ED7EC}" type="slidenum">
              <a:rPr lang="fr-FR" smtClean="0"/>
              <a:t>‹N°›</a:t>
            </a:fld>
            <a:endParaRPr lang="fr-FR"/>
          </a:p>
        </p:txBody>
      </p:sp>
      <p:sp>
        <p:nvSpPr>
          <p:cNvPr id="8" name="Text Placeholder 2"/>
          <p:cNvSpPr>
            <a:spLocks noGrp="1"/>
          </p:cNvSpPr>
          <p:nvPr>
            <p:ph type="body" idx="1"/>
          </p:nvPr>
        </p:nvSpPr>
        <p:spPr>
          <a:xfrm>
            <a:off x="6096000" y="1702911"/>
            <a:ext cx="5616575" cy="272983"/>
          </a:xfrm>
        </p:spPr>
        <p:txBody>
          <a:bodyPr>
            <a:normAutofit/>
          </a:bodyPr>
          <a:lstStyle>
            <a:lvl1pPr marL="0" indent="0" algn="l">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14" name="Picture Placeholder 6"/>
          <p:cNvSpPr>
            <a:spLocks noGrp="1"/>
          </p:cNvSpPr>
          <p:nvPr>
            <p:ph type="pic" sz="quarter" idx="16"/>
          </p:nvPr>
        </p:nvSpPr>
        <p:spPr>
          <a:xfrm>
            <a:off x="3175004" y="4372102"/>
            <a:ext cx="1175430" cy="972340"/>
          </a:xfrm>
          <a:solidFill>
            <a:schemeClr val="bg1">
              <a:lumMod val="85000"/>
            </a:schemeClr>
          </a:solidFill>
          <a:ln w="57150">
            <a:solidFill>
              <a:schemeClr val="bg1"/>
            </a:solidFill>
          </a:ln>
        </p:spPr>
        <p:txBody>
          <a:bodyPr/>
          <a:lstStyle/>
          <a:p>
            <a:r>
              <a:rPr lang="fr-FR"/>
              <a:t>Cliquez sur l'icône pour ajouter une image</a:t>
            </a:r>
            <a:endParaRPr lang="en-AU"/>
          </a:p>
        </p:txBody>
      </p:sp>
      <p:sp>
        <p:nvSpPr>
          <p:cNvPr id="15" name="Picture Placeholder 6"/>
          <p:cNvSpPr>
            <a:spLocks noGrp="1"/>
          </p:cNvSpPr>
          <p:nvPr>
            <p:ph type="pic" sz="quarter" idx="17"/>
          </p:nvPr>
        </p:nvSpPr>
        <p:spPr>
          <a:xfrm>
            <a:off x="4350434" y="4372102"/>
            <a:ext cx="1175430" cy="972340"/>
          </a:xfrm>
          <a:solidFill>
            <a:schemeClr val="bg1">
              <a:lumMod val="85000"/>
            </a:schemeClr>
          </a:solidFill>
          <a:ln w="57150">
            <a:solidFill>
              <a:schemeClr val="bg1"/>
            </a:solidFill>
          </a:ln>
        </p:spPr>
        <p:txBody>
          <a:bodyPr/>
          <a:lstStyle/>
          <a:p>
            <a:r>
              <a:rPr lang="fr-FR"/>
              <a:t>Cliquez sur l'icône pour ajouter une image</a:t>
            </a:r>
            <a:endParaRPr lang="en-AU"/>
          </a:p>
        </p:txBody>
      </p:sp>
      <p:sp>
        <p:nvSpPr>
          <p:cNvPr id="23" name="Text Placeholder 21"/>
          <p:cNvSpPr>
            <a:spLocks noGrp="1"/>
          </p:cNvSpPr>
          <p:nvPr>
            <p:ph type="body" sz="quarter" idx="34"/>
          </p:nvPr>
        </p:nvSpPr>
        <p:spPr>
          <a:xfrm>
            <a:off x="6099595" y="2959028"/>
            <a:ext cx="5616575" cy="360363"/>
          </a:xfrm>
        </p:spPr>
        <p:txBody>
          <a:bodyPr/>
          <a:lstStyle>
            <a:lvl1pPr>
              <a:defRPr>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4" name="Text Placeholder 21"/>
          <p:cNvSpPr>
            <a:spLocks noGrp="1"/>
          </p:cNvSpPr>
          <p:nvPr>
            <p:ph type="body" sz="quarter" idx="21"/>
          </p:nvPr>
        </p:nvSpPr>
        <p:spPr>
          <a:xfrm>
            <a:off x="6099595" y="3368138"/>
            <a:ext cx="5616575" cy="2674864"/>
          </a:xfrm>
        </p:spPr>
        <p:txBody>
          <a:bodyPr>
            <a:normAutofit/>
          </a:bodyPr>
          <a:lstStyle>
            <a:lvl1pP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6" name="Text Placeholder 21"/>
          <p:cNvSpPr>
            <a:spLocks noGrp="1"/>
          </p:cNvSpPr>
          <p:nvPr>
            <p:ph type="body" sz="quarter" idx="35" hasCustomPrompt="1"/>
          </p:nvPr>
        </p:nvSpPr>
        <p:spPr>
          <a:xfrm>
            <a:off x="2943025" y="2171676"/>
            <a:ext cx="478016" cy="720899"/>
          </a:xfrm>
        </p:spPr>
        <p:txBody>
          <a:bodyPr>
            <a:noAutofit/>
          </a:bodyPr>
          <a:lstStyle>
            <a:lvl1pPr>
              <a:defRPr sz="5400" b="1">
                <a:solidFill>
                  <a:schemeClr val="bg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id-ID" dirty="0"/>
              <a:t>1</a:t>
            </a:r>
            <a:endParaRPr lang="en-AU" dirty="0"/>
          </a:p>
        </p:txBody>
      </p:sp>
      <p:sp>
        <p:nvSpPr>
          <p:cNvPr id="27" name="Text Placeholder 21"/>
          <p:cNvSpPr>
            <a:spLocks noGrp="1"/>
          </p:cNvSpPr>
          <p:nvPr>
            <p:ph type="body" sz="quarter" idx="36" hasCustomPrompt="1"/>
          </p:nvPr>
        </p:nvSpPr>
        <p:spPr>
          <a:xfrm>
            <a:off x="1186835" y="4644385"/>
            <a:ext cx="478016" cy="427774"/>
          </a:xfrm>
        </p:spPr>
        <p:txBody>
          <a:bodyPr>
            <a:noAutofit/>
          </a:bodyPr>
          <a:lstStyle>
            <a:lvl1pPr>
              <a:defRPr sz="3200" b="1">
                <a:solidFill>
                  <a:schemeClr val="bg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id-ID" dirty="0"/>
              <a:t>2</a:t>
            </a:r>
            <a:endParaRPr lang="en-AU" dirty="0"/>
          </a:p>
        </p:txBody>
      </p:sp>
      <p:sp>
        <p:nvSpPr>
          <p:cNvPr id="28" name="Text Placeholder 21"/>
          <p:cNvSpPr>
            <a:spLocks noGrp="1"/>
          </p:cNvSpPr>
          <p:nvPr>
            <p:ph type="body" sz="quarter" idx="37" hasCustomPrompt="1"/>
          </p:nvPr>
        </p:nvSpPr>
        <p:spPr>
          <a:xfrm>
            <a:off x="2348209" y="4644385"/>
            <a:ext cx="478016" cy="427774"/>
          </a:xfrm>
        </p:spPr>
        <p:txBody>
          <a:bodyPr>
            <a:noAutofit/>
          </a:bodyPr>
          <a:lstStyle>
            <a:lvl1pPr>
              <a:defRPr sz="3200" b="1">
                <a:solidFill>
                  <a:schemeClr val="bg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id-ID" dirty="0"/>
              <a:t>3</a:t>
            </a:r>
            <a:endParaRPr lang="en-AU" dirty="0"/>
          </a:p>
        </p:txBody>
      </p:sp>
      <p:sp>
        <p:nvSpPr>
          <p:cNvPr id="29" name="Text Placeholder 21"/>
          <p:cNvSpPr>
            <a:spLocks noGrp="1"/>
          </p:cNvSpPr>
          <p:nvPr>
            <p:ph type="body" sz="quarter" idx="38" hasCustomPrompt="1"/>
          </p:nvPr>
        </p:nvSpPr>
        <p:spPr>
          <a:xfrm>
            <a:off x="3518358" y="4644385"/>
            <a:ext cx="478016" cy="427774"/>
          </a:xfrm>
        </p:spPr>
        <p:txBody>
          <a:bodyPr>
            <a:noAutofit/>
          </a:bodyPr>
          <a:lstStyle>
            <a:lvl1pPr>
              <a:defRPr sz="3200" b="1">
                <a:solidFill>
                  <a:schemeClr val="bg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id-ID" dirty="0"/>
              <a:t>4</a:t>
            </a:r>
            <a:endParaRPr lang="en-AU" dirty="0"/>
          </a:p>
        </p:txBody>
      </p:sp>
      <p:sp>
        <p:nvSpPr>
          <p:cNvPr id="30" name="Text Placeholder 21"/>
          <p:cNvSpPr>
            <a:spLocks noGrp="1"/>
          </p:cNvSpPr>
          <p:nvPr>
            <p:ph type="body" sz="quarter" idx="39" hasCustomPrompt="1"/>
          </p:nvPr>
        </p:nvSpPr>
        <p:spPr>
          <a:xfrm>
            <a:off x="4699141" y="4644385"/>
            <a:ext cx="478016" cy="427774"/>
          </a:xfrm>
        </p:spPr>
        <p:txBody>
          <a:bodyPr>
            <a:noAutofit/>
          </a:bodyPr>
          <a:lstStyle>
            <a:lvl1pPr>
              <a:defRPr sz="3200" b="1">
                <a:solidFill>
                  <a:schemeClr val="bg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id-ID" dirty="0"/>
              <a:t>5</a:t>
            </a:r>
            <a:endParaRPr lang="en-AU" dirty="0"/>
          </a:p>
        </p:txBody>
      </p:sp>
    </p:spTree>
    <p:extLst>
      <p:ext uri="{BB962C8B-B14F-4D97-AF65-F5344CB8AC3E}">
        <p14:creationId xmlns:p14="http://schemas.microsoft.com/office/powerpoint/2010/main" val="4165671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anim calcmode="lin" valueType="num">
                                      <p:cBhvr>
                                        <p:cTn id="12"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fltVal val="0"/>
                                          </p:val>
                                        </p:tav>
                                        <p:tav tm="100000">
                                          <p:val>
                                            <p:strVal val="#ppt_w"/>
                                          </p:val>
                                        </p:tav>
                                      </p:tavLst>
                                    </p:anim>
                                    <p:anim calcmode="lin" valueType="num">
                                      <p:cBhvr>
                                        <p:cTn id="24" dur="500" fill="hold"/>
                                        <p:tgtEl>
                                          <p:spTgt spid="12"/>
                                        </p:tgtEl>
                                        <p:attrNameLst>
                                          <p:attrName>ppt_h</p:attrName>
                                        </p:attrNameLst>
                                      </p:cBhvr>
                                      <p:tavLst>
                                        <p:tav tm="0">
                                          <p:val>
                                            <p:fltVal val="0"/>
                                          </p:val>
                                        </p:tav>
                                        <p:tav tm="100000">
                                          <p:val>
                                            <p:strVal val="#ppt_h"/>
                                          </p:val>
                                        </p:tav>
                                      </p:tavLst>
                                    </p:anim>
                                    <p:animEffect transition="in" filter="fade">
                                      <p:cBhvr>
                                        <p:cTn id="25" dur="500"/>
                                        <p:tgtEl>
                                          <p:spTgt spid="12"/>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p:cTn id="29" dur="500" fill="hold"/>
                                        <p:tgtEl>
                                          <p:spTgt spid="13"/>
                                        </p:tgtEl>
                                        <p:attrNameLst>
                                          <p:attrName>ppt_w</p:attrName>
                                        </p:attrNameLst>
                                      </p:cBhvr>
                                      <p:tavLst>
                                        <p:tav tm="0">
                                          <p:val>
                                            <p:fltVal val="0"/>
                                          </p:val>
                                        </p:tav>
                                        <p:tav tm="100000">
                                          <p:val>
                                            <p:strVal val="#ppt_w"/>
                                          </p:val>
                                        </p:tav>
                                      </p:tavLst>
                                    </p:anim>
                                    <p:anim calcmode="lin" valueType="num">
                                      <p:cBhvr>
                                        <p:cTn id="30" dur="500" fill="hold"/>
                                        <p:tgtEl>
                                          <p:spTgt spid="13"/>
                                        </p:tgtEl>
                                        <p:attrNameLst>
                                          <p:attrName>ppt_h</p:attrName>
                                        </p:attrNameLst>
                                      </p:cBhvr>
                                      <p:tavLst>
                                        <p:tav tm="0">
                                          <p:val>
                                            <p:fltVal val="0"/>
                                          </p:val>
                                        </p:tav>
                                        <p:tav tm="100000">
                                          <p:val>
                                            <p:strVal val="#ppt_h"/>
                                          </p:val>
                                        </p:tav>
                                      </p:tavLst>
                                    </p:anim>
                                    <p:animEffect transition="in" filter="fade">
                                      <p:cBhvr>
                                        <p:cTn id="31" dur="500"/>
                                        <p:tgtEl>
                                          <p:spTgt spid="13"/>
                                        </p:tgtEl>
                                      </p:cBhvr>
                                    </p:animEffect>
                                  </p:childTnLst>
                                </p:cTn>
                              </p:par>
                            </p:childTnLst>
                          </p:cTn>
                        </p:par>
                        <p:par>
                          <p:cTn id="32" fill="hold">
                            <p:stCondLst>
                              <p:cond delay="2500"/>
                            </p:stCondLst>
                            <p:childTnLst>
                              <p:par>
                                <p:cTn id="33" presetID="53" presetClass="entr" presetSubtype="16"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ppt_w</p:attrName>
                                        </p:attrNameLst>
                                      </p:cBhvr>
                                      <p:tavLst>
                                        <p:tav tm="0">
                                          <p:val>
                                            <p:fltVal val="0"/>
                                          </p:val>
                                        </p:tav>
                                        <p:tav tm="100000">
                                          <p:val>
                                            <p:strVal val="#ppt_w"/>
                                          </p:val>
                                        </p:tav>
                                      </p:tavLst>
                                    </p:anim>
                                    <p:anim calcmode="lin" valueType="num">
                                      <p:cBhvr>
                                        <p:cTn id="36" dur="500" fill="hold"/>
                                        <p:tgtEl>
                                          <p:spTgt spid="14"/>
                                        </p:tgtEl>
                                        <p:attrNameLst>
                                          <p:attrName>ppt_h</p:attrName>
                                        </p:attrNameLst>
                                      </p:cBhvr>
                                      <p:tavLst>
                                        <p:tav tm="0">
                                          <p:val>
                                            <p:fltVal val="0"/>
                                          </p:val>
                                        </p:tav>
                                        <p:tav tm="100000">
                                          <p:val>
                                            <p:strVal val="#ppt_h"/>
                                          </p:val>
                                        </p:tav>
                                      </p:tavLst>
                                    </p:anim>
                                    <p:animEffect transition="in" filter="fade">
                                      <p:cBhvr>
                                        <p:cTn id="37" dur="500"/>
                                        <p:tgtEl>
                                          <p:spTgt spid="14"/>
                                        </p:tgtEl>
                                      </p:cBhvr>
                                    </p:animEffect>
                                  </p:childTnLst>
                                </p:cTn>
                              </p:par>
                            </p:childTnLst>
                          </p:cTn>
                        </p:par>
                        <p:par>
                          <p:cTn id="38" fill="hold">
                            <p:stCondLst>
                              <p:cond delay="3000"/>
                            </p:stCondLst>
                            <p:childTnLst>
                              <p:par>
                                <p:cTn id="39" presetID="53" presetClass="entr" presetSubtype="16"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p:cTn id="41" dur="500" fill="hold"/>
                                        <p:tgtEl>
                                          <p:spTgt spid="15"/>
                                        </p:tgtEl>
                                        <p:attrNameLst>
                                          <p:attrName>ppt_w</p:attrName>
                                        </p:attrNameLst>
                                      </p:cBhvr>
                                      <p:tavLst>
                                        <p:tav tm="0">
                                          <p:val>
                                            <p:fltVal val="0"/>
                                          </p:val>
                                        </p:tav>
                                        <p:tav tm="100000">
                                          <p:val>
                                            <p:strVal val="#ppt_w"/>
                                          </p:val>
                                        </p:tav>
                                      </p:tavLst>
                                    </p:anim>
                                    <p:anim calcmode="lin" valueType="num">
                                      <p:cBhvr>
                                        <p:cTn id="42" dur="500" fill="hold"/>
                                        <p:tgtEl>
                                          <p:spTgt spid="15"/>
                                        </p:tgtEl>
                                        <p:attrNameLst>
                                          <p:attrName>ppt_h</p:attrName>
                                        </p:attrNameLst>
                                      </p:cBhvr>
                                      <p:tavLst>
                                        <p:tav tm="0">
                                          <p:val>
                                            <p:fltVal val="0"/>
                                          </p:val>
                                        </p:tav>
                                        <p:tav tm="100000">
                                          <p:val>
                                            <p:strVal val="#ppt_h"/>
                                          </p:val>
                                        </p:tav>
                                      </p:tavLst>
                                    </p:anim>
                                    <p:animEffect transition="in" filter="fade">
                                      <p:cBhvr>
                                        <p:cTn id="43" dur="500"/>
                                        <p:tgtEl>
                                          <p:spTgt spid="15"/>
                                        </p:tgtEl>
                                      </p:cBhvr>
                                    </p:animEffect>
                                  </p:childTnLst>
                                </p:cTn>
                              </p:par>
                            </p:childTnLst>
                          </p:cTn>
                        </p:par>
                        <p:par>
                          <p:cTn id="44" fill="hold">
                            <p:stCondLst>
                              <p:cond delay="3500"/>
                            </p:stCondLst>
                            <p:childTnLst>
                              <p:par>
                                <p:cTn id="45" presetID="53" presetClass="entr" presetSubtype="16" fill="hold" grpId="0" nodeType="afterEffect" nodePh="1">
                                  <p:stCondLst>
                                    <p:cond delay="0"/>
                                  </p:stCondLst>
                                  <p:endCondLst>
                                    <p:cond evt="begin" delay="0">
                                      <p:tn val="45"/>
                                    </p:cond>
                                  </p:endCondLst>
                                  <p:childTnLst>
                                    <p:set>
                                      <p:cBhvr>
                                        <p:cTn id="46" dur="1" fill="hold">
                                          <p:stCondLst>
                                            <p:cond delay="0"/>
                                          </p:stCondLst>
                                        </p:cTn>
                                        <p:tgtEl>
                                          <p:spTgt spid="23">
                                            <p:txEl>
                                              <p:pRg st="0" end="0"/>
                                            </p:txEl>
                                          </p:spTgt>
                                        </p:tgtEl>
                                        <p:attrNameLst>
                                          <p:attrName>style.visibility</p:attrName>
                                        </p:attrNameLst>
                                      </p:cBhvr>
                                      <p:to>
                                        <p:strVal val="visible"/>
                                      </p:to>
                                    </p:set>
                                    <p:anim calcmode="lin" valueType="num">
                                      <p:cBhvr>
                                        <p:cTn id="47" dur="5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23">
                                            <p:txEl>
                                              <p:pRg st="0" end="0"/>
                                            </p:txEl>
                                          </p:spTgt>
                                        </p:tgtEl>
                                        <p:attrNameLst>
                                          <p:attrName>ppt_h</p:attrName>
                                        </p:attrNameLst>
                                      </p:cBhvr>
                                      <p:tavLst>
                                        <p:tav tm="0">
                                          <p:val>
                                            <p:fltVal val="0"/>
                                          </p:val>
                                        </p:tav>
                                        <p:tav tm="100000">
                                          <p:val>
                                            <p:strVal val="#ppt_h"/>
                                          </p:val>
                                        </p:tav>
                                      </p:tavLst>
                                    </p:anim>
                                    <p:animEffect transition="in" filter="fade">
                                      <p:cBhvr>
                                        <p:cTn id="49" dur="500"/>
                                        <p:tgtEl>
                                          <p:spTgt spid="23">
                                            <p:txEl>
                                              <p:pRg st="0" end="0"/>
                                            </p:txEl>
                                          </p:spTgt>
                                        </p:tgtEl>
                                      </p:cBhvr>
                                    </p:animEffect>
                                  </p:childTnLst>
                                </p:cTn>
                              </p:par>
                            </p:childTnLst>
                          </p:cTn>
                        </p:par>
                        <p:par>
                          <p:cTn id="50" fill="hold">
                            <p:stCondLst>
                              <p:cond delay="4000"/>
                            </p:stCondLst>
                            <p:childTnLst>
                              <p:par>
                                <p:cTn id="51" presetID="42" presetClass="entr" presetSubtype="0" fill="hold" grpId="0" nodeType="afterEffect" nodePh="1">
                                  <p:stCondLst>
                                    <p:cond delay="0"/>
                                  </p:stCondLst>
                                  <p:endCondLst>
                                    <p:cond evt="begin" delay="0">
                                      <p:tn val="51"/>
                                    </p:cond>
                                  </p:endCondLst>
                                  <p:childTnLst>
                                    <p:set>
                                      <p:cBhvr>
                                        <p:cTn id="52" dur="1" fill="hold">
                                          <p:stCondLst>
                                            <p:cond delay="0"/>
                                          </p:stCondLst>
                                        </p:cTn>
                                        <p:tgtEl>
                                          <p:spTgt spid="24">
                                            <p:txEl>
                                              <p:pRg st="0" end="0"/>
                                            </p:txEl>
                                          </p:spTgt>
                                        </p:tgtEl>
                                        <p:attrNameLst>
                                          <p:attrName>style.visibility</p:attrName>
                                        </p:attrNameLst>
                                      </p:cBhvr>
                                      <p:to>
                                        <p:strVal val="visible"/>
                                      </p:to>
                                    </p:set>
                                    <p:animEffect transition="in" filter="fade">
                                      <p:cBhvr>
                                        <p:cTn id="53" dur="500"/>
                                        <p:tgtEl>
                                          <p:spTgt spid="24">
                                            <p:txEl>
                                              <p:pRg st="0" end="0"/>
                                            </p:txEl>
                                          </p:spTgt>
                                        </p:tgtEl>
                                      </p:cBhvr>
                                    </p:animEffect>
                                    <p:anim calcmode="lin" valueType="num">
                                      <p:cBhvr>
                                        <p:cTn id="54"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55" dur="500" fill="hold"/>
                                        <p:tgtEl>
                                          <p:spTgt spid="24">
                                            <p:txEl>
                                              <p:pRg st="0" end="0"/>
                                            </p:txEl>
                                          </p:spTgt>
                                        </p:tgtEl>
                                        <p:attrNameLst>
                                          <p:attrName>ppt_y</p:attrName>
                                        </p:attrNameLst>
                                      </p:cBhvr>
                                      <p:tavLst>
                                        <p:tav tm="0">
                                          <p:val>
                                            <p:strVal val="#ppt_y+.1"/>
                                          </p:val>
                                        </p:tav>
                                        <p:tav tm="100000">
                                          <p:val>
                                            <p:strVal val="#ppt_y"/>
                                          </p:val>
                                        </p:tav>
                                      </p:tavLst>
                                    </p:anim>
                                  </p:childTnLst>
                                </p:cTn>
                              </p:par>
                            </p:childTnLst>
                          </p:cTn>
                        </p:par>
                        <p:par>
                          <p:cTn id="56" fill="hold">
                            <p:stCondLst>
                              <p:cond delay="4500"/>
                            </p:stCondLst>
                            <p:childTnLst>
                              <p:par>
                                <p:cTn id="57" presetID="53" presetClass="entr" presetSubtype="16" fill="hold" grpId="0" nodeType="afterEffect">
                                  <p:stCondLst>
                                    <p:cond delay="0"/>
                                  </p:stCondLst>
                                  <p:childTnLst>
                                    <p:set>
                                      <p:cBhvr>
                                        <p:cTn id="58" dur="1" fill="hold">
                                          <p:stCondLst>
                                            <p:cond delay="0"/>
                                          </p:stCondLst>
                                        </p:cTn>
                                        <p:tgtEl>
                                          <p:spTgt spid="26">
                                            <p:txEl>
                                              <p:pRg st="0" end="0"/>
                                            </p:txEl>
                                          </p:spTgt>
                                        </p:tgtEl>
                                        <p:attrNameLst>
                                          <p:attrName>style.visibility</p:attrName>
                                        </p:attrNameLst>
                                      </p:cBhvr>
                                      <p:to>
                                        <p:strVal val="visible"/>
                                      </p:to>
                                    </p:set>
                                    <p:anim calcmode="lin" valueType="num">
                                      <p:cBhvr>
                                        <p:cTn id="59" dur="500" fill="hold"/>
                                        <p:tgtEl>
                                          <p:spTgt spid="26">
                                            <p:txEl>
                                              <p:pRg st="0" end="0"/>
                                            </p:txEl>
                                          </p:spTgt>
                                        </p:tgtEl>
                                        <p:attrNameLst>
                                          <p:attrName>ppt_w</p:attrName>
                                        </p:attrNameLst>
                                      </p:cBhvr>
                                      <p:tavLst>
                                        <p:tav tm="0">
                                          <p:val>
                                            <p:fltVal val="0"/>
                                          </p:val>
                                        </p:tav>
                                        <p:tav tm="100000">
                                          <p:val>
                                            <p:strVal val="#ppt_w"/>
                                          </p:val>
                                        </p:tav>
                                      </p:tavLst>
                                    </p:anim>
                                    <p:anim calcmode="lin" valueType="num">
                                      <p:cBhvr>
                                        <p:cTn id="60" dur="500" fill="hold"/>
                                        <p:tgtEl>
                                          <p:spTgt spid="26">
                                            <p:txEl>
                                              <p:pRg st="0" end="0"/>
                                            </p:txEl>
                                          </p:spTgt>
                                        </p:tgtEl>
                                        <p:attrNameLst>
                                          <p:attrName>ppt_h</p:attrName>
                                        </p:attrNameLst>
                                      </p:cBhvr>
                                      <p:tavLst>
                                        <p:tav tm="0">
                                          <p:val>
                                            <p:fltVal val="0"/>
                                          </p:val>
                                        </p:tav>
                                        <p:tav tm="100000">
                                          <p:val>
                                            <p:strVal val="#ppt_h"/>
                                          </p:val>
                                        </p:tav>
                                      </p:tavLst>
                                    </p:anim>
                                    <p:animEffect transition="in" filter="fade">
                                      <p:cBhvr>
                                        <p:cTn id="61" dur="500"/>
                                        <p:tgtEl>
                                          <p:spTgt spid="26">
                                            <p:txEl>
                                              <p:pRg st="0" end="0"/>
                                            </p:txEl>
                                          </p:spTgt>
                                        </p:tgtEl>
                                      </p:cBhvr>
                                    </p:animEffect>
                                  </p:childTnLst>
                                </p:cTn>
                              </p:par>
                            </p:childTnLst>
                          </p:cTn>
                        </p:par>
                        <p:par>
                          <p:cTn id="62" fill="hold">
                            <p:stCondLst>
                              <p:cond delay="5000"/>
                            </p:stCondLst>
                            <p:childTnLst>
                              <p:par>
                                <p:cTn id="63" presetID="53" presetClass="entr" presetSubtype="16" fill="hold" grpId="0" nodeType="afterEffect">
                                  <p:stCondLst>
                                    <p:cond delay="0"/>
                                  </p:stCondLst>
                                  <p:childTnLst>
                                    <p:set>
                                      <p:cBhvr>
                                        <p:cTn id="64" dur="1" fill="hold">
                                          <p:stCondLst>
                                            <p:cond delay="0"/>
                                          </p:stCondLst>
                                        </p:cTn>
                                        <p:tgtEl>
                                          <p:spTgt spid="27">
                                            <p:txEl>
                                              <p:pRg st="0" end="0"/>
                                            </p:txEl>
                                          </p:spTgt>
                                        </p:tgtEl>
                                        <p:attrNameLst>
                                          <p:attrName>style.visibility</p:attrName>
                                        </p:attrNameLst>
                                      </p:cBhvr>
                                      <p:to>
                                        <p:strVal val="visible"/>
                                      </p:to>
                                    </p:set>
                                    <p:anim calcmode="lin" valueType="num">
                                      <p:cBhvr>
                                        <p:cTn id="65" dur="5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66" dur="5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67" dur="500"/>
                                        <p:tgtEl>
                                          <p:spTgt spid="27">
                                            <p:txEl>
                                              <p:pRg st="0" end="0"/>
                                            </p:txEl>
                                          </p:spTgt>
                                        </p:tgtEl>
                                      </p:cBhvr>
                                    </p:animEffect>
                                  </p:childTnLst>
                                </p:cTn>
                              </p:par>
                            </p:childTnLst>
                          </p:cTn>
                        </p:par>
                        <p:par>
                          <p:cTn id="68" fill="hold">
                            <p:stCondLst>
                              <p:cond delay="5500"/>
                            </p:stCondLst>
                            <p:childTnLst>
                              <p:par>
                                <p:cTn id="69" presetID="53" presetClass="entr" presetSubtype="16" fill="hold" grpId="0" nodeType="afterEffect">
                                  <p:stCondLst>
                                    <p:cond delay="0"/>
                                  </p:stCondLst>
                                  <p:childTnLst>
                                    <p:set>
                                      <p:cBhvr>
                                        <p:cTn id="70" dur="1" fill="hold">
                                          <p:stCondLst>
                                            <p:cond delay="0"/>
                                          </p:stCondLst>
                                        </p:cTn>
                                        <p:tgtEl>
                                          <p:spTgt spid="28">
                                            <p:txEl>
                                              <p:pRg st="0" end="0"/>
                                            </p:txEl>
                                          </p:spTgt>
                                        </p:tgtEl>
                                        <p:attrNameLst>
                                          <p:attrName>style.visibility</p:attrName>
                                        </p:attrNameLst>
                                      </p:cBhvr>
                                      <p:to>
                                        <p:strVal val="visible"/>
                                      </p:to>
                                    </p:set>
                                    <p:anim calcmode="lin" valueType="num">
                                      <p:cBhvr>
                                        <p:cTn id="71" dur="5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72" dur="500" fill="hold"/>
                                        <p:tgtEl>
                                          <p:spTgt spid="28">
                                            <p:txEl>
                                              <p:pRg st="0" end="0"/>
                                            </p:txEl>
                                          </p:spTgt>
                                        </p:tgtEl>
                                        <p:attrNameLst>
                                          <p:attrName>ppt_h</p:attrName>
                                        </p:attrNameLst>
                                      </p:cBhvr>
                                      <p:tavLst>
                                        <p:tav tm="0">
                                          <p:val>
                                            <p:fltVal val="0"/>
                                          </p:val>
                                        </p:tav>
                                        <p:tav tm="100000">
                                          <p:val>
                                            <p:strVal val="#ppt_h"/>
                                          </p:val>
                                        </p:tav>
                                      </p:tavLst>
                                    </p:anim>
                                    <p:animEffect transition="in" filter="fade">
                                      <p:cBhvr>
                                        <p:cTn id="73" dur="500"/>
                                        <p:tgtEl>
                                          <p:spTgt spid="28">
                                            <p:txEl>
                                              <p:pRg st="0" end="0"/>
                                            </p:txEl>
                                          </p:spTgt>
                                        </p:tgtEl>
                                      </p:cBhvr>
                                    </p:animEffect>
                                  </p:childTnLst>
                                </p:cTn>
                              </p:par>
                            </p:childTnLst>
                          </p:cTn>
                        </p:par>
                        <p:par>
                          <p:cTn id="74" fill="hold">
                            <p:stCondLst>
                              <p:cond delay="6000"/>
                            </p:stCondLst>
                            <p:childTnLst>
                              <p:par>
                                <p:cTn id="75" presetID="53" presetClass="entr" presetSubtype="16" fill="hold" grpId="0" nodeType="afterEffect">
                                  <p:stCondLst>
                                    <p:cond delay="0"/>
                                  </p:stCondLst>
                                  <p:childTnLst>
                                    <p:set>
                                      <p:cBhvr>
                                        <p:cTn id="76" dur="1" fill="hold">
                                          <p:stCondLst>
                                            <p:cond delay="0"/>
                                          </p:stCondLst>
                                        </p:cTn>
                                        <p:tgtEl>
                                          <p:spTgt spid="29">
                                            <p:txEl>
                                              <p:pRg st="0" end="0"/>
                                            </p:txEl>
                                          </p:spTgt>
                                        </p:tgtEl>
                                        <p:attrNameLst>
                                          <p:attrName>style.visibility</p:attrName>
                                        </p:attrNameLst>
                                      </p:cBhvr>
                                      <p:to>
                                        <p:strVal val="visible"/>
                                      </p:to>
                                    </p:set>
                                    <p:anim calcmode="lin" valueType="num">
                                      <p:cBhvr>
                                        <p:cTn id="77" dur="5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78" dur="5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79" dur="500"/>
                                        <p:tgtEl>
                                          <p:spTgt spid="29">
                                            <p:txEl>
                                              <p:pRg st="0" end="0"/>
                                            </p:txEl>
                                          </p:spTgt>
                                        </p:tgtEl>
                                      </p:cBhvr>
                                    </p:animEffect>
                                  </p:childTnLst>
                                </p:cTn>
                              </p:par>
                            </p:childTnLst>
                          </p:cTn>
                        </p:par>
                        <p:par>
                          <p:cTn id="80" fill="hold">
                            <p:stCondLst>
                              <p:cond delay="6500"/>
                            </p:stCondLst>
                            <p:childTnLst>
                              <p:par>
                                <p:cTn id="81" presetID="53" presetClass="entr" presetSubtype="16" fill="hold" grpId="0" nodeType="afterEffect">
                                  <p:stCondLst>
                                    <p:cond delay="0"/>
                                  </p:stCondLst>
                                  <p:childTnLst>
                                    <p:set>
                                      <p:cBhvr>
                                        <p:cTn id="82" dur="1" fill="hold">
                                          <p:stCondLst>
                                            <p:cond delay="0"/>
                                          </p:stCondLst>
                                        </p:cTn>
                                        <p:tgtEl>
                                          <p:spTgt spid="30">
                                            <p:txEl>
                                              <p:pRg st="0" end="0"/>
                                            </p:txEl>
                                          </p:spTgt>
                                        </p:tgtEl>
                                        <p:attrNameLst>
                                          <p:attrName>style.visibility</p:attrName>
                                        </p:attrNameLst>
                                      </p:cBhvr>
                                      <p:to>
                                        <p:strVal val="visible"/>
                                      </p:to>
                                    </p:set>
                                    <p:anim calcmode="lin" valueType="num">
                                      <p:cBhvr>
                                        <p:cTn id="83"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84"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85" dur="5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3" grpId="0" animBg="1"/>
      <p:bldP spid="2" grpId="0"/>
      <p:bldP spid="8" grpId="0" build="p">
        <p:tmplLst>
          <p:tmpl lvl="1">
            <p:tnLst>
              <p:par>
                <p:cTn presetID="42"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P spid="14" grpId="0" animBg="1"/>
      <p:bldP spid="15" grpId="0" animBg="1"/>
      <p:bldP spid="23"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23"/>
                        </p:tgtEl>
                        <p:attrNameLst>
                          <p:attrName>style.visibility</p:attrName>
                        </p:attrNameLst>
                      </p:cBhvr>
                      <p:to>
                        <p:strVal val="visible"/>
                      </p:to>
                    </p:set>
                    <p:anim calcmode="lin" valueType="num">
                      <p:cBhvr>
                        <p:cTn dur="500" fill="hold"/>
                        <p:tgtEl>
                          <p:spTgt spid="23"/>
                        </p:tgtEl>
                        <p:attrNameLst>
                          <p:attrName>ppt_w</p:attrName>
                        </p:attrNameLst>
                      </p:cBhvr>
                      <p:tavLst>
                        <p:tav tm="0">
                          <p:val>
                            <p:fltVal val="0"/>
                          </p:val>
                        </p:tav>
                        <p:tav tm="100000">
                          <p:val>
                            <p:strVal val="#ppt_w"/>
                          </p:val>
                        </p:tav>
                      </p:tavLst>
                    </p:anim>
                    <p:anim calcmode="lin" valueType="num">
                      <p:cBhvr>
                        <p:cTn dur="500" fill="hold"/>
                        <p:tgtEl>
                          <p:spTgt spid="23"/>
                        </p:tgtEl>
                        <p:attrNameLst>
                          <p:attrName>ppt_h</p:attrName>
                        </p:attrNameLst>
                      </p:cBhvr>
                      <p:tavLst>
                        <p:tav tm="0">
                          <p:val>
                            <p:fltVal val="0"/>
                          </p:val>
                        </p:tav>
                        <p:tav tm="100000">
                          <p:val>
                            <p:strVal val="#ppt_h"/>
                          </p:val>
                        </p:tav>
                      </p:tavLst>
                    </p:anim>
                    <p:animEffect transition="in" filter="fade">
                      <p:cBhvr>
                        <p:cTn dur="500"/>
                        <p:tgtEl>
                          <p:spTgt spid="23"/>
                        </p:tgtEl>
                      </p:cBhvr>
                    </p:animEffect>
                  </p:childTnLst>
                </p:cTn>
              </p:par>
            </p:tnLst>
          </p:tmpl>
        </p:tmplLst>
      </p:bldP>
      <p:bldP spid="24"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anim calcmode="lin" valueType="num">
                      <p:cBhvr>
                        <p:cTn dur="500" fill="hold"/>
                        <p:tgtEl>
                          <p:spTgt spid="24"/>
                        </p:tgtEl>
                        <p:attrNameLst>
                          <p:attrName>ppt_x</p:attrName>
                        </p:attrNameLst>
                      </p:cBhvr>
                      <p:tavLst>
                        <p:tav tm="0">
                          <p:val>
                            <p:strVal val="#ppt_x"/>
                          </p:val>
                        </p:tav>
                        <p:tav tm="100000">
                          <p:val>
                            <p:strVal val="#ppt_x"/>
                          </p:val>
                        </p:tav>
                      </p:tavLst>
                    </p:anim>
                    <p:anim calcmode="lin" valueType="num">
                      <p:cBhvr>
                        <p:cTn dur="500" fill="hold"/>
                        <p:tgtEl>
                          <p:spTgt spid="24"/>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53" presetClass="entr" presetSubtype="16"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p:cTn dur="500" fill="hold"/>
                        <p:tgtEl>
                          <p:spTgt spid="26"/>
                        </p:tgtEl>
                        <p:attrNameLst>
                          <p:attrName>ppt_w</p:attrName>
                        </p:attrNameLst>
                      </p:cBhvr>
                      <p:tavLst>
                        <p:tav tm="0">
                          <p:val>
                            <p:fltVal val="0"/>
                          </p:val>
                        </p:tav>
                        <p:tav tm="100000">
                          <p:val>
                            <p:strVal val="#ppt_w"/>
                          </p:val>
                        </p:tav>
                      </p:tavLst>
                    </p:anim>
                    <p:anim calcmode="lin" valueType="num">
                      <p:cBhvr>
                        <p:cTn dur="500" fill="hold"/>
                        <p:tgtEl>
                          <p:spTgt spid="26"/>
                        </p:tgtEl>
                        <p:attrNameLst>
                          <p:attrName>ppt_h</p:attrName>
                        </p:attrNameLst>
                      </p:cBhvr>
                      <p:tavLst>
                        <p:tav tm="0">
                          <p:val>
                            <p:fltVal val="0"/>
                          </p:val>
                        </p:tav>
                        <p:tav tm="100000">
                          <p:val>
                            <p:strVal val="#ppt_h"/>
                          </p:val>
                        </p:tav>
                      </p:tavLst>
                    </p:anim>
                    <p:animEffect transition="in" filter="fade">
                      <p:cBhvr>
                        <p:cTn dur="500"/>
                        <p:tgtEl>
                          <p:spTgt spid="26"/>
                        </p:tgtEl>
                      </p:cBhvr>
                    </p:animEffect>
                  </p:childTnLst>
                </p:cTn>
              </p:par>
            </p:tnLst>
          </p:tmpl>
        </p:tmplLst>
      </p:bldP>
      <p:bldP spid="27" grpId="0" build="p">
        <p:tmplLst>
          <p:tmpl lvl="1">
            <p:tnLst>
              <p:par>
                <p:cTn presetID="53" presetClass="entr" presetSubtype="16"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p:cTn dur="500" fill="hold"/>
                        <p:tgtEl>
                          <p:spTgt spid="27"/>
                        </p:tgtEl>
                        <p:attrNameLst>
                          <p:attrName>ppt_w</p:attrName>
                        </p:attrNameLst>
                      </p:cBhvr>
                      <p:tavLst>
                        <p:tav tm="0">
                          <p:val>
                            <p:fltVal val="0"/>
                          </p:val>
                        </p:tav>
                        <p:tav tm="100000">
                          <p:val>
                            <p:strVal val="#ppt_w"/>
                          </p:val>
                        </p:tav>
                      </p:tavLst>
                    </p:anim>
                    <p:anim calcmode="lin" valueType="num">
                      <p:cBhvr>
                        <p:cTn dur="500" fill="hold"/>
                        <p:tgtEl>
                          <p:spTgt spid="27"/>
                        </p:tgtEl>
                        <p:attrNameLst>
                          <p:attrName>ppt_h</p:attrName>
                        </p:attrNameLst>
                      </p:cBhvr>
                      <p:tavLst>
                        <p:tav tm="0">
                          <p:val>
                            <p:fltVal val="0"/>
                          </p:val>
                        </p:tav>
                        <p:tav tm="100000">
                          <p:val>
                            <p:strVal val="#ppt_h"/>
                          </p:val>
                        </p:tav>
                      </p:tavLst>
                    </p:anim>
                    <p:animEffect transition="in" filter="fade">
                      <p:cBhvr>
                        <p:cTn dur="500"/>
                        <p:tgtEl>
                          <p:spTgt spid="27"/>
                        </p:tgtEl>
                      </p:cBhvr>
                    </p:animEffect>
                  </p:childTnLst>
                </p:cTn>
              </p:par>
            </p:tnLst>
          </p:tmpl>
        </p:tmplLst>
      </p:bldP>
      <p:bldP spid="28" grpId="0" build="p">
        <p:tmplLst>
          <p:tmpl lvl="1">
            <p:tnLst>
              <p:par>
                <p:cTn presetID="53" presetClass="entr" presetSubtype="16"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p:cTn dur="500" fill="hold"/>
                        <p:tgtEl>
                          <p:spTgt spid="28"/>
                        </p:tgtEl>
                        <p:attrNameLst>
                          <p:attrName>ppt_w</p:attrName>
                        </p:attrNameLst>
                      </p:cBhvr>
                      <p:tavLst>
                        <p:tav tm="0">
                          <p:val>
                            <p:fltVal val="0"/>
                          </p:val>
                        </p:tav>
                        <p:tav tm="100000">
                          <p:val>
                            <p:strVal val="#ppt_w"/>
                          </p:val>
                        </p:tav>
                      </p:tavLst>
                    </p:anim>
                    <p:anim calcmode="lin" valueType="num">
                      <p:cBhvr>
                        <p:cTn dur="500" fill="hold"/>
                        <p:tgtEl>
                          <p:spTgt spid="28"/>
                        </p:tgtEl>
                        <p:attrNameLst>
                          <p:attrName>ppt_h</p:attrName>
                        </p:attrNameLst>
                      </p:cBhvr>
                      <p:tavLst>
                        <p:tav tm="0">
                          <p:val>
                            <p:fltVal val="0"/>
                          </p:val>
                        </p:tav>
                        <p:tav tm="100000">
                          <p:val>
                            <p:strVal val="#ppt_h"/>
                          </p:val>
                        </p:tav>
                      </p:tavLst>
                    </p:anim>
                    <p:animEffect transition="in" filter="fade">
                      <p:cBhvr>
                        <p:cTn dur="500"/>
                        <p:tgtEl>
                          <p:spTgt spid="28"/>
                        </p:tgtEl>
                      </p:cBhvr>
                    </p:animEffect>
                  </p:childTnLst>
                </p:cTn>
              </p:par>
            </p:tnLst>
          </p:tmpl>
        </p:tmplLst>
      </p:bldP>
      <p:bldP spid="29" grpId="0" build="p">
        <p:tmplLst>
          <p:tmpl lvl="1">
            <p:tnLst>
              <p:par>
                <p:cTn presetID="53" presetClass="entr" presetSubtype="16"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500" fill="hold"/>
                        <p:tgtEl>
                          <p:spTgt spid="29"/>
                        </p:tgtEl>
                        <p:attrNameLst>
                          <p:attrName>ppt_w</p:attrName>
                        </p:attrNameLst>
                      </p:cBhvr>
                      <p:tavLst>
                        <p:tav tm="0">
                          <p:val>
                            <p:fltVal val="0"/>
                          </p:val>
                        </p:tav>
                        <p:tav tm="100000">
                          <p:val>
                            <p:strVal val="#ppt_w"/>
                          </p:val>
                        </p:tav>
                      </p:tavLst>
                    </p:anim>
                    <p:anim calcmode="lin" valueType="num">
                      <p:cBhvr>
                        <p:cTn dur="500" fill="hold"/>
                        <p:tgtEl>
                          <p:spTgt spid="29"/>
                        </p:tgtEl>
                        <p:attrNameLst>
                          <p:attrName>ppt_h</p:attrName>
                        </p:attrNameLst>
                      </p:cBhvr>
                      <p:tavLst>
                        <p:tav tm="0">
                          <p:val>
                            <p:fltVal val="0"/>
                          </p:val>
                        </p:tav>
                        <p:tav tm="100000">
                          <p:val>
                            <p:strVal val="#ppt_h"/>
                          </p:val>
                        </p:tav>
                      </p:tavLst>
                    </p:anim>
                    <p:animEffect transition="in" filter="fade">
                      <p:cBhvr>
                        <p:cTn dur="500"/>
                        <p:tgtEl>
                          <p:spTgt spid="29"/>
                        </p:tgtEl>
                      </p:cBhvr>
                    </p:animEffect>
                  </p:childTnLst>
                </p:cTn>
              </p:par>
            </p:tnLst>
          </p:tmpl>
        </p:tmplLst>
      </p:bldP>
      <p:bldP spid="30" grpId="0" build="p">
        <p:tmplLst>
          <p:tmpl lvl="1">
            <p:tnLst>
              <p:par>
                <p:cTn presetID="53" presetClass="entr" presetSubtype="16"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78000" y="1996719"/>
            <a:ext cx="4307472" cy="839020"/>
          </a:xfrm>
        </p:spPr>
        <p:txBody>
          <a:bodyPr>
            <a:noAutofit/>
          </a:bodyPr>
          <a:lstStyle>
            <a:lvl1pPr algn="r">
              <a:defRPr sz="6000">
                <a:solidFill>
                  <a:schemeClr val="tx1">
                    <a:lumMod val="75000"/>
                    <a:lumOff val="25000"/>
                  </a:schemeClr>
                </a:solidFill>
              </a:defRPr>
            </a:lvl1pPr>
          </a:lstStyle>
          <a:p>
            <a:r>
              <a:rPr lang="id-ID" dirty="0"/>
              <a:t>TITLE</a:t>
            </a:r>
            <a:endParaRPr lang="en-AU" dirty="0"/>
          </a:p>
        </p:txBody>
      </p:sp>
      <p:sp>
        <p:nvSpPr>
          <p:cNvPr id="3" name="Content Placeholder 2"/>
          <p:cNvSpPr>
            <a:spLocks noGrp="1"/>
          </p:cNvSpPr>
          <p:nvPr>
            <p:ph idx="1"/>
          </p:nvPr>
        </p:nvSpPr>
        <p:spPr>
          <a:xfrm>
            <a:off x="1788528" y="2758235"/>
            <a:ext cx="4307472" cy="1425158"/>
          </a:xfrm>
        </p:spPr>
        <p:txBody>
          <a:bodyPr>
            <a:normAutofit/>
          </a:bodyPr>
          <a:lstStyle>
            <a:lvl1pPr algn="r">
              <a:defRPr sz="2000">
                <a:solidFill>
                  <a:schemeClr val="tx1">
                    <a:lumMod val="50000"/>
                    <a:lumOff val="50000"/>
                  </a:schemeClr>
                </a:solidFill>
              </a:defRPr>
            </a:lvl1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96E9A392-274D-4047-9F23-E1F881643236}" type="datetimeFigureOut">
              <a:rPr lang="fr-FR" smtClean="0"/>
              <a:t>13/06/2019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3F3B28A-11A3-4A3D-99F5-23969E8ED7EC}" type="slidenum">
              <a:rPr lang="fr-FR" smtClean="0"/>
              <a:t>‹N°›</a:t>
            </a:fld>
            <a:endParaRPr lang="fr-FR"/>
          </a:p>
        </p:txBody>
      </p:sp>
      <p:sp>
        <p:nvSpPr>
          <p:cNvPr id="8" name="Picture Placeholder 7"/>
          <p:cNvSpPr>
            <a:spLocks noGrp="1"/>
          </p:cNvSpPr>
          <p:nvPr>
            <p:ph type="pic" sz="quarter" idx="13" hasCustomPrompt="1"/>
          </p:nvPr>
        </p:nvSpPr>
        <p:spPr>
          <a:xfrm>
            <a:off x="0" y="0"/>
            <a:ext cx="12192000" cy="1989138"/>
          </a:xfrm>
          <a:solidFill>
            <a:schemeClr val="bg1">
              <a:lumMod val="85000"/>
            </a:schemeClr>
          </a:solidFill>
        </p:spPr>
        <p:txBody>
          <a:bodyPr>
            <a:normAutofit/>
          </a:bodyPr>
          <a:lstStyle>
            <a:lvl1pPr>
              <a:defRPr sz="1000"/>
            </a:lvl1pPr>
          </a:lstStyle>
          <a:p>
            <a:r>
              <a:rPr lang="id-ID" dirty="0"/>
              <a:t>Pic here</a:t>
            </a:r>
            <a:endParaRPr lang="en-AU" dirty="0"/>
          </a:p>
        </p:txBody>
      </p:sp>
      <p:sp>
        <p:nvSpPr>
          <p:cNvPr id="10" name="Picture Placeholder 9"/>
          <p:cNvSpPr>
            <a:spLocks noGrp="1"/>
          </p:cNvSpPr>
          <p:nvPr>
            <p:ph type="pic" sz="quarter" idx="14"/>
          </p:nvPr>
        </p:nvSpPr>
        <p:spPr>
          <a:xfrm rot="21079909">
            <a:off x="7010400" y="1587500"/>
            <a:ext cx="1976438" cy="1976438"/>
          </a:xfrm>
          <a:solidFill>
            <a:schemeClr val="bg1">
              <a:lumMod val="75000"/>
            </a:schemeClr>
          </a:solidFill>
        </p:spPr>
        <p:txBody>
          <a:bodyPr/>
          <a:lstStyle/>
          <a:p>
            <a:r>
              <a:rPr lang="fr-FR"/>
              <a:t>Cliquez sur l'icône pour ajouter une image</a:t>
            </a:r>
            <a:endParaRPr lang="en-AU"/>
          </a:p>
        </p:txBody>
      </p:sp>
      <p:sp>
        <p:nvSpPr>
          <p:cNvPr id="16" name="Picture Placeholder 15"/>
          <p:cNvSpPr>
            <a:spLocks noGrp="1"/>
          </p:cNvSpPr>
          <p:nvPr>
            <p:ph type="pic" sz="quarter" idx="16" hasCustomPrompt="1"/>
          </p:nvPr>
        </p:nvSpPr>
        <p:spPr>
          <a:xfrm>
            <a:off x="7010400" y="1583575"/>
            <a:ext cx="1976438" cy="63291"/>
          </a:xfrm>
          <a:solidFill>
            <a:schemeClr val="accent1"/>
          </a:solidFill>
        </p:spPr>
        <p:txBody>
          <a:bodyPr>
            <a:noAutofit/>
          </a:bodyPr>
          <a:lstStyle>
            <a:lvl1pPr algn="r">
              <a:defRPr sz="500"/>
            </a:lvl1pPr>
          </a:lstStyle>
          <a:p>
            <a:r>
              <a:rPr lang="id-ID" dirty="0"/>
              <a:t>Nopic</a:t>
            </a:r>
            <a:endParaRPr lang="en-AU" dirty="0"/>
          </a:p>
        </p:txBody>
      </p:sp>
      <p:sp>
        <p:nvSpPr>
          <p:cNvPr id="18" name="Picture Placeholder 15"/>
          <p:cNvSpPr>
            <a:spLocks noGrp="1"/>
          </p:cNvSpPr>
          <p:nvPr>
            <p:ph type="pic" sz="quarter" idx="17" hasCustomPrompt="1"/>
          </p:nvPr>
        </p:nvSpPr>
        <p:spPr>
          <a:xfrm rot="16200000">
            <a:off x="6053827" y="2538457"/>
            <a:ext cx="1976438" cy="63291"/>
          </a:xfrm>
          <a:solidFill>
            <a:schemeClr val="accent2"/>
          </a:solidFill>
        </p:spPr>
        <p:txBody>
          <a:bodyPr>
            <a:noAutofit/>
          </a:bodyPr>
          <a:lstStyle>
            <a:lvl1pPr algn="r">
              <a:defRPr sz="500"/>
            </a:lvl1pPr>
          </a:lstStyle>
          <a:p>
            <a:r>
              <a:rPr lang="id-ID" dirty="0"/>
              <a:t>Nopic</a:t>
            </a:r>
            <a:endParaRPr lang="en-AU" dirty="0"/>
          </a:p>
        </p:txBody>
      </p:sp>
      <p:sp>
        <p:nvSpPr>
          <p:cNvPr id="19" name="Picture Placeholder 15"/>
          <p:cNvSpPr>
            <a:spLocks noGrp="1"/>
          </p:cNvSpPr>
          <p:nvPr>
            <p:ph type="pic" sz="quarter" idx="18" hasCustomPrompt="1"/>
          </p:nvPr>
        </p:nvSpPr>
        <p:spPr>
          <a:xfrm rot="16200000">
            <a:off x="7966974" y="2538458"/>
            <a:ext cx="1976438" cy="63291"/>
          </a:xfrm>
          <a:solidFill>
            <a:schemeClr val="accent4"/>
          </a:solidFill>
        </p:spPr>
        <p:txBody>
          <a:bodyPr>
            <a:noAutofit/>
          </a:bodyPr>
          <a:lstStyle>
            <a:lvl1pPr algn="r">
              <a:defRPr sz="500"/>
            </a:lvl1pPr>
          </a:lstStyle>
          <a:p>
            <a:r>
              <a:rPr lang="id-ID" dirty="0"/>
              <a:t>Nopic</a:t>
            </a:r>
            <a:endParaRPr lang="en-AU" dirty="0"/>
          </a:p>
        </p:txBody>
      </p:sp>
      <p:sp>
        <p:nvSpPr>
          <p:cNvPr id="20" name="Picture Placeholder 15"/>
          <p:cNvSpPr>
            <a:spLocks noGrp="1"/>
          </p:cNvSpPr>
          <p:nvPr>
            <p:ph type="pic" sz="quarter" idx="19" hasCustomPrompt="1"/>
          </p:nvPr>
        </p:nvSpPr>
        <p:spPr>
          <a:xfrm>
            <a:off x="7010400" y="3523186"/>
            <a:ext cx="1976438" cy="63291"/>
          </a:xfrm>
          <a:solidFill>
            <a:schemeClr val="accent5"/>
          </a:solidFill>
        </p:spPr>
        <p:txBody>
          <a:bodyPr>
            <a:noAutofit/>
          </a:bodyPr>
          <a:lstStyle>
            <a:lvl1pPr algn="r">
              <a:defRPr sz="500"/>
            </a:lvl1pPr>
          </a:lstStyle>
          <a:p>
            <a:r>
              <a:rPr lang="id-ID" dirty="0"/>
              <a:t>Nopic</a:t>
            </a:r>
            <a:endParaRPr lang="en-AU" dirty="0"/>
          </a:p>
        </p:txBody>
      </p:sp>
      <p:sp>
        <p:nvSpPr>
          <p:cNvPr id="22" name="Text Placeholder 21"/>
          <p:cNvSpPr>
            <a:spLocks noGrp="1"/>
          </p:cNvSpPr>
          <p:nvPr>
            <p:ph type="body" sz="quarter" idx="20"/>
          </p:nvPr>
        </p:nvSpPr>
        <p:spPr>
          <a:xfrm>
            <a:off x="6872288" y="4073525"/>
            <a:ext cx="3109912" cy="360363"/>
          </a:xfrm>
        </p:spPr>
        <p:txBody>
          <a:bodyPr/>
          <a:lstStyle>
            <a:lvl1pPr>
              <a:defRPr>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3" name="Text Placeholder 21"/>
          <p:cNvSpPr>
            <a:spLocks noGrp="1"/>
          </p:cNvSpPr>
          <p:nvPr>
            <p:ph type="body" sz="quarter" idx="21"/>
          </p:nvPr>
        </p:nvSpPr>
        <p:spPr>
          <a:xfrm>
            <a:off x="6872288" y="4482636"/>
            <a:ext cx="3109912" cy="1391908"/>
          </a:xfrm>
        </p:spPr>
        <p:txBody>
          <a:bodyPr>
            <a:normAutofit/>
          </a:bodyPr>
          <a:lstStyle>
            <a:lvl1pP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4" name="Text Placeholder 6"/>
          <p:cNvSpPr>
            <a:spLocks noGrp="1"/>
          </p:cNvSpPr>
          <p:nvPr>
            <p:ph type="body" sz="quarter" idx="22"/>
          </p:nvPr>
        </p:nvSpPr>
        <p:spPr>
          <a:xfrm>
            <a:off x="2526297" y="1603582"/>
            <a:ext cx="3559175" cy="372856"/>
          </a:xfrm>
        </p:spPr>
        <p:txBody>
          <a:bodyPr>
            <a:noAutofit/>
          </a:bodyPr>
          <a:lstStyle>
            <a:lvl1pPr algn="r">
              <a:defRPr sz="2800">
                <a:solidFill>
                  <a:schemeClr val="tx1">
                    <a:lumMod val="65000"/>
                    <a:lumOff val="35000"/>
                  </a:schemeClr>
                </a:solidFill>
                <a:latin typeface="+mj-lt"/>
              </a:defRPr>
            </a:lvl1pPr>
          </a:lstStyle>
          <a:p>
            <a:pPr lvl="0"/>
            <a:r>
              <a:rPr lang="fr-FR"/>
              <a:t>Cliquez pour modifier les styles du texte du masque</a:t>
            </a:r>
          </a:p>
        </p:txBody>
      </p:sp>
    </p:spTree>
    <p:extLst>
      <p:ext uri="{BB962C8B-B14F-4D97-AF65-F5344CB8AC3E}">
        <p14:creationId xmlns:p14="http://schemas.microsoft.com/office/powerpoint/2010/main" val="1453108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10" presetClass="entr" presetSubtype="0" fill="hold" grpId="0" nodeType="afterEffect" nodePh="1">
                                  <p:stCondLst>
                                    <p:cond delay="0"/>
                                  </p:stCondLst>
                                  <p:endCondLst>
                                    <p:cond evt="begin" delay="0">
                                      <p:tn val="11"/>
                                    </p:cond>
                                  </p:endCondLst>
                                  <p:childTnLst>
                                    <p:set>
                                      <p:cBhvr>
                                        <p:cTn id="12" dur="1" fill="hold">
                                          <p:stCondLst>
                                            <p:cond delay="0"/>
                                          </p:stCondLst>
                                        </p:cTn>
                                        <p:tgtEl>
                                          <p:spTgt spid="24">
                                            <p:txEl>
                                              <p:pRg st="0" end="0"/>
                                            </p:txEl>
                                          </p:spTgt>
                                        </p:tgtEl>
                                        <p:attrNameLst>
                                          <p:attrName>style.visibility</p:attrName>
                                        </p:attrNameLst>
                                      </p:cBhvr>
                                      <p:to>
                                        <p:strVal val="visible"/>
                                      </p:to>
                                    </p:set>
                                    <p:animEffect transition="in" filter="fade">
                                      <p:cBhvr>
                                        <p:cTn id="13" dur="500"/>
                                        <p:tgtEl>
                                          <p:spTgt spid="24">
                                            <p:txEl>
                                              <p:pRg st="0" end="0"/>
                                            </p:txEl>
                                          </p:spTgt>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anim calcmode="lin" valueType="num">
                                      <p:cBhvr>
                                        <p:cTn id="18" dur="500" fill="hold"/>
                                        <p:tgtEl>
                                          <p:spTgt spid="2"/>
                                        </p:tgtEl>
                                        <p:attrNameLst>
                                          <p:attrName>ppt_x</p:attrName>
                                        </p:attrNameLst>
                                      </p:cBhvr>
                                      <p:tavLst>
                                        <p:tav tm="0">
                                          <p:val>
                                            <p:strVal val="#ppt_x"/>
                                          </p:val>
                                        </p:tav>
                                        <p:tav tm="100000">
                                          <p:val>
                                            <p:strVal val="#ppt_x"/>
                                          </p:val>
                                        </p:tav>
                                      </p:tavLst>
                                    </p:anim>
                                    <p:anim calcmode="lin" valueType="num">
                                      <p:cBhvr>
                                        <p:cTn id="19" dur="500" fill="hold"/>
                                        <p:tgtEl>
                                          <p:spTgt spid="2"/>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500"/>
                                        <p:tgtEl>
                                          <p:spTgt spid="3">
                                            <p:txEl>
                                              <p:pRg st="0" end="0"/>
                                            </p:txEl>
                                          </p:spTgt>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left)">
                                      <p:cBhvr>
                                        <p:cTn id="31" dur="500"/>
                                        <p:tgtEl>
                                          <p:spTgt spid="16"/>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up)">
                                      <p:cBhvr>
                                        <p:cTn id="34" dur="500"/>
                                        <p:tgtEl>
                                          <p:spTgt spid="19"/>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right)">
                                      <p:cBhvr>
                                        <p:cTn id="37" dur="500"/>
                                        <p:tgtEl>
                                          <p:spTgt spid="20"/>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down)">
                                      <p:cBhvr>
                                        <p:cTn id="40" dur="500"/>
                                        <p:tgtEl>
                                          <p:spTgt spid="18"/>
                                        </p:tgtEl>
                                      </p:cBhvr>
                                    </p:animEffect>
                                  </p:childTnLst>
                                </p:cTn>
                              </p:par>
                            </p:childTnLst>
                          </p:cTn>
                        </p:par>
                        <p:par>
                          <p:cTn id="41" fill="hold">
                            <p:stCondLst>
                              <p:cond delay="3000"/>
                            </p:stCondLst>
                            <p:childTnLst>
                              <p:par>
                                <p:cTn id="42" presetID="53" presetClass="entr" presetSubtype="16" fill="hold" grpId="0" nodeType="afterEffect" nodePh="1">
                                  <p:stCondLst>
                                    <p:cond delay="0"/>
                                  </p:stCondLst>
                                  <p:endCondLst>
                                    <p:cond evt="begin" delay="0">
                                      <p:tn val="42"/>
                                    </p:cond>
                                  </p:endCondLst>
                                  <p:childTnLst>
                                    <p:set>
                                      <p:cBhvr>
                                        <p:cTn id="43" dur="1" fill="hold">
                                          <p:stCondLst>
                                            <p:cond delay="0"/>
                                          </p:stCondLst>
                                        </p:cTn>
                                        <p:tgtEl>
                                          <p:spTgt spid="22">
                                            <p:txEl>
                                              <p:pRg st="0" end="0"/>
                                            </p:txEl>
                                          </p:spTgt>
                                        </p:tgtEl>
                                        <p:attrNameLst>
                                          <p:attrName>style.visibility</p:attrName>
                                        </p:attrNameLst>
                                      </p:cBhvr>
                                      <p:to>
                                        <p:strVal val="visible"/>
                                      </p:to>
                                    </p:set>
                                    <p:anim calcmode="lin" valueType="num">
                                      <p:cBhvr>
                                        <p:cTn id="44"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45"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46" dur="500"/>
                                        <p:tgtEl>
                                          <p:spTgt spid="22">
                                            <p:txEl>
                                              <p:pRg st="0" end="0"/>
                                            </p:txEl>
                                          </p:spTgt>
                                        </p:tgtEl>
                                      </p:cBhvr>
                                    </p:animEffect>
                                  </p:childTnLst>
                                </p:cTn>
                              </p:par>
                            </p:childTnLst>
                          </p:cTn>
                        </p:par>
                        <p:par>
                          <p:cTn id="47" fill="hold">
                            <p:stCondLst>
                              <p:cond delay="3500"/>
                            </p:stCondLst>
                            <p:childTnLst>
                              <p:par>
                                <p:cTn id="48" presetID="42" presetClass="entr" presetSubtype="0" fill="hold" grpId="0" nodeType="afterEffect" nodePh="1">
                                  <p:stCondLst>
                                    <p:cond delay="0"/>
                                  </p:stCondLst>
                                  <p:endCondLst>
                                    <p:cond evt="begin" delay="0">
                                      <p:tn val="48"/>
                                    </p:cond>
                                  </p:endCondLst>
                                  <p:childTnLst>
                                    <p:set>
                                      <p:cBhvr>
                                        <p:cTn id="49" dur="1" fill="hold">
                                          <p:stCondLst>
                                            <p:cond delay="0"/>
                                          </p:stCondLst>
                                        </p:cTn>
                                        <p:tgtEl>
                                          <p:spTgt spid="23">
                                            <p:txEl>
                                              <p:pRg st="0" end="0"/>
                                            </p:txEl>
                                          </p:spTgt>
                                        </p:tgtEl>
                                        <p:attrNameLst>
                                          <p:attrName>style.visibility</p:attrName>
                                        </p:attrNameLst>
                                      </p:cBhvr>
                                      <p:to>
                                        <p:strVal val="visible"/>
                                      </p:to>
                                    </p:set>
                                    <p:animEffect transition="in" filter="fade">
                                      <p:cBhvr>
                                        <p:cTn id="50" dur="500"/>
                                        <p:tgtEl>
                                          <p:spTgt spid="23">
                                            <p:txEl>
                                              <p:pRg st="0" end="0"/>
                                            </p:txEl>
                                          </p:spTgt>
                                        </p:tgtEl>
                                      </p:cBhvr>
                                    </p:animEffect>
                                    <p:anim calcmode="lin" valueType="num">
                                      <p:cBhvr>
                                        <p:cTn id="51"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52" dur="50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8" grpId="0" animBg="1"/>
      <p:bldP spid="10" grpId="0" animBg="1"/>
      <p:bldP spid="16" grpId="0" animBg="1"/>
      <p:bldP spid="18" grpId="0" animBg="1"/>
      <p:bldP spid="19" grpId="0" animBg="1"/>
      <p:bldP spid="20" grpId="0" animBg="1"/>
      <p:bldP spid="22"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childTnLst>
                </p:cTn>
              </p:par>
            </p:tnLst>
          </p:tmpl>
        </p:tmplLst>
      </p:bldP>
      <p:bldP spid="23"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anim calcmode="lin" valueType="num">
                      <p:cBhvr>
                        <p:cTn dur="500" fill="hold"/>
                        <p:tgtEl>
                          <p:spTgt spid="23"/>
                        </p:tgtEl>
                        <p:attrNameLst>
                          <p:attrName>ppt_x</p:attrName>
                        </p:attrNameLst>
                      </p:cBhvr>
                      <p:tavLst>
                        <p:tav tm="0">
                          <p:val>
                            <p:strVal val="#ppt_x"/>
                          </p:val>
                        </p:tav>
                        <p:tav tm="100000">
                          <p:val>
                            <p:strVal val="#ppt_x"/>
                          </p:val>
                        </p:tav>
                      </p:tavLst>
                    </p:anim>
                    <p:anim calcmode="lin" valueType="num">
                      <p:cBhvr>
                        <p:cTn dur="500" fill="hold"/>
                        <p:tgtEl>
                          <p:spTgt spid="23"/>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3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2673352"/>
            <a:ext cx="4605193" cy="1559213"/>
          </a:xfrm>
        </p:spPr>
        <p:txBody>
          <a:bodyPr/>
          <a:lstStyle>
            <a:lvl1pPr>
              <a:defRPr b="1">
                <a:solidFill>
                  <a:schemeClr val="tx1">
                    <a:lumMod val="75000"/>
                    <a:lumOff val="25000"/>
                  </a:schemeClr>
                </a:solidFill>
              </a:defRPr>
            </a:lvl1pPr>
          </a:lstStyle>
          <a:p>
            <a:r>
              <a:rPr lang="en-US" dirty="0"/>
              <a:t>CLICK TO EDIT MASTER TITLE STYLE</a:t>
            </a:r>
            <a:endParaRPr lang="en-AU" dirty="0"/>
          </a:p>
        </p:txBody>
      </p:sp>
      <p:sp>
        <p:nvSpPr>
          <p:cNvPr id="3" name="Date Placeholder 2"/>
          <p:cNvSpPr>
            <a:spLocks noGrp="1"/>
          </p:cNvSpPr>
          <p:nvPr>
            <p:ph type="dt" sz="half" idx="10"/>
          </p:nvPr>
        </p:nvSpPr>
        <p:spPr/>
        <p:txBody>
          <a:bodyPr/>
          <a:lstStyle/>
          <a:p>
            <a:fld id="{96E9A392-274D-4047-9F23-E1F881643236}" type="datetimeFigureOut">
              <a:rPr lang="fr-FR" smtClean="0"/>
              <a:t>13/06/2019</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53F3B28A-11A3-4A3D-99F5-23969E8ED7EC}" type="slidenum">
              <a:rPr lang="fr-FR" smtClean="0"/>
              <a:t>‹N°›</a:t>
            </a:fld>
            <a:endParaRPr lang="fr-FR"/>
          </a:p>
        </p:txBody>
      </p:sp>
      <p:sp>
        <p:nvSpPr>
          <p:cNvPr id="7" name="Text Placeholder 6"/>
          <p:cNvSpPr>
            <a:spLocks noGrp="1"/>
          </p:cNvSpPr>
          <p:nvPr>
            <p:ph type="body" sz="quarter" idx="13"/>
          </p:nvPr>
        </p:nvSpPr>
        <p:spPr>
          <a:xfrm>
            <a:off x="479424" y="2394613"/>
            <a:ext cx="2164273" cy="458854"/>
          </a:xfrm>
        </p:spPr>
        <p:txBody>
          <a:bodyPr/>
          <a:lstStyle>
            <a:lvl1pPr>
              <a:defRPr>
                <a:solidFill>
                  <a:schemeClr val="tx1">
                    <a:lumMod val="65000"/>
                    <a:lumOff val="35000"/>
                  </a:schemeClr>
                </a:solidFill>
                <a:latin typeface="+mj-lt"/>
              </a:defRPr>
            </a:lvl1pPr>
          </a:lstStyle>
          <a:p>
            <a:pPr lvl="0"/>
            <a:r>
              <a:rPr lang="fr-FR"/>
              <a:t>Cliquez pour modifier les styles du texte du masque</a:t>
            </a:r>
          </a:p>
        </p:txBody>
      </p:sp>
      <p:sp>
        <p:nvSpPr>
          <p:cNvPr id="8" name="Text Placeholder 2"/>
          <p:cNvSpPr>
            <a:spLocks noGrp="1"/>
          </p:cNvSpPr>
          <p:nvPr>
            <p:ph type="body" idx="1"/>
          </p:nvPr>
        </p:nvSpPr>
        <p:spPr>
          <a:xfrm>
            <a:off x="479424" y="4418436"/>
            <a:ext cx="4605193" cy="272983"/>
          </a:xfrm>
        </p:spPr>
        <p:txBody>
          <a:bodyPr>
            <a:normAutofit/>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Tree>
    <p:extLst>
      <p:ext uri="{BB962C8B-B14F-4D97-AF65-F5344CB8AC3E}">
        <p14:creationId xmlns:p14="http://schemas.microsoft.com/office/powerpoint/2010/main" val="33197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anim calcmode="lin" valueType="num">
                                      <p:cBhvr>
                                        <p:cTn id="16"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p:tmplLst>
          <p:tmpl lvl="1">
            <p:tnLst>
              <p:par>
                <p:cTn presetID="42"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692150"/>
            <a:ext cx="11233150" cy="405130"/>
          </a:xfrm>
        </p:spPr>
        <p:txBody>
          <a:bodyPr/>
          <a:lstStyle>
            <a:lvl1pPr>
              <a:defRPr b="1">
                <a:solidFill>
                  <a:schemeClr val="tx1">
                    <a:lumMod val="75000"/>
                    <a:lumOff val="25000"/>
                  </a:schemeClr>
                </a:solidFill>
              </a:defRPr>
            </a:lvl1pPr>
          </a:lstStyle>
          <a:p>
            <a:r>
              <a:rPr lang="en-US" dirty="0"/>
              <a:t>CLICK TO EDIT MASTER TITLE STYLE</a:t>
            </a:r>
            <a:endParaRPr lang="en-AU" dirty="0"/>
          </a:p>
        </p:txBody>
      </p:sp>
      <p:sp>
        <p:nvSpPr>
          <p:cNvPr id="3" name="Date Placeholder 2"/>
          <p:cNvSpPr>
            <a:spLocks noGrp="1"/>
          </p:cNvSpPr>
          <p:nvPr>
            <p:ph type="dt" sz="half" idx="10"/>
          </p:nvPr>
        </p:nvSpPr>
        <p:spPr/>
        <p:txBody>
          <a:bodyPr/>
          <a:lstStyle/>
          <a:p>
            <a:fld id="{96E9A392-274D-4047-9F23-E1F881643236}" type="datetimeFigureOut">
              <a:rPr lang="fr-FR" smtClean="0"/>
              <a:t>13/06/2019</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53F3B28A-11A3-4A3D-99F5-23969E8ED7EC}" type="slidenum">
              <a:rPr lang="fr-FR" smtClean="0"/>
              <a:t>‹N°›</a:t>
            </a:fld>
            <a:endParaRPr lang="fr-FR"/>
          </a:p>
        </p:txBody>
      </p:sp>
      <p:sp>
        <p:nvSpPr>
          <p:cNvPr id="8" name="Text Placeholder 2"/>
          <p:cNvSpPr>
            <a:spLocks noGrp="1"/>
          </p:cNvSpPr>
          <p:nvPr>
            <p:ph type="body" idx="1"/>
          </p:nvPr>
        </p:nvSpPr>
        <p:spPr>
          <a:xfrm>
            <a:off x="479425" y="1154764"/>
            <a:ext cx="11233150" cy="272983"/>
          </a:xfrm>
        </p:spPr>
        <p:txBody>
          <a:bodyPr>
            <a:normAutofit/>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7" name="Rectangle 6"/>
          <p:cNvSpPr/>
          <p:nvPr/>
        </p:nvSpPr>
        <p:spPr>
          <a:xfrm>
            <a:off x="1714500" y="1695450"/>
            <a:ext cx="104775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Isosceles Triangle 8"/>
          <p:cNvSpPr/>
          <p:nvPr/>
        </p:nvSpPr>
        <p:spPr>
          <a:xfrm rot="10800000">
            <a:off x="1890032" y="1731450"/>
            <a:ext cx="516618" cy="25281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Picture Placeholder 7"/>
          <p:cNvSpPr>
            <a:spLocks noGrp="1"/>
          </p:cNvSpPr>
          <p:nvPr>
            <p:ph type="pic" sz="quarter" idx="14" hasCustomPrompt="1"/>
          </p:nvPr>
        </p:nvSpPr>
        <p:spPr>
          <a:xfrm>
            <a:off x="0" y="2365620"/>
            <a:ext cx="5389418" cy="4492380"/>
          </a:xfrm>
          <a:solidFill>
            <a:schemeClr val="bg1">
              <a:lumMod val="85000"/>
            </a:schemeClr>
          </a:solidFill>
        </p:spPr>
        <p:txBody>
          <a:bodyPr>
            <a:normAutofit/>
          </a:bodyPr>
          <a:lstStyle>
            <a:lvl1pPr>
              <a:defRPr sz="1000" baseline="0"/>
            </a:lvl1pPr>
          </a:lstStyle>
          <a:p>
            <a:r>
              <a:rPr lang="id-ID" dirty="0"/>
              <a:t>Pic here</a:t>
            </a:r>
            <a:endParaRPr lang="en-AU" dirty="0"/>
          </a:p>
        </p:txBody>
      </p:sp>
      <p:sp>
        <p:nvSpPr>
          <p:cNvPr id="13" name="Picture Placeholder 12"/>
          <p:cNvSpPr>
            <a:spLocks noGrp="1"/>
          </p:cNvSpPr>
          <p:nvPr>
            <p:ph type="pic" sz="quarter" idx="15" hasCustomPrompt="1"/>
          </p:nvPr>
        </p:nvSpPr>
        <p:spPr>
          <a:xfrm>
            <a:off x="4905829" y="2931885"/>
            <a:ext cx="878115" cy="878115"/>
          </a:xfrm>
          <a:custGeom>
            <a:avLst/>
            <a:gdLst>
              <a:gd name="connsiteX0" fmla="*/ 595086 w 1190172"/>
              <a:gd name="connsiteY0" fmla="*/ 0 h 1190172"/>
              <a:gd name="connsiteX1" fmla="*/ 1190172 w 1190172"/>
              <a:gd name="connsiteY1" fmla="*/ 595086 h 1190172"/>
              <a:gd name="connsiteX2" fmla="*/ 595086 w 1190172"/>
              <a:gd name="connsiteY2" fmla="*/ 1190172 h 1190172"/>
              <a:gd name="connsiteX3" fmla="*/ 0 w 1190172"/>
              <a:gd name="connsiteY3" fmla="*/ 595086 h 1190172"/>
              <a:gd name="connsiteX4" fmla="*/ 595086 w 1190172"/>
              <a:gd name="connsiteY4" fmla="*/ 0 h 119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0172" h="1190172">
                <a:moveTo>
                  <a:pt x="595086" y="0"/>
                </a:moveTo>
                <a:cubicBezTo>
                  <a:pt x="923743" y="0"/>
                  <a:pt x="1190172" y="266429"/>
                  <a:pt x="1190172" y="595086"/>
                </a:cubicBezTo>
                <a:cubicBezTo>
                  <a:pt x="1190172" y="923743"/>
                  <a:pt x="923743" y="1190172"/>
                  <a:pt x="595086" y="1190172"/>
                </a:cubicBezTo>
                <a:cubicBezTo>
                  <a:pt x="266429" y="1190172"/>
                  <a:pt x="0" y="923743"/>
                  <a:pt x="0" y="595086"/>
                </a:cubicBezTo>
                <a:cubicBezTo>
                  <a:pt x="0" y="266429"/>
                  <a:pt x="266429" y="0"/>
                  <a:pt x="595086" y="0"/>
                </a:cubicBezTo>
                <a:close/>
              </a:path>
            </a:pathLst>
          </a:custGeom>
          <a:solidFill>
            <a:schemeClr val="accent4"/>
          </a:solidFill>
          <a:ln w="76200">
            <a:solidFill>
              <a:schemeClr val="bg1"/>
            </a:solidFill>
          </a:ln>
          <a:effectLst>
            <a:outerShdw blurRad="50800" dist="38100" dir="8100000" algn="tr" rotWithShape="0">
              <a:prstClr val="black">
                <a:alpha val="40000"/>
              </a:prstClr>
            </a:outerShdw>
          </a:effectLst>
        </p:spPr>
        <p:txBody>
          <a:bodyPr wrap="square">
            <a:noAutofit/>
          </a:bodyPr>
          <a:lstStyle>
            <a:lvl1pPr>
              <a:defRPr sz="1000"/>
            </a:lvl1pPr>
          </a:lstStyle>
          <a:p>
            <a:r>
              <a:rPr lang="id-ID" dirty="0"/>
              <a:t>Nopic</a:t>
            </a:r>
            <a:endParaRPr lang="en-AU" dirty="0"/>
          </a:p>
        </p:txBody>
      </p:sp>
      <p:sp>
        <p:nvSpPr>
          <p:cNvPr id="15" name="Text Placeholder 21"/>
          <p:cNvSpPr>
            <a:spLocks noGrp="1"/>
          </p:cNvSpPr>
          <p:nvPr>
            <p:ph type="body" sz="quarter" idx="20"/>
          </p:nvPr>
        </p:nvSpPr>
        <p:spPr>
          <a:xfrm>
            <a:off x="6096000" y="2934950"/>
            <a:ext cx="5616575" cy="360363"/>
          </a:xfrm>
        </p:spPr>
        <p:txBody>
          <a:bodyPr/>
          <a:lstStyle>
            <a:lvl1pPr>
              <a:defRPr baseline="0">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16" name="Text Placeholder 21"/>
          <p:cNvSpPr>
            <a:spLocks noGrp="1"/>
          </p:cNvSpPr>
          <p:nvPr>
            <p:ph type="body" sz="quarter" idx="21"/>
          </p:nvPr>
        </p:nvSpPr>
        <p:spPr>
          <a:xfrm>
            <a:off x="6096000" y="3344061"/>
            <a:ext cx="5616575" cy="1391908"/>
          </a:xfrm>
        </p:spPr>
        <p:txBody>
          <a:bodyPr>
            <a:normAutofit/>
          </a:bodyPr>
          <a:lstStyle>
            <a:lvl1pP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grpSp>
        <p:nvGrpSpPr>
          <p:cNvPr id="21" name="Group 20"/>
          <p:cNvGrpSpPr/>
          <p:nvPr/>
        </p:nvGrpSpPr>
        <p:grpSpPr>
          <a:xfrm>
            <a:off x="0" y="2256968"/>
            <a:ext cx="5389418" cy="108652"/>
            <a:chOff x="0" y="2256968"/>
            <a:chExt cx="5721120" cy="108652"/>
          </a:xfrm>
        </p:grpSpPr>
        <p:sp>
          <p:nvSpPr>
            <p:cNvPr id="17" name="Rectangle 16"/>
            <p:cNvSpPr/>
            <p:nvPr/>
          </p:nvSpPr>
          <p:spPr>
            <a:xfrm>
              <a:off x="0" y="2257620"/>
              <a:ext cx="14478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p:cNvSpPr/>
            <p:nvPr/>
          </p:nvSpPr>
          <p:spPr>
            <a:xfrm>
              <a:off x="1424440" y="2257620"/>
              <a:ext cx="1447800" cy="1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p:cNvSpPr/>
            <p:nvPr/>
          </p:nvSpPr>
          <p:spPr>
            <a:xfrm>
              <a:off x="2872240" y="2256968"/>
              <a:ext cx="1447800"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p:nvSpPr>
          <p:spPr>
            <a:xfrm>
              <a:off x="4273320" y="2256968"/>
              <a:ext cx="14478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3762395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anim calcmode="lin" valueType="num">
                                      <p:cBhvr>
                                        <p:cTn id="12"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22" presetClass="entr" presetSubtype="2"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par>
                          <p:cTn id="26" fill="hold">
                            <p:stCondLst>
                              <p:cond delay="2500"/>
                            </p:stCondLst>
                            <p:childTnLst>
                              <p:par>
                                <p:cTn id="27" presetID="53" presetClass="entr" presetSubtype="16"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Effect transition="in" filter="fade">
                                      <p:cBhvr>
                                        <p:cTn id="31" dur="500"/>
                                        <p:tgtEl>
                                          <p:spTgt spid="10"/>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par>
                          <p:cTn id="36" fill="hold">
                            <p:stCondLst>
                              <p:cond delay="3500"/>
                            </p:stCondLst>
                            <p:childTnLst>
                              <p:par>
                                <p:cTn id="37" presetID="53" presetClass="entr" presetSubtype="16" fill="hold" grpId="0" nodeType="afterEffect" nodePh="1">
                                  <p:stCondLst>
                                    <p:cond delay="0"/>
                                  </p:stCondLst>
                                  <p:endCondLst>
                                    <p:cond evt="begin" delay="0">
                                      <p:tn val="37"/>
                                    </p:cond>
                                  </p:endCondLst>
                                  <p:childTnLst>
                                    <p:set>
                                      <p:cBhvr>
                                        <p:cTn id="38" dur="1" fill="hold">
                                          <p:stCondLst>
                                            <p:cond delay="0"/>
                                          </p:stCondLst>
                                        </p:cTn>
                                        <p:tgtEl>
                                          <p:spTgt spid="15">
                                            <p:txEl>
                                              <p:pRg st="0" end="0"/>
                                            </p:txEl>
                                          </p:spTgt>
                                        </p:tgtEl>
                                        <p:attrNameLst>
                                          <p:attrName>style.visibility</p:attrName>
                                        </p:attrNameLst>
                                      </p:cBhvr>
                                      <p:to>
                                        <p:strVal val="visible"/>
                                      </p:to>
                                    </p:set>
                                    <p:anim calcmode="lin" valueType="num">
                                      <p:cBhvr>
                                        <p:cTn id="39"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0"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1" dur="500"/>
                                        <p:tgtEl>
                                          <p:spTgt spid="15">
                                            <p:txEl>
                                              <p:pRg st="0" end="0"/>
                                            </p:txEl>
                                          </p:spTgt>
                                        </p:tgtEl>
                                      </p:cBhvr>
                                    </p:animEffect>
                                  </p:childTnLst>
                                </p:cTn>
                              </p:par>
                            </p:childTnLst>
                          </p:cTn>
                        </p:par>
                        <p:par>
                          <p:cTn id="42" fill="hold">
                            <p:stCondLst>
                              <p:cond delay="4000"/>
                            </p:stCondLst>
                            <p:childTnLst>
                              <p:par>
                                <p:cTn id="43" presetID="42" presetClass="entr" presetSubtype="0" fill="hold" grpId="0" nodeType="afterEffect" nodePh="1">
                                  <p:stCondLst>
                                    <p:cond delay="0"/>
                                  </p:stCondLst>
                                  <p:endCondLst>
                                    <p:cond evt="begin" delay="0">
                                      <p:tn val="43"/>
                                    </p:cond>
                                  </p:endCondLst>
                                  <p:childTnLst>
                                    <p:set>
                                      <p:cBhvr>
                                        <p:cTn id="44" dur="1" fill="hold">
                                          <p:stCondLst>
                                            <p:cond delay="0"/>
                                          </p:stCondLst>
                                        </p:cTn>
                                        <p:tgtEl>
                                          <p:spTgt spid="16">
                                            <p:txEl>
                                              <p:pRg st="0" end="0"/>
                                            </p:txEl>
                                          </p:spTgt>
                                        </p:tgtEl>
                                        <p:attrNameLst>
                                          <p:attrName>style.visibility</p:attrName>
                                        </p:attrNameLst>
                                      </p:cBhvr>
                                      <p:to>
                                        <p:strVal val="visible"/>
                                      </p:to>
                                    </p:set>
                                    <p:animEffect transition="in" filter="fade">
                                      <p:cBhvr>
                                        <p:cTn id="45" dur="500"/>
                                        <p:tgtEl>
                                          <p:spTgt spid="16">
                                            <p:txEl>
                                              <p:pRg st="0" end="0"/>
                                            </p:txEl>
                                          </p:spTgt>
                                        </p:tgtEl>
                                      </p:cBhvr>
                                    </p:animEffect>
                                    <p:anim calcmode="lin" valueType="num">
                                      <p:cBhvr>
                                        <p:cTn id="46"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47" dur="5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42"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P spid="7" grpId="0" animBg="1"/>
      <p:bldP spid="9" grpId="0" animBg="1"/>
      <p:bldP spid="10" grpId="0" animBg="1"/>
      <p:bldP spid="13" grpId="0" animBg="1"/>
      <p:bldP spid="15"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childTnLst>
                </p:cTn>
              </p:par>
            </p:tnLst>
          </p:tmpl>
        </p:tmplLst>
      </p:bldP>
      <p:bldP spid="16"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anim calcmode="lin" valueType="num">
                      <p:cBhvr>
                        <p:cTn dur="500" fill="hold"/>
                        <p:tgtEl>
                          <p:spTgt spid="16"/>
                        </p:tgtEl>
                        <p:attrNameLst>
                          <p:attrName>ppt_x</p:attrName>
                        </p:attrNameLst>
                      </p:cBhvr>
                      <p:tavLst>
                        <p:tav tm="0">
                          <p:val>
                            <p:strVal val="#ppt_x"/>
                          </p:val>
                        </p:tav>
                        <p:tav tm="100000">
                          <p:val>
                            <p:strVal val="#ppt_x"/>
                          </p:val>
                        </p:tav>
                      </p:tavLst>
                    </p:anim>
                    <p:anim calcmode="lin" valueType="num">
                      <p:cBhvr>
                        <p:cTn dur="500" fill="hold"/>
                        <p:tgtEl>
                          <p:spTgt spid="1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20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6E9A392-274D-4047-9F23-E1F881643236}" type="datetimeFigureOut">
              <a:rPr lang="fr-FR" smtClean="0"/>
              <a:t>13/06/2019</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53F3B28A-11A3-4A3D-99F5-23969E8ED7EC}" type="slidenum">
              <a:rPr lang="fr-FR" smtClean="0"/>
              <a:t>‹N°›</a:t>
            </a:fld>
            <a:endParaRPr lang="fr-FR"/>
          </a:p>
        </p:txBody>
      </p:sp>
      <p:grpSp>
        <p:nvGrpSpPr>
          <p:cNvPr id="6" name="Group 5"/>
          <p:cNvGrpSpPr/>
          <p:nvPr/>
        </p:nvGrpSpPr>
        <p:grpSpPr>
          <a:xfrm>
            <a:off x="970512" y="1154764"/>
            <a:ext cx="6136175" cy="4030394"/>
            <a:chOff x="1017405" y="2693983"/>
            <a:chExt cx="6794663" cy="4462905"/>
          </a:xfrm>
        </p:grpSpPr>
        <p:grpSp>
          <p:nvGrpSpPr>
            <p:cNvPr id="7" name="Group 6"/>
            <p:cNvGrpSpPr/>
            <p:nvPr/>
          </p:nvGrpSpPr>
          <p:grpSpPr>
            <a:xfrm>
              <a:off x="1017405" y="2693983"/>
              <a:ext cx="6794663" cy="4462905"/>
              <a:chOff x="1017405" y="2693983"/>
              <a:chExt cx="6794663" cy="4462905"/>
            </a:xfrm>
          </p:grpSpPr>
          <p:sp>
            <p:nvSpPr>
              <p:cNvPr id="9" name="AutoShape 1"/>
              <p:cNvSpPr>
                <a:spLocks/>
              </p:cNvSpPr>
              <p:nvPr/>
            </p:nvSpPr>
            <p:spPr bwMode="auto">
              <a:xfrm>
                <a:off x="1017405" y="2693983"/>
                <a:ext cx="6794663" cy="4462905"/>
              </a:xfrm>
              <a:prstGeom prst="roundRect">
                <a:avLst>
                  <a:gd name="adj" fmla="val 1292"/>
                </a:avLst>
              </a:prstGeom>
              <a:solidFill>
                <a:srgbClr val="343434"/>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endParaRPr lang="id-ID"/>
              </a:p>
            </p:txBody>
          </p:sp>
          <p:sp>
            <p:nvSpPr>
              <p:cNvPr id="10" name="Rectangle 2"/>
              <p:cNvSpPr>
                <a:spLocks/>
              </p:cNvSpPr>
              <p:nvPr/>
            </p:nvSpPr>
            <p:spPr bwMode="auto">
              <a:xfrm>
                <a:off x="1017405" y="3024940"/>
                <a:ext cx="6794663" cy="315914"/>
              </a:xfrm>
              <a:prstGeom prst="rect">
                <a:avLst/>
              </a:prstGeom>
              <a:solidFill>
                <a:srgbClr val="CDCDCD"/>
              </a:solidFill>
              <a:ln w="25400" cap="flat">
                <a:solidFill>
                  <a:srgbClr val="CDCDCD"/>
                </a:solidFill>
                <a:prstDash val="solid"/>
                <a:miter lim="800000"/>
                <a:headEnd type="none" w="med" len="med"/>
                <a:tailEnd type="none" w="med" len="med"/>
              </a:ln>
            </p:spPr>
            <p:txBody>
              <a:bodyPr lIns="0" tIns="0" rIns="0" bIns="0"/>
              <a:lstStyle/>
              <a:p>
                <a:endParaRPr lang="id-ID"/>
              </a:p>
            </p:txBody>
          </p:sp>
          <p:sp>
            <p:nvSpPr>
              <p:cNvPr id="11" name="AutoShape 3"/>
              <p:cNvSpPr>
                <a:spLocks/>
              </p:cNvSpPr>
              <p:nvPr/>
            </p:nvSpPr>
            <p:spPr bwMode="auto">
              <a:xfrm>
                <a:off x="2035351" y="2779231"/>
                <a:ext cx="2064459" cy="561624"/>
              </a:xfrm>
              <a:prstGeom prst="roundRect">
                <a:avLst>
                  <a:gd name="adj" fmla="val 11986"/>
                </a:avLst>
              </a:prstGeom>
              <a:solidFill>
                <a:srgbClr val="CDCDCD"/>
              </a:solidFill>
              <a:ln w="25400" cap="flat">
                <a:solidFill>
                  <a:srgbClr val="CDCDCD"/>
                </a:solidFill>
                <a:prstDash val="solid"/>
                <a:miter lim="800000"/>
                <a:headEnd type="none" w="med" len="med"/>
                <a:tailEnd type="none" w="med" len="med"/>
              </a:ln>
            </p:spPr>
            <p:txBody>
              <a:bodyPr lIns="0" tIns="0" rIns="0" bIns="0"/>
              <a:lstStyle/>
              <a:p>
                <a:endParaRPr lang="id-ID"/>
              </a:p>
            </p:txBody>
          </p:sp>
          <p:sp>
            <p:nvSpPr>
              <p:cNvPr id="12" name="Oval 4"/>
              <p:cNvSpPr>
                <a:spLocks/>
              </p:cNvSpPr>
              <p:nvPr/>
            </p:nvSpPr>
            <p:spPr bwMode="auto">
              <a:xfrm>
                <a:off x="1137753" y="2814331"/>
                <a:ext cx="95903" cy="95276"/>
              </a:xfrm>
              <a:prstGeom prst="ellipse">
                <a:avLst/>
              </a:prstGeom>
              <a:solidFill>
                <a:schemeClr val="accent1"/>
              </a:solidFill>
              <a:ln w="25400" cap="flat">
                <a:noFill/>
                <a:prstDash val="solid"/>
                <a:miter lim="800000"/>
                <a:headEnd type="none" w="med" len="med"/>
                <a:tailEnd type="none" w="med" len="med"/>
              </a:ln>
            </p:spPr>
            <p:txBody>
              <a:bodyPr lIns="0" tIns="0" rIns="0" bIns="0"/>
              <a:lstStyle/>
              <a:p>
                <a:endParaRPr lang="id-ID"/>
              </a:p>
            </p:txBody>
          </p:sp>
          <p:sp>
            <p:nvSpPr>
              <p:cNvPr id="13" name="Oval 5"/>
              <p:cNvSpPr>
                <a:spLocks/>
              </p:cNvSpPr>
              <p:nvPr/>
            </p:nvSpPr>
            <p:spPr bwMode="auto">
              <a:xfrm>
                <a:off x="1307620" y="2814331"/>
                <a:ext cx="95903" cy="9527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a:p>
            </p:txBody>
          </p:sp>
          <p:sp>
            <p:nvSpPr>
              <p:cNvPr id="14" name="Oval 6"/>
              <p:cNvSpPr>
                <a:spLocks/>
              </p:cNvSpPr>
              <p:nvPr/>
            </p:nvSpPr>
            <p:spPr bwMode="auto">
              <a:xfrm>
                <a:off x="1477486" y="2814331"/>
                <a:ext cx="95903" cy="95276"/>
              </a:xfrm>
              <a:prstGeom prst="ellipse">
                <a:avLst/>
              </a:prstGeom>
              <a:solidFill>
                <a:schemeClr val="accent4"/>
              </a:solidFill>
              <a:ln w="25400" cap="flat">
                <a:noFill/>
                <a:prstDash val="solid"/>
                <a:miter lim="800000"/>
                <a:headEnd type="none" w="med" len="med"/>
                <a:tailEnd type="none" w="med" len="med"/>
              </a:ln>
            </p:spPr>
            <p:txBody>
              <a:bodyPr lIns="0" tIns="0" rIns="0" bIns="0"/>
              <a:lstStyle/>
              <a:p>
                <a:endParaRPr lang="id-ID"/>
              </a:p>
            </p:txBody>
          </p:sp>
          <p:sp>
            <p:nvSpPr>
              <p:cNvPr id="15" name="Rectangle 11"/>
              <p:cNvSpPr>
                <a:spLocks/>
              </p:cNvSpPr>
              <p:nvPr/>
            </p:nvSpPr>
            <p:spPr bwMode="auto">
              <a:xfrm>
                <a:off x="2205844" y="3085114"/>
                <a:ext cx="5104773" cy="200580"/>
              </a:xfrm>
              <a:prstGeom prst="rect">
                <a:avLst/>
              </a:prstGeom>
              <a:solidFill>
                <a:srgbClr val="FFFFFF"/>
              </a:solidFill>
              <a:ln w="25400" cap="flat">
                <a:solidFill>
                  <a:srgbClr val="B3B3B3"/>
                </a:solidFill>
                <a:prstDash val="solid"/>
                <a:miter lim="800000"/>
                <a:headEnd type="none" w="med" len="med"/>
                <a:tailEnd type="none" w="med" len="med"/>
              </a:ln>
            </p:spPr>
            <p:txBody>
              <a:bodyPr lIns="0" tIns="0" rIns="0" bIns="0"/>
              <a:lstStyle/>
              <a:p>
                <a:endParaRPr lang="id-ID" dirty="0"/>
              </a:p>
            </p:txBody>
          </p:sp>
          <p:sp>
            <p:nvSpPr>
              <p:cNvPr id="16" name="Freeform 9"/>
              <p:cNvSpPr>
                <a:spLocks/>
              </p:cNvSpPr>
              <p:nvPr/>
            </p:nvSpPr>
            <p:spPr bwMode="auto">
              <a:xfrm rot="18900000">
                <a:off x="3964946" y="2855903"/>
                <a:ext cx="99496" cy="99498"/>
              </a:xfrm>
              <a:custGeom>
                <a:avLst/>
                <a:gdLst>
                  <a:gd name="T0" fmla="*/ 42 w 64"/>
                  <a:gd name="T1" fmla="*/ 0 h 64"/>
                  <a:gd name="T2" fmla="*/ 21 w 64"/>
                  <a:gd name="T3" fmla="*/ 0 h 64"/>
                  <a:gd name="T4" fmla="*/ 21 w 64"/>
                  <a:gd name="T5" fmla="*/ 21 h 64"/>
                  <a:gd name="T6" fmla="*/ 0 w 64"/>
                  <a:gd name="T7" fmla="*/ 21 h 64"/>
                  <a:gd name="T8" fmla="*/ 0 w 64"/>
                  <a:gd name="T9" fmla="*/ 42 h 64"/>
                  <a:gd name="T10" fmla="*/ 21 w 64"/>
                  <a:gd name="T11" fmla="*/ 42 h 64"/>
                  <a:gd name="T12" fmla="*/ 21 w 64"/>
                  <a:gd name="T13" fmla="*/ 64 h 64"/>
                  <a:gd name="T14" fmla="*/ 42 w 64"/>
                  <a:gd name="T15" fmla="*/ 64 h 64"/>
                  <a:gd name="T16" fmla="*/ 42 w 64"/>
                  <a:gd name="T17" fmla="*/ 42 h 64"/>
                  <a:gd name="T18" fmla="*/ 64 w 64"/>
                  <a:gd name="T19" fmla="*/ 42 h 64"/>
                  <a:gd name="T20" fmla="*/ 64 w 64"/>
                  <a:gd name="T21" fmla="*/ 21 h 64"/>
                  <a:gd name="T22" fmla="*/ 42 w 64"/>
                  <a:gd name="T23" fmla="*/ 21 h 64"/>
                  <a:gd name="T24" fmla="*/ 42 w 64"/>
                  <a:gd name="T2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42" y="0"/>
                    </a:moveTo>
                    <a:lnTo>
                      <a:pt x="21" y="0"/>
                    </a:lnTo>
                    <a:lnTo>
                      <a:pt x="21" y="21"/>
                    </a:lnTo>
                    <a:lnTo>
                      <a:pt x="0" y="21"/>
                    </a:lnTo>
                    <a:lnTo>
                      <a:pt x="0" y="42"/>
                    </a:lnTo>
                    <a:lnTo>
                      <a:pt x="21" y="42"/>
                    </a:lnTo>
                    <a:lnTo>
                      <a:pt x="21" y="64"/>
                    </a:lnTo>
                    <a:lnTo>
                      <a:pt x="42" y="64"/>
                    </a:lnTo>
                    <a:lnTo>
                      <a:pt x="42" y="42"/>
                    </a:lnTo>
                    <a:lnTo>
                      <a:pt x="64" y="42"/>
                    </a:lnTo>
                    <a:lnTo>
                      <a:pt x="64" y="21"/>
                    </a:lnTo>
                    <a:lnTo>
                      <a:pt x="42" y="21"/>
                    </a:lnTo>
                    <a:lnTo>
                      <a:pt x="42" y="0"/>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17" name="Group 16"/>
              <p:cNvGrpSpPr/>
              <p:nvPr/>
            </p:nvGrpSpPr>
            <p:grpSpPr>
              <a:xfrm>
                <a:off x="7494380" y="2779230"/>
                <a:ext cx="155357" cy="155272"/>
                <a:chOff x="4763" y="0"/>
                <a:chExt cx="2900362" cy="2898775"/>
              </a:xfrm>
              <a:solidFill>
                <a:schemeClr val="bg1">
                  <a:lumMod val="50000"/>
                </a:schemeClr>
              </a:solidFill>
            </p:grpSpPr>
            <p:sp>
              <p:nvSpPr>
                <p:cNvPr id="20" name="Freeform 13"/>
                <p:cNvSpPr>
                  <a:spLocks/>
                </p:cNvSpPr>
                <p:nvPr/>
              </p:nvSpPr>
              <p:spPr bwMode="auto">
                <a:xfrm>
                  <a:off x="4763" y="0"/>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 name="Freeform 14"/>
                <p:cNvSpPr>
                  <a:spLocks/>
                </p:cNvSpPr>
                <p:nvPr/>
              </p:nvSpPr>
              <p:spPr bwMode="auto">
                <a:xfrm>
                  <a:off x="4763" y="108743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 name="Freeform 15"/>
                <p:cNvSpPr>
                  <a:spLocks/>
                </p:cNvSpPr>
                <p:nvPr/>
              </p:nvSpPr>
              <p:spPr bwMode="auto">
                <a:xfrm>
                  <a:off x="4763" y="2171700"/>
                  <a:ext cx="727075" cy="72707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 name="Freeform 16"/>
                <p:cNvSpPr>
                  <a:spLocks/>
                </p:cNvSpPr>
                <p:nvPr/>
              </p:nvSpPr>
              <p:spPr bwMode="auto">
                <a:xfrm>
                  <a:off x="1093788" y="0"/>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 name="Freeform 17"/>
                <p:cNvSpPr>
                  <a:spLocks/>
                </p:cNvSpPr>
                <p:nvPr/>
              </p:nvSpPr>
              <p:spPr bwMode="auto">
                <a:xfrm>
                  <a:off x="1093788" y="1087438"/>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Freeform 18"/>
                <p:cNvSpPr>
                  <a:spLocks/>
                </p:cNvSpPr>
                <p:nvPr/>
              </p:nvSpPr>
              <p:spPr bwMode="auto">
                <a:xfrm>
                  <a:off x="1093788" y="2171700"/>
                  <a:ext cx="722312"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 name="Freeform 19"/>
                <p:cNvSpPr>
                  <a:spLocks/>
                </p:cNvSpPr>
                <p:nvPr/>
              </p:nvSpPr>
              <p:spPr bwMode="auto">
                <a:xfrm>
                  <a:off x="2181225" y="0"/>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 name="Freeform 20"/>
                <p:cNvSpPr>
                  <a:spLocks/>
                </p:cNvSpPr>
                <p:nvPr/>
              </p:nvSpPr>
              <p:spPr bwMode="auto">
                <a:xfrm>
                  <a:off x="2181225" y="1087438"/>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 name="Freeform 21"/>
                <p:cNvSpPr>
                  <a:spLocks/>
                </p:cNvSpPr>
                <p:nvPr/>
              </p:nvSpPr>
              <p:spPr bwMode="auto">
                <a:xfrm>
                  <a:off x="2181225" y="2171700"/>
                  <a:ext cx="723900"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18" name="Freeform 25"/>
              <p:cNvSpPr>
                <a:spLocks/>
              </p:cNvSpPr>
              <p:nvPr/>
            </p:nvSpPr>
            <p:spPr bwMode="auto">
              <a:xfrm rot="5400000">
                <a:off x="7497092" y="3115886"/>
                <a:ext cx="146921" cy="128651"/>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Oval 6"/>
              <p:cNvSpPr>
                <a:spLocks/>
              </p:cNvSpPr>
              <p:nvPr/>
            </p:nvSpPr>
            <p:spPr bwMode="auto">
              <a:xfrm>
                <a:off x="1655635" y="2814331"/>
                <a:ext cx="95903" cy="95276"/>
              </a:xfrm>
              <a:prstGeom prst="ellipse">
                <a:avLst/>
              </a:prstGeom>
              <a:solidFill>
                <a:schemeClr val="accent5"/>
              </a:solidFill>
              <a:ln w="25400" cap="flat">
                <a:noFill/>
                <a:prstDash val="solid"/>
                <a:miter lim="800000"/>
                <a:headEnd type="none" w="med" len="med"/>
                <a:tailEnd type="none" w="med" len="med"/>
              </a:ln>
            </p:spPr>
            <p:txBody>
              <a:bodyPr lIns="0" tIns="0" rIns="0" bIns="0"/>
              <a:lstStyle/>
              <a:p>
                <a:endParaRPr lang="id-ID"/>
              </a:p>
            </p:txBody>
          </p:sp>
        </p:grpSp>
        <p:sp>
          <p:nvSpPr>
            <p:cNvPr id="8" name="TextBox 7"/>
            <p:cNvSpPr txBox="1"/>
            <p:nvPr/>
          </p:nvSpPr>
          <p:spPr>
            <a:xfrm>
              <a:off x="2353072" y="3063038"/>
              <a:ext cx="1372295" cy="223997"/>
            </a:xfrm>
            <a:prstGeom prst="rect">
              <a:avLst/>
            </a:prstGeom>
            <a:noFill/>
          </p:spPr>
          <p:txBody>
            <a:bodyPr wrap="none" rtlCol="0">
              <a:spAutoFit/>
            </a:bodyPr>
            <a:lstStyle/>
            <a:p>
              <a:r>
                <a:rPr lang="id-ID" sz="900" dirty="0">
                  <a:solidFill>
                    <a:schemeClr val="bg1">
                      <a:lumMod val="65000"/>
                    </a:schemeClr>
                  </a:solidFill>
                  <a:latin typeface="+mj-lt"/>
                </a:rPr>
                <a:t>www.designcorner.com</a:t>
              </a:r>
            </a:p>
          </p:txBody>
        </p:sp>
      </p:grpSp>
      <p:sp>
        <p:nvSpPr>
          <p:cNvPr id="29" name="Title 1"/>
          <p:cNvSpPr>
            <a:spLocks noGrp="1"/>
          </p:cNvSpPr>
          <p:nvPr>
            <p:ph type="title" hasCustomPrompt="1"/>
          </p:nvPr>
        </p:nvSpPr>
        <p:spPr>
          <a:xfrm>
            <a:off x="479425" y="692150"/>
            <a:ext cx="11233150" cy="405130"/>
          </a:xfrm>
        </p:spPr>
        <p:txBody>
          <a:bodyPr/>
          <a:lstStyle>
            <a:lvl1pPr>
              <a:defRPr b="1">
                <a:solidFill>
                  <a:schemeClr val="tx1">
                    <a:lumMod val="75000"/>
                    <a:lumOff val="25000"/>
                  </a:schemeClr>
                </a:solidFill>
              </a:defRPr>
            </a:lvl1pPr>
          </a:lstStyle>
          <a:p>
            <a:r>
              <a:rPr lang="en-US" dirty="0"/>
              <a:t>CLICK TO EDIT MASTER TITLE STYLE</a:t>
            </a:r>
            <a:endParaRPr lang="en-AU" dirty="0"/>
          </a:p>
        </p:txBody>
      </p:sp>
      <p:sp>
        <p:nvSpPr>
          <p:cNvPr id="30" name="Text Placeholder 6"/>
          <p:cNvSpPr>
            <a:spLocks noGrp="1"/>
          </p:cNvSpPr>
          <p:nvPr>
            <p:ph type="body" sz="quarter" idx="13"/>
          </p:nvPr>
        </p:nvSpPr>
        <p:spPr>
          <a:xfrm>
            <a:off x="479425" y="393700"/>
            <a:ext cx="3559175" cy="273050"/>
          </a:xfrm>
        </p:spPr>
        <p:txBody>
          <a:bodyPr/>
          <a:lstStyle>
            <a:lvl1pPr>
              <a:defRPr>
                <a:solidFill>
                  <a:schemeClr val="tx1">
                    <a:lumMod val="65000"/>
                    <a:lumOff val="35000"/>
                  </a:schemeClr>
                </a:solidFill>
                <a:latin typeface="+mj-lt"/>
              </a:defRPr>
            </a:lvl1pPr>
          </a:lstStyle>
          <a:p>
            <a:pPr lvl="0"/>
            <a:r>
              <a:rPr lang="fr-FR"/>
              <a:t>Cliquez pour modifier les styles du texte du masque</a:t>
            </a:r>
          </a:p>
        </p:txBody>
      </p:sp>
      <p:sp>
        <p:nvSpPr>
          <p:cNvPr id="31" name="Text Placeholder 2"/>
          <p:cNvSpPr>
            <a:spLocks noGrp="1"/>
          </p:cNvSpPr>
          <p:nvPr>
            <p:ph type="body" idx="1"/>
          </p:nvPr>
        </p:nvSpPr>
        <p:spPr>
          <a:xfrm>
            <a:off x="479425" y="1154764"/>
            <a:ext cx="11233150" cy="272983"/>
          </a:xfrm>
        </p:spPr>
        <p:txBody>
          <a:bodyPr>
            <a:normAutofit/>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32" name="Picture Placeholder 30"/>
          <p:cNvSpPr>
            <a:spLocks noGrp="1"/>
          </p:cNvSpPr>
          <p:nvPr>
            <p:ph type="pic" sz="quarter" idx="36" hasCustomPrompt="1"/>
          </p:nvPr>
        </p:nvSpPr>
        <p:spPr>
          <a:xfrm>
            <a:off x="8153400" y="2722729"/>
            <a:ext cx="6136175" cy="3446213"/>
          </a:xfrm>
          <a:solidFill>
            <a:schemeClr val="bg1">
              <a:lumMod val="85000"/>
            </a:schemeClr>
          </a:solidFill>
        </p:spPr>
        <p:txBody>
          <a:bodyPr/>
          <a:lstStyle>
            <a:lvl1pPr>
              <a:defRPr/>
            </a:lvl1pPr>
          </a:lstStyle>
          <a:p>
            <a:r>
              <a:rPr lang="id-ID" dirty="0"/>
              <a:t>Pic here</a:t>
            </a:r>
            <a:endParaRPr lang="en-AU" dirty="0"/>
          </a:p>
        </p:txBody>
      </p:sp>
    </p:spTree>
    <p:extLst>
      <p:ext uri="{BB962C8B-B14F-4D97-AF65-F5344CB8AC3E}">
        <p14:creationId xmlns:p14="http://schemas.microsoft.com/office/powerpoint/2010/main" val="154922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500"/>
                                        <p:tgtEl>
                                          <p:spTgt spid="30">
                                            <p:txEl>
                                              <p:pRg st="0" end="0"/>
                                            </p:txEl>
                                          </p:spTgt>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2000"/>
                            </p:stCondLst>
                            <p:childTnLst>
                              <p:par>
                                <p:cTn id="13" presetID="42" presetClass="entr" presetSubtype="0" fill="hold" grpId="0" nodeType="afterEffect">
                                  <p:stCondLst>
                                    <p:cond delay="0"/>
                                  </p:stCondLst>
                                  <p:childTnLst>
                                    <p:set>
                                      <p:cBhvr>
                                        <p:cTn id="14" dur="1" fill="hold">
                                          <p:stCondLst>
                                            <p:cond delay="0"/>
                                          </p:stCondLst>
                                        </p:cTn>
                                        <p:tgtEl>
                                          <p:spTgt spid="31">
                                            <p:txEl>
                                              <p:pRg st="0" end="0"/>
                                            </p:txEl>
                                          </p:spTgt>
                                        </p:tgtEl>
                                        <p:attrNameLst>
                                          <p:attrName>style.visibility</p:attrName>
                                        </p:attrNameLst>
                                      </p:cBhvr>
                                      <p:to>
                                        <p:strVal val="visible"/>
                                      </p:to>
                                    </p:set>
                                    <p:animEffect transition="in" filter="fade">
                                      <p:cBhvr>
                                        <p:cTn id="15" dur="500"/>
                                        <p:tgtEl>
                                          <p:spTgt spid="31">
                                            <p:txEl>
                                              <p:pRg st="0" end="0"/>
                                            </p:txEl>
                                          </p:spTgt>
                                        </p:tgtEl>
                                      </p:cBhvr>
                                    </p:animEffect>
                                    <p:anim calcmode="lin" valueType="num">
                                      <p:cBhvr>
                                        <p:cTn id="16"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2500"/>
                            </p:stCondLst>
                            <p:childTnLst>
                              <p:par>
                                <p:cTn id="19" presetID="42"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par>
                          <p:cTn id="24" fill="hold">
                            <p:stCondLst>
                              <p:cond delay="3500"/>
                            </p:stCondLst>
                            <p:childTnLst>
                              <p:par>
                                <p:cTn id="25" presetID="42" presetClass="entr" presetSubtype="0" fill="hold" grpId="0" nodeType="after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anim calcmode="lin" valueType="num">
                                      <p:cBhvr>
                                        <p:cTn id="28" dur="500" fill="hold"/>
                                        <p:tgtEl>
                                          <p:spTgt spid="32"/>
                                        </p:tgtEl>
                                        <p:attrNameLst>
                                          <p:attrName>ppt_x</p:attrName>
                                        </p:attrNameLst>
                                      </p:cBhvr>
                                      <p:tavLst>
                                        <p:tav tm="0">
                                          <p:val>
                                            <p:strVal val="#ppt_x"/>
                                          </p:val>
                                        </p:tav>
                                        <p:tav tm="100000">
                                          <p:val>
                                            <p:strVal val="#ppt_x"/>
                                          </p:val>
                                        </p:tav>
                                      </p:tavLst>
                                    </p:anim>
                                    <p:anim calcmode="lin" valueType="num">
                                      <p:cBhvr>
                                        <p:cTn id="29" dur="5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42" presetClass="entr" presetSubtype="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anim calcmode="lin" valueType="num">
                      <p:cBhvr>
                        <p:cTn dur="500" fill="hold"/>
                        <p:tgtEl>
                          <p:spTgt spid="31"/>
                        </p:tgtEl>
                        <p:attrNameLst>
                          <p:attrName>ppt_x</p:attrName>
                        </p:attrNameLst>
                      </p:cBhvr>
                      <p:tavLst>
                        <p:tav tm="0">
                          <p:val>
                            <p:strVal val="#ppt_x"/>
                          </p:val>
                        </p:tav>
                        <p:tav tm="100000">
                          <p:val>
                            <p:strVal val="#ppt_x"/>
                          </p:val>
                        </p:tav>
                      </p:tavLst>
                    </p:anim>
                    <p:anim calcmode="lin" valueType="num">
                      <p:cBhvr>
                        <p:cTn dur="500" fill="hold"/>
                        <p:tgtEl>
                          <p:spTgt spid="31"/>
                        </p:tgtEl>
                        <p:attrNameLst>
                          <p:attrName>ppt_y</p:attrName>
                        </p:attrNameLst>
                      </p:cBhvr>
                      <p:tavLst>
                        <p:tav tm="0">
                          <p:val>
                            <p:strVal val="#ppt_y+.1"/>
                          </p:val>
                        </p:tav>
                        <p:tav tm="100000">
                          <p:val>
                            <p:strVal val="#ppt_y"/>
                          </p:val>
                        </p:tav>
                      </p:tavLst>
                    </p:anim>
                  </p:childTnLst>
                </p:cTn>
              </p:par>
            </p:tnLst>
          </p:tmpl>
        </p:tmplLst>
      </p:bldP>
      <p:bldP spid="32"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1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6E9A392-274D-4047-9F23-E1F881643236}" type="datetimeFigureOut">
              <a:rPr lang="fr-FR" smtClean="0"/>
              <a:t>13/06/2019</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53F3B28A-11A3-4A3D-99F5-23969E8ED7EC}" type="slidenum">
              <a:rPr lang="fr-FR" smtClean="0"/>
              <a:t>‹N°›</a:t>
            </a:fld>
            <a:endParaRPr lang="fr-FR"/>
          </a:p>
        </p:txBody>
      </p:sp>
      <p:sp>
        <p:nvSpPr>
          <p:cNvPr id="15" name="Title 1"/>
          <p:cNvSpPr>
            <a:spLocks noGrp="1"/>
          </p:cNvSpPr>
          <p:nvPr>
            <p:ph type="title" hasCustomPrompt="1"/>
          </p:nvPr>
        </p:nvSpPr>
        <p:spPr>
          <a:xfrm>
            <a:off x="479425" y="692150"/>
            <a:ext cx="11233150" cy="405130"/>
          </a:xfrm>
        </p:spPr>
        <p:txBody>
          <a:bodyPr/>
          <a:lstStyle>
            <a:lvl1pPr>
              <a:defRPr b="1">
                <a:solidFill>
                  <a:schemeClr val="tx1">
                    <a:lumMod val="75000"/>
                    <a:lumOff val="25000"/>
                  </a:schemeClr>
                </a:solidFill>
              </a:defRPr>
            </a:lvl1pPr>
          </a:lstStyle>
          <a:p>
            <a:r>
              <a:rPr lang="en-US" dirty="0"/>
              <a:t>CLICK TO EDIT MASTER TITLE STYLE</a:t>
            </a:r>
            <a:endParaRPr lang="en-AU" dirty="0"/>
          </a:p>
        </p:txBody>
      </p:sp>
      <p:sp>
        <p:nvSpPr>
          <p:cNvPr id="18" name="Text Placeholder 2"/>
          <p:cNvSpPr>
            <a:spLocks noGrp="1"/>
          </p:cNvSpPr>
          <p:nvPr>
            <p:ph type="body" idx="1"/>
          </p:nvPr>
        </p:nvSpPr>
        <p:spPr>
          <a:xfrm>
            <a:off x="479425" y="1154764"/>
            <a:ext cx="11233150" cy="272983"/>
          </a:xfrm>
        </p:spPr>
        <p:txBody>
          <a:bodyPr>
            <a:normAutofit/>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28" name="Picture Placeholder 30"/>
          <p:cNvSpPr>
            <a:spLocks noGrp="1"/>
          </p:cNvSpPr>
          <p:nvPr>
            <p:ph type="pic" sz="quarter" idx="36" hasCustomPrompt="1"/>
          </p:nvPr>
        </p:nvSpPr>
        <p:spPr>
          <a:xfrm>
            <a:off x="1" y="2071466"/>
            <a:ext cx="4038600" cy="2393267"/>
          </a:xfrm>
          <a:solidFill>
            <a:schemeClr val="bg1">
              <a:lumMod val="85000"/>
            </a:schemeClr>
          </a:solidFill>
        </p:spPr>
        <p:txBody>
          <a:bodyPr/>
          <a:lstStyle>
            <a:lvl1pPr>
              <a:defRPr/>
            </a:lvl1pPr>
          </a:lstStyle>
          <a:p>
            <a:r>
              <a:rPr lang="id-ID" dirty="0"/>
              <a:t>Pic here</a:t>
            </a:r>
            <a:endParaRPr lang="en-AU" dirty="0"/>
          </a:p>
        </p:txBody>
      </p:sp>
      <p:sp>
        <p:nvSpPr>
          <p:cNvPr id="29" name="Picture Placeholder 30"/>
          <p:cNvSpPr>
            <a:spLocks noGrp="1"/>
          </p:cNvSpPr>
          <p:nvPr>
            <p:ph type="pic" sz="quarter" idx="37" hasCustomPrompt="1"/>
          </p:nvPr>
        </p:nvSpPr>
        <p:spPr>
          <a:xfrm>
            <a:off x="0" y="4464733"/>
            <a:ext cx="4038600" cy="2393267"/>
          </a:xfrm>
          <a:solidFill>
            <a:schemeClr val="bg1">
              <a:lumMod val="85000"/>
            </a:schemeClr>
          </a:solidFill>
        </p:spPr>
        <p:txBody>
          <a:bodyPr/>
          <a:lstStyle>
            <a:lvl1pPr>
              <a:defRPr/>
            </a:lvl1pPr>
          </a:lstStyle>
          <a:p>
            <a:r>
              <a:rPr lang="id-ID" dirty="0"/>
              <a:t>Pic here</a:t>
            </a:r>
            <a:endParaRPr lang="en-AU" dirty="0"/>
          </a:p>
        </p:txBody>
      </p:sp>
      <p:sp>
        <p:nvSpPr>
          <p:cNvPr id="30" name="Picture Placeholder 30"/>
          <p:cNvSpPr>
            <a:spLocks noGrp="1"/>
          </p:cNvSpPr>
          <p:nvPr>
            <p:ph type="pic" sz="quarter" idx="38" hasCustomPrompt="1"/>
          </p:nvPr>
        </p:nvSpPr>
        <p:spPr>
          <a:xfrm>
            <a:off x="4038600" y="2071466"/>
            <a:ext cx="4038600" cy="2393267"/>
          </a:xfrm>
          <a:solidFill>
            <a:schemeClr val="bg1">
              <a:lumMod val="85000"/>
            </a:schemeClr>
          </a:solidFill>
        </p:spPr>
        <p:txBody>
          <a:bodyPr/>
          <a:lstStyle>
            <a:lvl1pPr>
              <a:defRPr/>
            </a:lvl1pPr>
          </a:lstStyle>
          <a:p>
            <a:r>
              <a:rPr lang="id-ID" dirty="0"/>
              <a:t>Pic here</a:t>
            </a:r>
            <a:endParaRPr lang="en-AU" dirty="0"/>
          </a:p>
        </p:txBody>
      </p:sp>
      <p:sp>
        <p:nvSpPr>
          <p:cNvPr id="31" name="Picture Placeholder 30"/>
          <p:cNvSpPr>
            <a:spLocks noGrp="1"/>
          </p:cNvSpPr>
          <p:nvPr>
            <p:ph type="pic" sz="quarter" idx="39" hasCustomPrompt="1"/>
          </p:nvPr>
        </p:nvSpPr>
        <p:spPr>
          <a:xfrm>
            <a:off x="4038599" y="4464733"/>
            <a:ext cx="4038600" cy="2393267"/>
          </a:xfrm>
          <a:solidFill>
            <a:schemeClr val="bg1">
              <a:lumMod val="85000"/>
            </a:schemeClr>
          </a:solidFill>
        </p:spPr>
        <p:txBody>
          <a:bodyPr/>
          <a:lstStyle>
            <a:lvl1pPr>
              <a:defRPr/>
            </a:lvl1pPr>
          </a:lstStyle>
          <a:p>
            <a:r>
              <a:rPr lang="id-ID" dirty="0"/>
              <a:t>Pic here</a:t>
            </a:r>
            <a:endParaRPr lang="en-AU" dirty="0"/>
          </a:p>
        </p:txBody>
      </p:sp>
      <p:grpSp>
        <p:nvGrpSpPr>
          <p:cNvPr id="6" name="Group 5"/>
          <p:cNvGrpSpPr/>
          <p:nvPr/>
        </p:nvGrpSpPr>
        <p:grpSpPr>
          <a:xfrm>
            <a:off x="8077197" y="2071466"/>
            <a:ext cx="4114803" cy="4786534"/>
            <a:chOff x="8077197" y="2071466"/>
            <a:chExt cx="4114803" cy="3172804"/>
          </a:xfrm>
        </p:grpSpPr>
        <p:sp>
          <p:nvSpPr>
            <p:cNvPr id="2" name="Rectangle 1"/>
            <p:cNvSpPr/>
            <p:nvPr/>
          </p:nvSpPr>
          <p:spPr>
            <a:xfrm>
              <a:off x="8077199" y="2071466"/>
              <a:ext cx="4114801" cy="8023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8077198" y="2866917"/>
              <a:ext cx="4114801" cy="8023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p:cNvSpPr/>
            <p:nvPr/>
          </p:nvSpPr>
          <p:spPr>
            <a:xfrm>
              <a:off x="8077197" y="3657868"/>
              <a:ext cx="4114801" cy="8023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p:cNvSpPr/>
            <p:nvPr/>
          </p:nvSpPr>
          <p:spPr>
            <a:xfrm>
              <a:off x="8077199" y="4441907"/>
              <a:ext cx="4114801" cy="8023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1299754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fade">
                                      <p:cBhvr>
                                        <p:cTn id="11" dur="500"/>
                                        <p:tgtEl>
                                          <p:spTgt spid="18">
                                            <p:txEl>
                                              <p:pRg st="0" end="0"/>
                                            </p:txEl>
                                          </p:spTgt>
                                        </p:tgtEl>
                                      </p:cBhvr>
                                    </p:animEffect>
                                    <p:anim calcmode="lin" valueType="num">
                                      <p:cBhvr>
                                        <p:cTn id="12"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13" dur="5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anim calcmode="lin" valueType="num">
                                      <p:cBhvr>
                                        <p:cTn id="18" dur="500" fill="hold"/>
                                        <p:tgtEl>
                                          <p:spTgt spid="28"/>
                                        </p:tgtEl>
                                        <p:attrNameLst>
                                          <p:attrName>ppt_x</p:attrName>
                                        </p:attrNameLst>
                                      </p:cBhvr>
                                      <p:tavLst>
                                        <p:tav tm="0">
                                          <p:val>
                                            <p:strVal val="#ppt_x"/>
                                          </p:val>
                                        </p:tav>
                                        <p:tav tm="100000">
                                          <p:val>
                                            <p:strVal val="#ppt_x"/>
                                          </p:val>
                                        </p:tav>
                                      </p:tavLst>
                                    </p:anim>
                                    <p:anim calcmode="lin" valueType="num">
                                      <p:cBhvr>
                                        <p:cTn id="19" dur="500" fill="hold"/>
                                        <p:tgtEl>
                                          <p:spTgt spid="28"/>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2" presetClass="entr" presetSubtype="0" fill="hold" grpId="0"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anim calcmode="lin" valueType="num">
                                      <p:cBhvr>
                                        <p:cTn id="24" dur="500" fill="hold"/>
                                        <p:tgtEl>
                                          <p:spTgt spid="29"/>
                                        </p:tgtEl>
                                        <p:attrNameLst>
                                          <p:attrName>ppt_x</p:attrName>
                                        </p:attrNameLst>
                                      </p:cBhvr>
                                      <p:tavLst>
                                        <p:tav tm="0">
                                          <p:val>
                                            <p:strVal val="#ppt_x"/>
                                          </p:val>
                                        </p:tav>
                                        <p:tav tm="100000">
                                          <p:val>
                                            <p:strVal val="#ppt_x"/>
                                          </p:val>
                                        </p:tav>
                                      </p:tavLst>
                                    </p:anim>
                                    <p:anim calcmode="lin" valueType="num">
                                      <p:cBhvr>
                                        <p:cTn id="25" dur="500" fill="hold"/>
                                        <p:tgtEl>
                                          <p:spTgt spid="29"/>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anim calcmode="lin" valueType="num">
                                      <p:cBhvr>
                                        <p:cTn id="30" dur="500" fill="hold"/>
                                        <p:tgtEl>
                                          <p:spTgt spid="30"/>
                                        </p:tgtEl>
                                        <p:attrNameLst>
                                          <p:attrName>ppt_x</p:attrName>
                                        </p:attrNameLst>
                                      </p:cBhvr>
                                      <p:tavLst>
                                        <p:tav tm="0">
                                          <p:val>
                                            <p:strVal val="#ppt_x"/>
                                          </p:val>
                                        </p:tav>
                                        <p:tav tm="100000">
                                          <p:val>
                                            <p:strVal val="#ppt_x"/>
                                          </p:val>
                                        </p:tav>
                                      </p:tavLst>
                                    </p:anim>
                                    <p:anim calcmode="lin" valueType="num">
                                      <p:cBhvr>
                                        <p:cTn id="31" dur="500" fill="hold"/>
                                        <p:tgtEl>
                                          <p:spTgt spid="30"/>
                                        </p:tgtEl>
                                        <p:attrNameLst>
                                          <p:attrName>ppt_y</p:attrName>
                                        </p:attrNameLst>
                                      </p:cBhvr>
                                      <p:tavLst>
                                        <p:tav tm="0">
                                          <p:val>
                                            <p:strVal val="#ppt_y+.1"/>
                                          </p:val>
                                        </p:tav>
                                        <p:tav tm="100000">
                                          <p:val>
                                            <p:strVal val="#ppt_y"/>
                                          </p:val>
                                        </p:tav>
                                      </p:tavLst>
                                    </p:anim>
                                  </p:childTnLst>
                                </p:cTn>
                              </p:par>
                            </p:childTnLst>
                          </p:cTn>
                        </p:par>
                        <p:par>
                          <p:cTn id="32" fill="hold">
                            <p:stCondLst>
                              <p:cond delay="2500"/>
                            </p:stCondLst>
                            <p:childTnLst>
                              <p:par>
                                <p:cTn id="33" presetID="42" presetClass="entr" presetSubtype="0"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anim calcmode="lin" valueType="num">
                                      <p:cBhvr>
                                        <p:cTn id="36" dur="500" fill="hold"/>
                                        <p:tgtEl>
                                          <p:spTgt spid="31"/>
                                        </p:tgtEl>
                                        <p:attrNameLst>
                                          <p:attrName>ppt_x</p:attrName>
                                        </p:attrNameLst>
                                      </p:cBhvr>
                                      <p:tavLst>
                                        <p:tav tm="0">
                                          <p:val>
                                            <p:strVal val="#ppt_x"/>
                                          </p:val>
                                        </p:tav>
                                        <p:tav tm="100000">
                                          <p:val>
                                            <p:strVal val="#ppt_x"/>
                                          </p:val>
                                        </p:tav>
                                      </p:tavLst>
                                    </p:anim>
                                    <p:anim calcmode="lin" valueType="num">
                                      <p:cBhvr>
                                        <p:cTn id="37" dur="500" fill="hold"/>
                                        <p:tgtEl>
                                          <p:spTgt spid="31"/>
                                        </p:tgtEl>
                                        <p:attrNameLst>
                                          <p:attrName>ppt_y</p:attrName>
                                        </p:attrNameLst>
                                      </p:cBhvr>
                                      <p:tavLst>
                                        <p:tav tm="0">
                                          <p:val>
                                            <p:strVal val="#ppt_y+.1"/>
                                          </p:val>
                                        </p:tav>
                                        <p:tav tm="100000">
                                          <p:val>
                                            <p:strVal val="#ppt_y"/>
                                          </p:val>
                                        </p:tav>
                                      </p:tavLst>
                                    </p:anim>
                                  </p:childTnLst>
                                </p:cTn>
                              </p:par>
                            </p:childTnLst>
                          </p:cTn>
                        </p:par>
                        <p:par>
                          <p:cTn id="38" fill="hold">
                            <p:stCondLst>
                              <p:cond delay="3000"/>
                            </p:stCondLst>
                            <p:childTnLst>
                              <p:par>
                                <p:cTn id="39" presetID="22" presetClass="entr" presetSubtype="8" fill="hold"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left)">
                                      <p:cBhvr>
                                        <p:cTn id="4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build="p">
        <p:tmplLst>
          <p:tmpl lvl="1">
            <p:tnLst>
              <p:par>
                <p:cTn presetID="42"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anim calcmode="lin" valueType="num">
                      <p:cBhvr>
                        <p:cTn dur="500" fill="hold"/>
                        <p:tgtEl>
                          <p:spTgt spid="18"/>
                        </p:tgtEl>
                        <p:attrNameLst>
                          <p:attrName>ppt_x</p:attrName>
                        </p:attrNameLst>
                      </p:cBhvr>
                      <p:tavLst>
                        <p:tav tm="0">
                          <p:val>
                            <p:strVal val="#ppt_x"/>
                          </p:val>
                        </p:tav>
                        <p:tav tm="100000">
                          <p:val>
                            <p:strVal val="#ppt_x"/>
                          </p:val>
                        </p:tav>
                      </p:tavLst>
                    </p:anim>
                    <p:anim calcmode="lin" valueType="num">
                      <p:cBhvr>
                        <p:cTn dur="500" fill="hold"/>
                        <p:tgtEl>
                          <p:spTgt spid="18"/>
                        </p:tgtEl>
                        <p:attrNameLst>
                          <p:attrName>ppt_y</p:attrName>
                        </p:attrNameLst>
                      </p:cBhvr>
                      <p:tavLst>
                        <p:tav tm="0">
                          <p:val>
                            <p:strVal val="#ppt_y+.1"/>
                          </p:val>
                        </p:tav>
                        <p:tav tm="100000">
                          <p:val>
                            <p:strVal val="#ppt_y"/>
                          </p:val>
                        </p:tav>
                      </p:tavLst>
                    </p:anim>
                  </p:childTnLst>
                </p:cTn>
              </p:par>
            </p:tnLst>
          </p:tmpl>
        </p:tmplLst>
      </p:bldP>
      <p:bldP spid="28" grpId="0" animBg="1"/>
      <p:bldP spid="29" grpId="0" animBg="1"/>
      <p:bldP spid="30" grpId="0" animBg="1"/>
      <p:bldP spid="31"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9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2549236"/>
            <a:ext cx="4605193" cy="1683329"/>
          </a:xfrm>
        </p:spPr>
        <p:txBody>
          <a:bodyPr/>
          <a:lstStyle>
            <a:lvl1pPr>
              <a:defRPr b="1">
                <a:solidFill>
                  <a:schemeClr val="tx1">
                    <a:lumMod val="75000"/>
                    <a:lumOff val="25000"/>
                  </a:schemeClr>
                </a:solidFill>
              </a:defRPr>
            </a:lvl1pPr>
          </a:lstStyle>
          <a:p>
            <a:r>
              <a:rPr lang="en-US" dirty="0"/>
              <a:t>CLICK TO EDIT MASTER TITLE STYLE</a:t>
            </a:r>
            <a:endParaRPr lang="en-AU" dirty="0"/>
          </a:p>
        </p:txBody>
      </p:sp>
      <p:sp>
        <p:nvSpPr>
          <p:cNvPr id="3" name="Date Placeholder 2"/>
          <p:cNvSpPr>
            <a:spLocks noGrp="1"/>
          </p:cNvSpPr>
          <p:nvPr>
            <p:ph type="dt" sz="half" idx="10"/>
          </p:nvPr>
        </p:nvSpPr>
        <p:spPr/>
        <p:txBody>
          <a:bodyPr/>
          <a:lstStyle/>
          <a:p>
            <a:fld id="{96E9A392-274D-4047-9F23-E1F881643236}" type="datetimeFigureOut">
              <a:rPr lang="fr-FR" smtClean="0"/>
              <a:t>13/06/2019</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53F3B28A-11A3-4A3D-99F5-23969E8ED7EC}" type="slidenum">
              <a:rPr lang="fr-FR" smtClean="0"/>
              <a:t>‹N°›</a:t>
            </a:fld>
            <a:endParaRPr lang="fr-FR"/>
          </a:p>
        </p:txBody>
      </p:sp>
      <p:sp>
        <p:nvSpPr>
          <p:cNvPr id="8" name="Text Placeholder 2"/>
          <p:cNvSpPr>
            <a:spLocks noGrp="1"/>
          </p:cNvSpPr>
          <p:nvPr>
            <p:ph type="body" idx="1"/>
          </p:nvPr>
        </p:nvSpPr>
        <p:spPr>
          <a:xfrm>
            <a:off x="479424" y="4418436"/>
            <a:ext cx="4605193" cy="272983"/>
          </a:xfrm>
        </p:spPr>
        <p:txBody>
          <a:bodyPr>
            <a:normAutofit/>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Tree>
    <p:extLst>
      <p:ext uri="{BB962C8B-B14F-4D97-AF65-F5344CB8AC3E}">
        <p14:creationId xmlns:p14="http://schemas.microsoft.com/office/powerpoint/2010/main" val="3691902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anim calcmode="lin" valueType="num">
                                      <p:cBhvr>
                                        <p:cTn id="12"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42"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96E9A392-274D-4047-9F23-E1F881643236}" type="datetimeFigureOut">
              <a:rPr lang="fr-FR" smtClean="0"/>
              <a:t>13/06/2019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3F3B28A-11A3-4A3D-99F5-23969E8ED7EC}" type="slidenum">
              <a:rPr lang="fr-FR" smtClean="0"/>
              <a:t>‹N°›</a:t>
            </a:fld>
            <a:endParaRPr lang="fr-FR"/>
          </a:p>
        </p:txBody>
      </p:sp>
    </p:spTree>
    <p:extLst>
      <p:ext uri="{BB962C8B-B14F-4D97-AF65-F5344CB8AC3E}">
        <p14:creationId xmlns:p14="http://schemas.microsoft.com/office/powerpoint/2010/main" val="40686964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AU"/>
          </a:p>
        </p:txBody>
      </p:sp>
      <p:sp>
        <p:nvSpPr>
          <p:cNvPr id="5" name="Date Placeholder 4"/>
          <p:cNvSpPr>
            <a:spLocks noGrp="1"/>
          </p:cNvSpPr>
          <p:nvPr>
            <p:ph type="dt" sz="half" idx="10"/>
          </p:nvPr>
        </p:nvSpPr>
        <p:spPr/>
        <p:txBody>
          <a:bodyPr/>
          <a:lstStyle/>
          <a:p>
            <a:fld id="{96E9A392-274D-4047-9F23-E1F881643236}" type="datetimeFigureOut">
              <a:rPr lang="fr-FR" smtClean="0"/>
              <a:t>13/06/2019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53F3B28A-11A3-4A3D-99F5-23969E8ED7EC}" type="slidenum">
              <a:rPr lang="fr-FR" smtClean="0"/>
              <a:t>‹N°›</a:t>
            </a:fld>
            <a:endParaRPr lang="fr-FR"/>
          </a:p>
        </p:txBody>
      </p:sp>
    </p:spTree>
    <p:extLst>
      <p:ext uri="{BB962C8B-B14F-4D97-AF65-F5344CB8AC3E}">
        <p14:creationId xmlns:p14="http://schemas.microsoft.com/office/powerpoint/2010/main" val="30974976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fr-FR"/>
              <a:t>Modifiez le style du titre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AU"/>
          </a:p>
        </p:txBody>
      </p:sp>
      <p:sp>
        <p:nvSpPr>
          <p:cNvPr id="7" name="Date Placeholder 6"/>
          <p:cNvSpPr>
            <a:spLocks noGrp="1"/>
          </p:cNvSpPr>
          <p:nvPr>
            <p:ph type="dt" sz="half" idx="10"/>
          </p:nvPr>
        </p:nvSpPr>
        <p:spPr/>
        <p:txBody>
          <a:bodyPr/>
          <a:lstStyle/>
          <a:p>
            <a:fld id="{96E9A392-274D-4047-9F23-E1F881643236}" type="datetimeFigureOut">
              <a:rPr lang="fr-FR" smtClean="0"/>
              <a:t>13/06/2019</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53F3B28A-11A3-4A3D-99F5-23969E8ED7EC}" type="slidenum">
              <a:rPr lang="fr-FR" smtClean="0"/>
              <a:t>‹N°›</a:t>
            </a:fld>
            <a:endParaRPr lang="fr-FR"/>
          </a:p>
        </p:txBody>
      </p:sp>
    </p:spTree>
    <p:extLst>
      <p:ext uri="{BB962C8B-B14F-4D97-AF65-F5344CB8AC3E}">
        <p14:creationId xmlns:p14="http://schemas.microsoft.com/office/powerpoint/2010/main" val="30214386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AU"/>
          </a:p>
        </p:txBody>
      </p:sp>
      <p:sp>
        <p:nvSpPr>
          <p:cNvPr id="3" name="Date Placeholder 2"/>
          <p:cNvSpPr>
            <a:spLocks noGrp="1"/>
          </p:cNvSpPr>
          <p:nvPr>
            <p:ph type="dt" sz="half" idx="10"/>
          </p:nvPr>
        </p:nvSpPr>
        <p:spPr/>
        <p:txBody>
          <a:bodyPr/>
          <a:lstStyle/>
          <a:p>
            <a:fld id="{96E9A392-274D-4047-9F23-E1F881643236}" type="datetimeFigureOut">
              <a:rPr lang="fr-FR" smtClean="0"/>
              <a:t>13/06/2019</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53F3B28A-11A3-4A3D-99F5-23969E8ED7EC}" type="slidenum">
              <a:rPr lang="fr-FR" smtClean="0"/>
              <a:t>‹N°›</a:t>
            </a:fld>
            <a:endParaRPr lang="fr-FR"/>
          </a:p>
        </p:txBody>
      </p:sp>
    </p:spTree>
    <p:extLst>
      <p:ext uri="{BB962C8B-B14F-4D97-AF65-F5344CB8AC3E}">
        <p14:creationId xmlns:p14="http://schemas.microsoft.com/office/powerpoint/2010/main" val="4197111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E9A392-274D-4047-9F23-E1F881643236}" type="datetimeFigureOut">
              <a:rPr lang="fr-FR" smtClean="0"/>
              <a:t>13/06/2019</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53F3B28A-11A3-4A3D-99F5-23969E8ED7EC}" type="slidenum">
              <a:rPr lang="fr-FR" smtClean="0"/>
              <a:t>‹N°›</a:t>
            </a:fld>
            <a:endParaRPr lang="fr-FR"/>
          </a:p>
        </p:txBody>
      </p:sp>
    </p:spTree>
    <p:extLst>
      <p:ext uri="{BB962C8B-B14F-4D97-AF65-F5344CB8AC3E}">
        <p14:creationId xmlns:p14="http://schemas.microsoft.com/office/powerpoint/2010/main" val="1584770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278492"/>
            <a:ext cx="11233150" cy="405130"/>
          </a:xfrm>
        </p:spPr>
        <p:txBody>
          <a:bodyPr/>
          <a:lstStyle>
            <a:lvl1pPr>
              <a:defRPr b="1">
                <a:solidFill>
                  <a:schemeClr val="tx1">
                    <a:lumMod val="75000"/>
                    <a:lumOff val="25000"/>
                  </a:schemeClr>
                </a:solidFill>
              </a:defRPr>
            </a:lvl1pPr>
          </a:lstStyle>
          <a:p>
            <a:r>
              <a:rPr lang="en-US" dirty="0"/>
              <a:t>CLICK TO EDIT MASTER TITLE STYLE</a:t>
            </a:r>
            <a:endParaRPr lang="en-AU" dirty="0"/>
          </a:p>
        </p:txBody>
      </p:sp>
      <p:sp>
        <p:nvSpPr>
          <p:cNvPr id="3" name="Date Placeholder 2"/>
          <p:cNvSpPr>
            <a:spLocks noGrp="1"/>
          </p:cNvSpPr>
          <p:nvPr>
            <p:ph type="dt" sz="half" idx="10"/>
          </p:nvPr>
        </p:nvSpPr>
        <p:spPr/>
        <p:txBody>
          <a:bodyPr/>
          <a:lstStyle/>
          <a:p>
            <a:fld id="{96E9A392-274D-4047-9F23-E1F881643236}" type="datetimeFigureOut">
              <a:rPr lang="fr-FR" smtClean="0"/>
              <a:t>13/06/2019</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53F3B28A-11A3-4A3D-99F5-23969E8ED7EC}" type="slidenum">
              <a:rPr lang="fr-FR" smtClean="0"/>
              <a:t>‹N°›</a:t>
            </a:fld>
            <a:endParaRPr lang="fr-FR"/>
          </a:p>
        </p:txBody>
      </p:sp>
      <p:sp>
        <p:nvSpPr>
          <p:cNvPr id="7" name="Text Placeholder 6"/>
          <p:cNvSpPr>
            <a:spLocks noGrp="1"/>
          </p:cNvSpPr>
          <p:nvPr>
            <p:ph type="body" sz="quarter" idx="13"/>
          </p:nvPr>
        </p:nvSpPr>
        <p:spPr>
          <a:xfrm>
            <a:off x="479425" y="-19958"/>
            <a:ext cx="3559175" cy="273050"/>
          </a:xfrm>
        </p:spPr>
        <p:txBody>
          <a:bodyPr/>
          <a:lstStyle>
            <a:lvl1pPr>
              <a:defRPr>
                <a:solidFill>
                  <a:schemeClr val="tx1">
                    <a:lumMod val="65000"/>
                    <a:lumOff val="35000"/>
                  </a:schemeClr>
                </a:solidFill>
                <a:latin typeface="+mj-lt"/>
              </a:defRPr>
            </a:lvl1pPr>
          </a:lstStyle>
          <a:p>
            <a:pPr lvl="0"/>
            <a:r>
              <a:rPr lang="fr-FR"/>
              <a:t>Cliquez pour modifier les styles du texte du masque</a:t>
            </a:r>
          </a:p>
        </p:txBody>
      </p:sp>
      <p:sp>
        <p:nvSpPr>
          <p:cNvPr id="8" name="Text Placeholder 2"/>
          <p:cNvSpPr>
            <a:spLocks noGrp="1"/>
          </p:cNvSpPr>
          <p:nvPr>
            <p:ph type="body" idx="1"/>
          </p:nvPr>
        </p:nvSpPr>
        <p:spPr>
          <a:xfrm>
            <a:off x="479425" y="741106"/>
            <a:ext cx="11233150" cy="272983"/>
          </a:xfrm>
        </p:spPr>
        <p:txBody>
          <a:bodyPr>
            <a:normAutofit/>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Tree>
    <p:extLst>
      <p:ext uri="{BB962C8B-B14F-4D97-AF65-F5344CB8AC3E}">
        <p14:creationId xmlns:p14="http://schemas.microsoft.com/office/powerpoint/2010/main" val="3405008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anim calcmode="lin" valueType="num">
                                      <p:cBhvr>
                                        <p:cTn id="16"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p:tmplLst>
          <p:tmpl lvl="1">
            <p:tnLst>
              <p:par>
                <p:cTn presetID="42"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18806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96E9A392-274D-4047-9F23-E1F881643236}" type="datetimeFigureOut">
              <a:rPr lang="fr-FR" smtClean="0"/>
              <a:t>13/06/2019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53F3B28A-11A3-4A3D-99F5-23969E8ED7EC}" type="slidenum">
              <a:rPr lang="fr-FR" smtClean="0"/>
              <a:t>‹N°›</a:t>
            </a:fld>
            <a:endParaRPr lang="fr-FR"/>
          </a:p>
        </p:txBody>
      </p:sp>
    </p:spTree>
    <p:extLst>
      <p:ext uri="{BB962C8B-B14F-4D97-AF65-F5344CB8AC3E}">
        <p14:creationId xmlns:p14="http://schemas.microsoft.com/office/powerpoint/2010/main" val="5254768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96E9A392-274D-4047-9F23-E1F881643236}" type="datetimeFigureOut">
              <a:rPr lang="fr-FR" smtClean="0"/>
              <a:t>13/06/2019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53F3B28A-11A3-4A3D-99F5-23969E8ED7EC}" type="slidenum">
              <a:rPr lang="fr-FR" smtClean="0"/>
              <a:t>‹N°›</a:t>
            </a:fld>
            <a:endParaRPr lang="fr-FR"/>
          </a:p>
        </p:txBody>
      </p:sp>
    </p:spTree>
    <p:extLst>
      <p:ext uri="{BB962C8B-B14F-4D97-AF65-F5344CB8AC3E}">
        <p14:creationId xmlns:p14="http://schemas.microsoft.com/office/powerpoint/2010/main" val="7761554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AU"/>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AU"/>
          </a:p>
        </p:txBody>
      </p:sp>
      <p:sp>
        <p:nvSpPr>
          <p:cNvPr id="4" name="Date Placeholder 3"/>
          <p:cNvSpPr>
            <a:spLocks noGrp="1"/>
          </p:cNvSpPr>
          <p:nvPr>
            <p:ph type="dt" sz="half" idx="10"/>
          </p:nvPr>
        </p:nvSpPr>
        <p:spPr/>
        <p:txBody>
          <a:bodyPr/>
          <a:lstStyle/>
          <a:p>
            <a:fld id="{96E9A392-274D-4047-9F23-E1F881643236}" type="datetimeFigureOut">
              <a:rPr lang="fr-FR" smtClean="0"/>
              <a:t>13/06/2019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3F3B28A-11A3-4A3D-99F5-23969E8ED7EC}" type="slidenum">
              <a:rPr lang="fr-FR" smtClean="0"/>
              <a:t>‹N°›</a:t>
            </a:fld>
            <a:endParaRPr lang="fr-FR"/>
          </a:p>
        </p:txBody>
      </p:sp>
    </p:spTree>
    <p:extLst>
      <p:ext uri="{BB962C8B-B14F-4D97-AF65-F5344CB8AC3E}">
        <p14:creationId xmlns:p14="http://schemas.microsoft.com/office/powerpoint/2010/main" val="19155806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fr-FR"/>
              <a:t>Modifiez le style du titre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AU"/>
          </a:p>
        </p:txBody>
      </p:sp>
      <p:sp>
        <p:nvSpPr>
          <p:cNvPr id="4" name="Date Placeholder 3"/>
          <p:cNvSpPr>
            <a:spLocks noGrp="1"/>
          </p:cNvSpPr>
          <p:nvPr>
            <p:ph type="dt" sz="half" idx="10"/>
          </p:nvPr>
        </p:nvSpPr>
        <p:spPr/>
        <p:txBody>
          <a:bodyPr/>
          <a:lstStyle/>
          <a:p>
            <a:fld id="{96E9A392-274D-4047-9F23-E1F881643236}" type="datetimeFigureOut">
              <a:rPr lang="fr-FR" smtClean="0"/>
              <a:t>13/06/2019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3F3B28A-11A3-4A3D-99F5-23969E8ED7EC}" type="slidenum">
              <a:rPr lang="fr-FR" smtClean="0"/>
              <a:t>‹N°›</a:t>
            </a:fld>
            <a:endParaRPr lang="fr-FR"/>
          </a:p>
        </p:txBody>
      </p:sp>
    </p:spTree>
    <p:extLst>
      <p:ext uri="{BB962C8B-B14F-4D97-AF65-F5344CB8AC3E}">
        <p14:creationId xmlns:p14="http://schemas.microsoft.com/office/powerpoint/2010/main" val="62217374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1_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F711041-E5A2-4C18-817A-DB655DE7A6A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xmlns="" id="{5F0D0829-EC17-49B5-84AF-16151FA4444C}"/>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xmlns="" id="{55D83A58-55D0-402F-8A97-3E0CEE37FFC0}"/>
              </a:ext>
            </a:extLst>
          </p:cNvPr>
          <p:cNvSpPr>
            <a:spLocks noGrp="1"/>
          </p:cNvSpPr>
          <p:nvPr>
            <p:ph type="dt" sz="half" idx="10"/>
          </p:nvPr>
        </p:nvSpPr>
        <p:spPr/>
        <p:txBody>
          <a:bodyPr/>
          <a:lstStyle/>
          <a:p>
            <a:fld id="{96E9A392-274D-4047-9F23-E1F881643236}" type="datetimeFigureOut">
              <a:rPr lang="fr-FR" smtClean="0"/>
              <a:t>13/06/2019</a:t>
            </a:fld>
            <a:endParaRPr lang="fr-FR"/>
          </a:p>
        </p:txBody>
      </p:sp>
      <p:sp>
        <p:nvSpPr>
          <p:cNvPr id="5" name="Espace réservé du pied de page 4">
            <a:extLst>
              <a:ext uri="{FF2B5EF4-FFF2-40B4-BE49-F238E27FC236}">
                <a16:creationId xmlns:a16="http://schemas.microsoft.com/office/drawing/2014/main" xmlns="" id="{F7181CF7-8C82-4FA7-8903-B51D30F0A19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xmlns="" id="{5BF5B33B-11DE-49CC-909C-6651C7C0DFFF}"/>
              </a:ext>
            </a:extLst>
          </p:cNvPr>
          <p:cNvSpPr>
            <a:spLocks noGrp="1"/>
          </p:cNvSpPr>
          <p:nvPr>
            <p:ph type="sldNum" sz="quarter" idx="12"/>
          </p:nvPr>
        </p:nvSpPr>
        <p:spPr/>
        <p:txBody>
          <a:bodyPr/>
          <a:lstStyle/>
          <a:p>
            <a:fld id="{53F3B28A-11A3-4A3D-99F5-23969E8ED7EC}" type="slidenum">
              <a:rPr lang="fr-FR" smtClean="0"/>
              <a:t>‹N°›</a:t>
            </a:fld>
            <a:endParaRPr lang="fr-FR"/>
          </a:p>
        </p:txBody>
      </p:sp>
    </p:spTree>
    <p:extLst>
      <p:ext uri="{BB962C8B-B14F-4D97-AF65-F5344CB8AC3E}">
        <p14:creationId xmlns:p14="http://schemas.microsoft.com/office/powerpoint/2010/main" val="22492732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iapositive de titre">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12192000" cy="6858000"/>
          </a:xfrm>
          <a:solidFill>
            <a:schemeClr val="bg1">
              <a:lumMod val="85000"/>
            </a:schemeClr>
          </a:solidFill>
        </p:spPr>
        <p:txBody>
          <a:bodyPr/>
          <a:lstStyle/>
          <a:p>
            <a:r>
              <a:rPr lang="fr-FR"/>
              <a:t>Cliquez sur l'icône pour ajouter une image</a:t>
            </a:r>
            <a:endParaRPr lang="en-AU"/>
          </a:p>
        </p:txBody>
      </p:sp>
      <p:sp>
        <p:nvSpPr>
          <p:cNvPr id="9" name="Picture Placeholder 7"/>
          <p:cNvSpPr>
            <a:spLocks noGrp="1"/>
          </p:cNvSpPr>
          <p:nvPr>
            <p:ph type="pic" sz="quarter" idx="14"/>
          </p:nvPr>
        </p:nvSpPr>
        <p:spPr>
          <a:xfrm>
            <a:off x="3028950" y="1943100"/>
            <a:ext cx="6096000" cy="4914900"/>
          </a:xfrm>
          <a:solidFill>
            <a:schemeClr val="bg2">
              <a:lumMod val="25000"/>
            </a:schemeClr>
          </a:solidFill>
        </p:spPr>
        <p:txBody>
          <a:bodyPr/>
          <a:lstStyle/>
          <a:p>
            <a:r>
              <a:rPr lang="fr-FR"/>
              <a:t>Cliquez sur l'icône pour ajouter une image</a:t>
            </a:r>
            <a:endParaRPr lang="en-AU"/>
          </a:p>
        </p:txBody>
      </p:sp>
      <p:sp>
        <p:nvSpPr>
          <p:cNvPr id="2" name="Titl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AU" dirty="0"/>
          </a:p>
        </p:txBody>
      </p:sp>
      <p:sp>
        <p:nvSpPr>
          <p:cNvPr id="4" name="Date Placeholder 3"/>
          <p:cNvSpPr>
            <a:spLocks noGrp="1"/>
          </p:cNvSpPr>
          <p:nvPr>
            <p:ph type="dt" sz="half" idx="10"/>
          </p:nvPr>
        </p:nvSpPr>
        <p:spPr/>
        <p:txBody>
          <a:bodyPr/>
          <a:lstStyle/>
          <a:p>
            <a:fld id="{0B4234DA-7FC4-4791-9039-3C31B320FEE5}" type="datetime1">
              <a:rPr lang="en-AU" smtClean="0"/>
              <a:t>13/06/2019</a:t>
            </a:fld>
            <a:endParaRPr lang="en-AU"/>
          </a:p>
        </p:txBody>
      </p:sp>
      <p:sp>
        <p:nvSpPr>
          <p:cNvPr id="5" name="Footer Placeholder 4"/>
          <p:cNvSpPr>
            <a:spLocks noGrp="1"/>
          </p:cNvSpPr>
          <p:nvPr>
            <p:ph type="ftr" sz="quarter" idx="11"/>
          </p:nvPr>
        </p:nvSpPr>
        <p:spPr/>
        <p:txBody>
          <a:bodyPr/>
          <a:lstStyle/>
          <a:p>
            <a:r>
              <a:rPr lang="en-AU"/>
              <a:t>www.net-pro.tn</a:t>
            </a:r>
          </a:p>
        </p:txBody>
      </p:sp>
      <p:sp>
        <p:nvSpPr>
          <p:cNvPr id="6" name="Slide Number Placeholder 5"/>
          <p:cNvSpPr>
            <a:spLocks noGrp="1"/>
          </p:cNvSpPr>
          <p:nvPr>
            <p:ph type="sldNum" sz="quarter" idx="12"/>
          </p:nvPr>
        </p:nvSpPr>
        <p:spPr/>
        <p:txBody>
          <a:bodyPr/>
          <a:lstStyle/>
          <a:p>
            <a:fld id="{B2368EEF-F8D6-448A-9AF0-691E77075A3E}" type="slidenum">
              <a:rPr lang="en-AU" smtClean="0"/>
              <a:t>‹N°›</a:t>
            </a:fld>
            <a:endParaRPr lang="en-AU"/>
          </a:p>
        </p:txBody>
      </p:sp>
    </p:spTree>
    <p:extLst>
      <p:ext uri="{BB962C8B-B14F-4D97-AF65-F5344CB8AC3E}">
        <p14:creationId xmlns:p14="http://schemas.microsoft.com/office/powerpoint/2010/main" val="2498830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78000" y="1996719"/>
            <a:ext cx="4307472" cy="839020"/>
          </a:xfrm>
        </p:spPr>
        <p:txBody>
          <a:bodyPr>
            <a:noAutofit/>
          </a:bodyPr>
          <a:lstStyle>
            <a:lvl1pPr algn="r">
              <a:defRPr sz="6000">
                <a:solidFill>
                  <a:schemeClr val="tx1">
                    <a:lumMod val="75000"/>
                    <a:lumOff val="25000"/>
                  </a:schemeClr>
                </a:solidFill>
              </a:defRPr>
            </a:lvl1pPr>
          </a:lstStyle>
          <a:p>
            <a:r>
              <a:rPr lang="id-ID" dirty="0"/>
              <a:t>TITLE</a:t>
            </a:r>
            <a:endParaRPr lang="en-AU" dirty="0"/>
          </a:p>
        </p:txBody>
      </p:sp>
      <p:sp>
        <p:nvSpPr>
          <p:cNvPr id="3" name="Content Placeholder 2"/>
          <p:cNvSpPr>
            <a:spLocks noGrp="1"/>
          </p:cNvSpPr>
          <p:nvPr>
            <p:ph idx="1"/>
          </p:nvPr>
        </p:nvSpPr>
        <p:spPr>
          <a:xfrm>
            <a:off x="1788528" y="2758235"/>
            <a:ext cx="4307472" cy="1425158"/>
          </a:xfrm>
        </p:spPr>
        <p:txBody>
          <a:bodyPr>
            <a:normAutofit/>
          </a:bodyPr>
          <a:lstStyle>
            <a:lvl1pPr algn="r">
              <a:defRPr sz="2000">
                <a:solidFill>
                  <a:schemeClr val="tx1">
                    <a:lumMod val="50000"/>
                    <a:lumOff val="50000"/>
                  </a:schemeClr>
                </a:solidFill>
              </a:defRPr>
            </a:lvl1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13B1153-0754-418B-A253-976814FBEE18}" type="datetime1">
              <a:rPr lang="en-AU" smtClean="0"/>
              <a:t>13/06/2019</a:t>
            </a:fld>
            <a:endParaRPr lang="en-AU"/>
          </a:p>
        </p:txBody>
      </p:sp>
      <p:sp>
        <p:nvSpPr>
          <p:cNvPr id="5" name="Footer Placeholder 4"/>
          <p:cNvSpPr>
            <a:spLocks noGrp="1"/>
          </p:cNvSpPr>
          <p:nvPr>
            <p:ph type="ftr" sz="quarter" idx="11"/>
          </p:nvPr>
        </p:nvSpPr>
        <p:spPr/>
        <p:txBody>
          <a:bodyPr/>
          <a:lstStyle/>
          <a:p>
            <a:r>
              <a:rPr lang="en-AU"/>
              <a:t>www.net-pro.tn</a:t>
            </a:r>
          </a:p>
        </p:txBody>
      </p:sp>
      <p:sp>
        <p:nvSpPr>
          <p:cNvPr id="6" name="Slide Number Placeholder 5"/>
          <p:cNvSpPr>
            <a:spLocks noGrp="1"/>
          </p:cNvSpPr>
          <p:nvPr>
            <p:ph type="sldNum" sz="quarter" idx="12"/>
          </p:nvPr>
        </p:nvSpPr>
        <p:spPr/>
        <p:txBody>
          <a:bodyPr/>
          <a:lstStyle/>
          <a:p>
            <a:fld id="{B2368EEF-F8D6-448A-9AF0-691E77075A3E}" type="slidenum">
              <a:rPr lang="en-AU" smtClean="0"/>
              <a:t>‹N°›</a:t>
            </a:fld>
            <a:endParaRPr lang="en-AU"/>
          </a:p>
        </p:txBody>
      </p:sp>
      <p:sp>
        <p:nvSpPr>
          <p:cNvPr id="8" name="Picture Placeholder 7"/>
          <p:cNvSpPr>
            <a:spLocks noGrp="1"/>
          </p:cNvSpPr>
          <p:nvPr>
            <p:ph type="pic" sz="quarter" idx="13" hasCustomPrompt="1"/>
          </p:nvPr>
        </p:nvSpPr>
        <p:spPr>
          <a:xfrm>
            <a:off x="0" y="0"/>
            <a:ext cx="12192000" cy="1989138"/>
          </a:xfrm>
          <a:solidFill>
            <a:schemeClr val="bg1">
              <a:lumMod val="85000"/>
            </a:schemeClr>
          </a:solidFill>
        </p:spPr>
        <p:txBody>
          <a:bodyPr>
            <a:normAutofit/>
          </a:bodyPr>
          <a:lstStyle>
            <a:lvl1pPr>
              <a:defRPr sz="1000"/>
            </a:lvl1pPr>
          </a:lstStyle>
          <a:p>
            <a:r>
              <a:rPr lang="id-ID" dirty="0"/>
              <a:t>Pic here</a:t>
            </a:r>
            <a:endParaRPr lang="en-AU" dirty="0"/>
          </a:p>
        </p:txBody>
      </p:sp>
      <p:sp>
        <p:nvSpPr>
          <p:cNvPr id="10" name="Picture Placeholder 9"/>
          <p:cNvSpPr>
            <a:spLocks noGrp="1"/>
          </p:cNvSpPr>
          <p:nvPr>
            <p:ph type="pic" sz="quarter" idx="14"/>
          </p:nvPr>
        </p:nvSpPr>
        <p:spPr>
          <a:xfrm rot="21079909">
            <a:off x="7010400" y="1587500"/>
            <a:ext cx="1976438" cy="1976438"/>
          </a:xfrm>
          <a:solidFill>
            <a:schemeClr val="bg1">
              <a:lumMod val="75000"/>
            </a:schemeClr>
          </a:solidFill>
        </p:spPr>
        <p:txBody>
          <a:bodyPr/>
          <a:lstStyle/>
          <a:p>
            <a:r>
              <a:rPr lang="fr-FR"/>
              <a:t>Cliquez sur l'icône pour ajouter une image</a:t>
            </a:r>
            <a:endParaRPr lang="en-AU"/>
          </a:p>
        </p:txBody>
      </p:sp>
      <p:sp>
        <p:nvSpPr>
          <p:cNvPr id="16" name="Picture Placeholder 15"/>
          <p:cNvSpPr>
            <a:spLocks noGrp="1"/>
          </p:cNvSpPr>
          <p:nvPr>
            <p:ph type="pic" sz="quarter" idx="16" hasCustomPrompt="1"/>
          </p:nvPr>
        </p:nvSpPr>
        <p:spPr>
          <a:xfrm>
            <a:off x="7010400" y="1583575"/>
            <a:ext cx="1976438" cy="63291"/>
          </a:xfrm>
          <a:solidFill>
            <a:schemeClr val="accent1"/>
          </a:solidFill>
        </p:spPr>
        <p:txBody>
          <a:bodyPr>
            <a:noAutofit/>
          </a:bodyPr>
          <a:lstStyle>
            <a:lvl1pPr algn="r">
              <a:defRPr sz="500"/>
            </a:lvl1pPr>
          </a:lstStyle>
          <a:p>
            <a:r>
              <a:rPr lang="id-ID" dirty="0"/>
              <a:t>Nopic</a:t>
            </a:r>
            <a:endParaRPr lang="en-AU" dirty="0"/>
          </a:p>
        </p:txBody>
      </p:sp>
      <p:sp>
        <p:nvSpPr>
          <p:cNvPr id="18" name="Picture Placeholder 15"/>
          <p:cNvSpPr>
            <a:spLocks noGrp="1"/>
          </p:cNvSpPr>
          <p:nvPr>
            <p:ph type="pic" sz="quarter" idx="17" hasCustomPrompt="1"/>
          </p:nvPr>
        </p:nvSpPr>
        <p:spPr>
          <a:xfrm rot="16200000">
            <a:off x="6053827" y="2538457"/>
            <a:ext cx="1976438" cy="63291"/>
          </a:xfrm>
          <a:solidFill>
            <a:schemeClr val="accent2"/>
          </a:solidFill>
        </p:spPr>
        <p:txBody>
          <a:bodyPr>
            <a:noAutofit/>
          </a:bodyPr>
          <a:lstStyle>
            <a:lvl1pPr algn="r">
              <a:defRPr sz="500"/>
            </a:lvl1pPr>
          </a:lstStyle>
          <a:p>
            <a:r>
              <a:rPr lang="id-ID" dirty="0"/>
              <a:t>Nopic</a:t>
            </a:r>
            <a:endParaRPr lang="en-AU" dirty="0"/>
          </a:p>
        </p:txBody>
      </p:sp>
      <p:sp>
        <p:nvSpPr>
          <p:cNvPr id="19" name="Picture Placeholder 15"/>
          <p:cNvSpPr>
            <a:spLocks noGrp="1"/>
          </p:cNvSpPr>
          <p:nvPr>
            <p:ph type="pic" sz="quarter" idx="18" hasCustomPrompt="1"/>
          </p:nvPr>
        </p:nvSpPr>
        <p:spPr>
          <a:xfrm rot="16200000">
            <a:off x="7966974" y="2538458"/>
            <a:ext cx="1976438" cy="63291"/>
          </a:xfrm>
          <a:solidFill>
            <a:schemeClr val="accent4"/>
          </a:solidFill>
        </p:spPr>
        <p:txBody>
          <a:bodyPr>
            <a:noAutofit/>
          </a:bodyPr>
          <a:lstStyle>
            <a:lvl1pPr algn="r">
              <a:defRPr sz="500"/>
            </a:lvl1pPr>
          </a:lstStyle>
          <a:p>
            <a:r>
              <a:rPr lang="id-ID" dirty="0"/>
              <a:t>Nopic</a:t>
            </a:r>
            <a:endParaRPr lang="en-AU" dirty="0"/>
          </a:p>
        </p:txBody>
      </p:sp>
      <p:sp>
        <p:nvSpPr>
          <p:cNvPr id="20" name="Picture Placeholder 15"/>
          <p:cNvSpPr>
            <a:spLocks noGrp="1"/>
          </p:cNvSpPr>
          <p:nvPr>
            <p:ph type="pic" sz="quarter" idx="19" hasCustomPrompt="1"/>
          </p:nvPr>
        </p:nvSpPr>
        <p:spPr>
          <a:xfrm>
            <a:off x="7010400" y="3523186"/>
            <a:ext cx="1976438" cy="63291"/>
          </a:xfrm>
          <a:solidFill>
            <a:schemeClr val="accent5"/>
          </a:solidFill>
        </p:spPr>
        <p:txBody>
          <a:bodyPr>
            <a:noAutofit/>
          </a:bodyPr>
          <a:lstStyle>
            <a:lvl1pPr algn="r">
              <a:defRPr sz="500"/>
            </a:lvl1pPr>
          </a:lstStyle>
          <a:p>
            <a:r>
              <a:rPr lang="id-ID" dirty="0"/>
              <a:t>Nopic</a:t>
            </a:r>
            <a:endParaRPr lang="en-AU" dirty="0"/>
          </a:p>
        </p:txBody>
      </p:sp>
      <p:sp>
        <p:nvSpPr>
          <p:cNvPr id="22" name="Text Placeholder 21"/>
          <p:cNvSpPr>
            <a:spLocks noGrp="1"/>
          </p:cNvSpPr>
          <p:nvPr>
            <p:ph type="body" sz="quarter" idx="20"/>
          </p:nvPr>
        </p:nvSpPr>
        <p:spPr>
          <a:xfrm>
            <a:off x="6872288" y="4073525"/>
            <a:ext cx="3109912" cy="360363"/>
          </a:xfrm>
        </p:spPr>
        <p:txBody>
          <a:bodyPr/>
          <a:lstStyle>
            <a:lvl1pPr>
              <a:defRPr>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3" name="Text Placeholder 21"/>
          <p:cNvSpPr>
            <a:spLocks noGrp="1"/>
          </p:cNvSpPr>
          <p:nvPr>
            <p:ph type="body" sz="quarter" idx="21"/>
          </p:nvPr>
        </p:nvSpPr>
        <p:spPr>
          <a:xfrm>
            <a:off x="6872288" y="4482636"/>
            <a:ext cx="3109912" cy="1391908"/>
          </a:xfrm>
        </p:spPr>
        <p:txBody>
          <a:bodyPr>
            <a:normAutofit/>
          </a:bodyPr>
          <a:lstStyle>
            <a:lvl1pP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4" name="Text Placeholder 6"/>
          <p:cNvSpPr>
            <a:spLocks noGrp="1"/>
          </p:cNvSpPr>
          <p:nvPr>
            <p:ph type="body" sz="quarter" idx="22"/>
          </p:nvPr>
        </p:nvSpPr>
        <p:spPr>
          <a:xfrm>
            <a:off x="2526297" y="1603582"/>
            <a:ext cx="3559175" cy="372856"/>
          </a:xfrm>
        </p:spPr>
        <p:txBody>
          <a:bodyPr>
            <a:noAutofit/>
          </a:bodyPr>
          <a:lstStyle>
            <a:lvl1pPr algn="r">
              <a:defRPr sz="2800">
                <a:solidFill>
                  <a:schemeClr val="tx1">
                    <a:lumMod val="65000"/>
                    <a:lumOff val="35000"/>
                  </a:schemeClr>
                </a:solidFill>
                <a:latin typeface="+mj-lt"/>
              </a:defRPr>
            </a:lvl1pPr>
          </a:lstStyle>
          <a:p>
            <a:pPr lvl="0"/>
            <a:r>
              <a:rPr lang="fr-FR"/>
              <a:t>Cliquez pour modifier les styles du texte du masque</a:t>
            </a:r>
          </a:p>
        </p:txBody>
      </p:sp>
    </p:spTree>
    <p:extLst>
      <p:ext uri="{BB962C8B-B14F-4D97-AF65-F5344CB8AC3E}">
        <p14:creationId xmlns:p14="http://schemas.microsoft.com/office/powerpoint/2010/main" val="2545826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10" presetClass="entr" presetSubtype="0" fill="hold" grpId="0" nodeType="afterEffect" nodePh="1">
                                  <p:stCondLst>
                                    <p:cond delay="0"/>
                                  </p:stCondLst>
                                  <p:endCondLst>
                                    <p:cond evt="begin" delay="0">
                                      <p:tn val="11"/>
                                    </p:cond>
                                  </p:endCondLst>
                                  <p:childTnLst>
                                    <p:set>
                                      <p:cBhvr>
                                        <p:cTn id="12" dur="1" fill="hold">
                                          <p:stCondLst>
                                            <p:cond delay="0"/>
                                          </p:stCondLst>
                                        </p:cTn>
                                        <p:tgtEl>
                                          <p:spTgt spid="24">
                                            <p:txEl>
                                              <p:pRg st="0" end="0"/>
                                            </p:txEl>
                                          </p:spTgt>
                                        </p:tgtEl>
                                        <p:attrNameLst>
                                          <p:attrName>style.visibility</p:attrName>
                                        </p:attrNameLst>
                                      </p:cBhvr>
                                      <p:to>
                                        <p:strVal val="visible"/>
                                      </p:to>
                                    </p:set>
                                    <p:animEffect transition="in" filter="fade">
                                      <p:cBhvr>
                                        <p:cTn id="13" dur="500"/>
                                        <p:tgtEl>
                                          <p:spTgt spid="24">
                                            <p:txEl>
                                              <p:pRg st="0" end="0"/>
                                            </p:txEl>
                                          </p:spTgt>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anim calcmode="lin" valueType="num">
                                      <p:cBhvr>
                                        <p:cTn id="18" dur="500" fill="hold"/>
                                        <p:tgtEl>
                                          <p:spTgt spid="2"/>
                                        </p:tgtEl>
                                        <p:attrNameLst>
                                          <p:attrName>ppt_x</p:attrName>
                                        </p:attrNameLst>
                                      </p:cBhvr>
                                      <p:tavLst>
                                        <p:tav tm="0">
                                          <p:val>
                                            <p:strVal val="#ppt_x"/>
                                          </p:val>
                                        </p:tav>
                                        <p:tav tm="100000">
                                          <p:val>
                                            <p:strVal val="#ppt_x"/>
                                          </p:val>
                                        </p:tav>
                                      </p:tavLst>
                                    </p:anim>
                                    <p:anim calcmode="lin" valueType="num">
                                      <p:cBhvr>
                                        <p:cTn id="19" dur="500" fill="hold"/>
                                        <p:tgtEl>
                                          <p:spTgt spid="2"/>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500"/>
                                        <p:tgtEl>
                                          <p:spTgt spid="3">
                                            <p:txEl>
                                              <p:pRg st="0" end="0"/>
                                            </p:txEl>
                                          </p:spTgt>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left)">
                                      <p:cBhvr>
                                        <p:cTn id="31" dur="500"/>
                                        <p:tgtEl>
                                          <p:spTgt spid="16"/>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up)">
                                      <p:cBhvr>
                                        <p:cTn id="34" dur="500"/>
                                        <p:tgtEl>
                                          <p:spTgt spid="19"/>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right)">
                                      <p:cBhvr>
                                        <p:cTn id="37" dur="500"/>
                                        <p:tgtEl>
                                          <p:spTgt spid="20"/>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down)">
                                      <p:cBhvr>
                                        <p:cTn id="40" dur="500"/>
                                        <p:tgtEl>
                                          <p:spTgt spid="18"/>
                                        </p:tgtEl>
                                      </p:cBhvr>
                                    </p:animEffect>
                                  </p:childTnLst>
                                </p:cTn>
                              </p:par>
                            </p:childTnLst>
                          </p:cTn>
                        </p:par>
                        <p:par>
                          <p:cTn id="41" fill="hold">
                            <p:stCondLst>
                              <p:cond delay="3000"/>
                            </p:stCondLst>
                            <p:childTnLst>
                              <p:par>
                                <p:cTn id="42" presetID="53" presetClass="entr" presetSubtype="16" fill="hold" grpId="0" nodeType="afterEffect" nodePh="1">
                                  <p:stCondLst>
                                    <p:cond delay="0"/>
                                  </p:stCondLst>
                                  <p:endCondLst>
                                    <p:cond evt="begin" delay="0">
                                      <p:tn val="42"/>
                                    </p:cond>
                                  </p:endCondLst>
                                  <p:childTnLst>
                                    <p:set>
                                      <p:cBhvr>
                                        <p:cTn id="43" dur="1" fill="hold">
                                          <p:stCondLst>
                                            <p:cond delay="0"/>
                                          </p:stCondLst>
                                        </p:cTn>
                                        <p:tgtEl>
                                          <p:spTgt spid="22">
                                            <p:txEl>
                                              <p:pRg st="0" end="0"/>
                                            </p:txEl>
                                          </p:spTgt>
                                        </p:tgtEl>
                                        <p:attrNameLst>
                                          <p:attrName>style.visibility</p:attrName>
                                        </p:attrNameLst>
                                      </p:cBhvr>
                                      <p:to>
                                        <p:strVal val="visible"/>
                                      </p:to>
                                    </p:set>
                                    <p:anim calcmode="lin" valueType="num">
                                      <p:cBhvr>
                                        <p:cTn id="44"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45"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46" dur="500"/>
                                        <p:tgtEl>
                                          <p:spTgt spid="22">
                                            <p:txEl>
                                              <p:pRg st="0" end="0"/>
                                            </p:txEl>
                                          </p:spTgt>
                                        </p:tgtEl>
                                      </p:cBhvr>
                                    </p:animEffect>
                                  </p:childTnLst>
                                </p:cTn>
                              </p:par>
                            </p:childTnLst>
                          </p:cTn>
                        </p:par>
                        <p:par>
                          <p:cTn id="47" fill="hold">
                            <p:stCondLst>
                              <p:cond delay="3500"/>
                            </p:stCondLst>
                            <p:childTnLst>
                              <p:par>
                                <p:cTn id="48" presetID="42" presetClass="entr" presetSubtype="0" fill="hold" grpId="0" nodeType="afterEffect" nodePh="1">
                                  <p:stCondLst>
                                    <p:cond delay="0"/>
                                  </p:stCondLst>
                                  <p:endCondLst>
                                    <p:cond evt="begin" delay="0">
                                      <p:tn val="48"/>
                                    </p:cond>
                                  </p:endCondLst>
                                  <p:childTnLst>
                                    <p:set>
                                      <p:cBhvr>
                                        <p:cTn id="49" dur="1" fill="hold">
                                          <p:stCondLst>
                                            <p:cond delay="0"/>
                                          </p:stCondLst>
                                        </p:cTn>
                                        <p:tgtEl>
                                          <p:spTgt spid="23">
                                            <p:txEl>
                                              <p:pRg st="0" end="0"/>
                                            </p:txEl>
                                          </p:spTgt>
                                        </p:tgtEl>
                                        <p:attrNameLst>
                                          <p:attrName>style.visibility</p:attrName>
                                        </p:attrNameLst>
                                      </p:cBhvr>
                                      <p:to>
                                        <p:strVal val="visible"/>
                                      </p:to>
                                    </p:set>
                                    <p:animEffect transition="in" filter="fade">
                                      <p:cBhvr>
                                        <p:cTn id="50" dur="500"/>
                                        <p:tgtEl>
                                          <p:spTgt spid="23">
                                            <p:txEl>
                                              <p:pRg st="0" end="0"/>
                                            </p:txEl>
                                          </p:spTgt>
                                        </p:tgtEl>
                                      </p:cBhvr>
                                    </p:animEffect>
                                    <p:anim calcmode="lin" valueType="num">
                                      <p:cBhvr>
                                        <p:cTn id="51"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52" dur="50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8" grpId="0" animBg="1"/>
      <p:bldP spid="10" grpId="0" animBg="1"/>
      <p:bldP spid="16" grpId="0" animBg="1"/>
      <p:bldP spid="18" grpId="0" animBg="1"/>
      <p:bldP spid="19" grpId="0" animBg="1"/>
      <p:bldP spid="20" grpId="0" animBg="1"/>
      <p:bldP spid="22"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childTnLst>
                </p:cTn>
              </p:par>
            </p:tnLst>
          </p:tmpl>
        </p:tmplLst>
      </p:bldP>
      <p:bldP spid="23"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anim calcmode="lin" valueType="num">
                      <p:cBhvr>
                        <p:cTn dur="500" fill="hold"/>
                        <p:tgtEl>
                          <p:spTgt spid="23"/>
                        </p:tgtEl>
                        <p:attrNameLst>
                          <p:attrName>ppt_x</p:attrName>
                        </p:attrNameLst>
                      </p:cBhvr>
                      <p:tavLst>
                        <p:tav tm="0">
                          <p:val>
                            <p:strVal val="#ppt_x"/>
                          </p:val>
                        </p:tav>
                        <p:tav tm="100000">
                          <p:val>
                            <p:strVal val="#ppt_x"/>
                          </p:val>
                        </p:tav>
                      </p:tavLst>
                    </p:anim>
                    <p:anim calcmode="lin" valueType="num">
                      <p:cBhvr>
                        <p:cTn dur="500" fill="hold"/>
                        <p:tgtEl>
                          <p:spTgt spid="23"/>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278492"/>
            <a:ext cx="11233150" cy="405130"/>
          </a:xfrm>
        </p:spPr>
        <p:txBody>
          <a:bodyPr/>
          <a:lstStyle>
            <a:lvl1pPr>
              <a:defRPr b="1">
                <a:solidFill>
                  <a:schemeClr val="tx1">
                    <a:lumMod val="75000"/>
                    <a:lumOff val="25000"/>
                  </a:schemeClr>
                </a:solidFill>
              </a:defRPr>
            </a:lvl1pPr>
          </a:lstStyle>
          <a:p>
            <a:r>
              <a:rPr lang="en-US" dirty="0"/>
              <a:t>CLICK TO EDIT MASTER TITLE STYLE</a:t>
            </a:r>
            <a:endParaRPr lang="en-AU" dirty="0"/>
          </a:p>
        </p:txBody>
      </p:sp>
      <p:sp>
        <p:nvSpPr>
          <p:cNvPr id="3" name="Date Placeholder 2"/>
          <p:cNvSpPr>
            <a:spLocks noGrp="1"/>
          </p:cNvSpPr>
          <p:nvPr>
            <p:ph type="dt" sz="half" idx="10"/>
          </p:nvPr>
        </p:nvSpPr>
        <p:spPr/>
        <p:txBody>
          <a:bodyPr/>
          <a:lstStyle/>
          <a:p>
            <a:fld id="{EC945AAB-B6EA-4749-9C6F-A4624BE1BB2B}" type="datetime1">
              <a:rPr lang="en-AU" smtClean="0"/>
              <a:t>13/06/2019</a:t>
            </a:fld>
            <a:endParaRPr lang="en-AU"/>
          </a:p>
        </p:txBody>
      </p:sp>
      <p:sp>
        <p:nvSpPr>
          <p:cNvPr id="4" name="Footer Placeholder 3"/>
          <p:cNvSpPr>
            <a:spLocks noGrp="1"/>
          </p:cNvSpPr>
          <p:nvPr>
            <p:ph type="ftr" sz="quarter" idx="11"/>
          </p:nvPr>
        </p:nvSpPr>
        <p:spPr/>
        <p:txBody>
          <a:bodyPr/>
          <a:lstStyle/>
          <a:p>
            <a:r>
              <a:rPr lang="en-AU"/>
              <a:t>www.net-pro.tn</a:t>
            </a:r>
          </a:p>
        </p:txBody>
      </p:sp>
      <p:sp>
        <p:nvSpPr>
          <p:cNvPr id="5" name="Slide Number Placeholder 4"/>
          <p:cNvSpPr>
            <a:spLocks noGrp="1"/>
          </p:cNvSpPr>
          <p:nvPr>
            <p:ph type="sldNum" sz="quarter" idx="12"/>
          </p:nvPr>
        </p:nvSpPr>
        <p:spPr/>
        <p:txBody>
          <a:bodyPr/>
          <a:lstStyle/>
          <a:p>
            <a:fld id="{B2368EEF-F8D6-448A-9AF0-691E77075A3E}" type="slidenum">
              <a:rPr lang="en-AU" smtClean="0"/>
              <a:t>‹N°›</a:t>
            </a:fld>
            <a:endParaRPr lang="en-AU"/>
          </a:p>
        </p:txBody>
      </p:sp>
      <p:sp>
        <p:nvSpPr>
          <p:cNvPr id="7" name="Text Placeholder 6"/>
          <p:cNvSpPr>
            <a:spLocks noGrp="1"/>
          </p:cNvSpPr>
          <p:nvPr>
            <p:ph type="body" sz="quarter" idx="13"/>
          </p:nvPr>
        </p:nvSpPr>
        <p:spPr>
          <a:xfrm>
            <a:off x="479425" y="-19958"/>
            <a:ext cx="3559175" cy="273050"/>
          </a:xfrm>
        </p:spPr>
        <p:txBody>
          <a:bodyPr/>
          <a:lstStyle>
            <a:lvl1pPr>
              <a:defRPr>
                <a:solidFill>
                  <a:schemeClr val="tx1">
                    <a:lumMod val="65000"/>
                    <a:lumOff val="35000"/>
                  </a:schemeClr>
                </a:solidFill>
                <a:latin typeface="+mj-lt"/>
              </a:defRPr>
            </a:lvl1pPr>
          </a:lstStyle>
          <a:p>
            <a:pPr lvl="0"/>
            <a:r>
              <a:rPr lang="fr-FR"/>
              <a:t>Cliquez pour modifier les styles du texte du masque</a:t>
            </a:r>
          </a:p>
        </p:txBody>
      </p:sp>
      <p:sp>
        <p:nvSpPr>
          <p:cNvPr id="8" name="Text Placeholder 2"/>
          <p:cNvSpPr>
            <a:spLocks noGrp="1"/>
          </p:cNvSpPr>
          <p:nvPr>
            <p:ph type="body" idx="1"/>
          </p:nvPr>
        </p:nvSpPr>
        <p:spPr>
          <a:xfrm>
            <a:off x="479425" y="741106"/>
            <a:ext cx="11233150" cy="272983"/>
          </a:xfrm>
        </p:spPr>
        <p:txBody>
          <a:bodyPr>
            <a:normAutofit/>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Tree>
    <p:extLst>
      <p:ext uri="{BB962C8B-B14F-4D97-AF65-F5344CB8AC3E}">
        <p14:creationId xmlns:p14="http://schemas.microsoft.com/office/powerpoint/2010/main" val="1826497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
                                        <p:tgtEl>
                                          <p:spTgt spid="7">
                                            <p:txEl>
                                              <p:pRg st="0" end="0"/>
                                            </p:txEl>
                                          </p:spTgt>
                                        </p:tgtEl>
                                      </p:cBhvr>
                                    </p:animEffect>
                                  </p:childTnLst>
                                </p:cTn>
                              </p:par>
                            </p:childTnLst>
                          </p:cTn>
                        </p:par>
                        <p:par>
                          <p:cTn id="8" fill="hold">
                            <p:stCondLst>
                              <p:cond delay="1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250"/>
                                        <p:tgtEl>
                                          <p:spTgt spid="2"/>
                                        </p:tgtEl>
                                      </p:cBhvr>
                                    </p:animEffect>
                                  </p:childTnLst>
                                </p:cTn>
                              </p:par>
                            </p:childTnLst>
                          </p:cTn>
                        </p:par>
                        <p:par>
                          <p:cTn id="12" fill="hold">
                            <p:stCondLst>
                              <p:cond delay="260"/>
                            </p:stCondLst>
                            <p:childTnLst>
                              <p:par>
                                <p:cTn id="13" presetID="42" presetClass="entr" presetSubtype="0" fill="hold" grpId="0"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250"/>
                                        <p:tgtEl>
                                          <p:spTgt spid="8">
                                            <p:txEl>
                                              <p:pRg st="0" end="0"/>
                                            </p:txEl>
                                          </p:spTgt>
                                        </p:tgtEl>
                                      </p:cBhvr>
                                    </p:animEffect>
                                    <p:anim calcmode="lin" valueType="num">
                                      <p:cBhvr>
                                        <p:cTn id="16" dur="25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7" dur="25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Effect transition="in" filter="fade">
                      <p:cBhvr>
                        <p:cTn dur="10"/>
                        <p:tgtEl>
                          <p:spTgt spid="7"/>
                        </p:tgtEl>
                      </p:cBhvr>
                    </p:animEffect>
                  </p:childTnLst>
                </p:cTn>
              </p:par>
            </p:tnLst>
          </p:tmpl>
        </p:tmplLst>
      </p:bldP>
      <p:bldP spid="8" grpId="0" build="p">
        <p:tmplLst>
          <p:tmpl lvl="1">
            <p:tnLst>
              <p:par>
                <p:cTn presetID="42"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692150"/>
            <a:ext cx="11233150" cy="405130"/>
          </a:xfrm>
        </p:spPr>
        <p:txBody>
          <a:bodyPr/>
          <a:lstStyle>
            <a:lvl1pPr>
              <a:defRPr b="1">
                <a:solidFill>
                  <a:schemeClr val="tx1">
                    <a:lumMod val="75000"/>
                    <a:lumOff val="25000"/>
                  </a:schemeClr>
                </a:solidFill>
              </a:defRPr>
            </a:lvl1pPr>
          </a:lstStyle>
          <a:p>
            <a:r>
              <a:rPr lang="en-US" dirty="0"/>
              <a:t>CLICK TO EDIT MASTER TITLE STYLE</a:t>
            </a:r>
            <a:endParaRPr lang="en-AU" dirty="0"/>
          </a:p>
        </p:txBody>
      </p:sp>
      <p:sp>
        <p:nvSpPr>
          <p:cNvPr id="3" name="Date Placeholder 2"/>
          <p:cNvSpPr>
            <a:spLocks noGrp="1"/>
          </p:cNvSpPr>
          <p:nvPr>
            <p:ph type="dt" sz="half" idx="10"/>
          </p:nvPr>
        </p:nvSpPr>
        <p:spPr/>
        <p:txBody>
          <a:bodyPr/>
          <a:lstStyle/>
          <a:p>
            <a:fld id="{6873C45E-E976-4FD5-9956-632D190E0BC0}" type="datetime1">
              <a:rPr lang="en-AU" smtClean="0"/>
              <a:t>13/06/2019</a:t>
            </a:fld>
            <a:endParaRPr lang="en-AU"/>
          </a:p>
        </p:txBody>
      </p:sp>
      <p:sp>
        <p:nvSpPr>
          <p:cNvPr id="4" name="Footer Placeholder 3"/>
          <p:cNvSpPr>
            <a:spLocks noGrp="1"/>
          </p:cNvSpPr>
          <p:nvPr>
            <p:ph type="ftr" sz="quarter" idx="11"/>
          </p:nvPr>
        </p:nvSpPr>
        <p:spPr/>
        <p:txBody>
          <a:bodyPr/>
          <a:lstStyle/>
          <a:p>
            <a:r>
              <a:rPr lang="en-AU"/>
              <a:t>www.net-pro.tn</a:t>
            </a:r>
          </a:p>
        </p:txBody>
      </p:sp>
      <p:sp>
        <p:nvSpPr>
          <p:cNvPr id="5" name="Slide Number Placeholder 4"/>
          <p:cNvSpPr>
            <a:spLocks noGrp="1"/>
          </p:cNvSpPr>
          <p:nvPr>
            <p:ph type="sldNum" sz="quarter" idx="12"/>
          </p:nvPr>
        </p:nvSpPr>
        <p:spPr/>
        <p:txBody>
          <a:bodyPr/>
          <a:lstStyle/>
          <a:p>
            <a:fld id="{B2368EEF-F8D6-448A-9AF0-691E77075A3E}" type="slidenum">
              <a:rPr lang="en-AU" smtClean="0"/>
              <a:t>‹N°›</a:t>
            </a:fld>
            <a:endParaRPr lang="en-AU"/>
          </a:p>
        </p:txBody>
      </p:sp>
      <p:sp>
        <p:nvSpPr>
          <p:cNvPr id="7" name="Text Placeholder 6"/>
          <p:cNvSpPr>
            <a:spLocks noGrp="1"/>
          </p:cNvSpPr>
          <p:nvPr>
            <p:ph type="body" sz="quarter" idx="13"/>
          </p:nvPr>
        </p:nvSpPr>
        <p:spPr>
          <a:xfrm>
            <a:off x="479425" y="393700"/>
            <a:ext cx="3559175" cy="273050"/>
          </a:xfrm>
        </p:spPr>
        <p:txBody>
          <a:bodyPr/>
          <a:lstStyle>
            <a:lvl1pPr>
              <a:defRPr>
                <a:solidFill>
                  <a:schemeClr val="tx1">
                    <a:lumMod val="65000"/>
                    <a:lumOff val="35000"/>
                  </a:schemeClr>
                </a:solidFill>
                <a:latin typeface="+mj-lt"/>
              </a:defRPr>
            </a:lvl1pPr>
          </a:lstStyle>
          <a:p>
            <a:pPr lvl="0"/>
            <a:r>
              <a:rPr lang="fr-FR"/>
              <a:t>Cliquez pour modifier les styles du texte du masque</a:t>
            </a:r>
          </a:p>
        </p:txBody>
      </p:sp>
      <p:sp>
        <p:nvSpPr>
          <p:cNvPr id="8" name="Text Placeholder 2"/>
          <p:cNvSpPr>
            <a:spLocks noGrp="1"/>
          </p:cNvSpPr>
          <p:nvPr>
            <p:ph type="body" idx="1"/>
          </p:nvPr>
        </p:nvSpPr>
        <p:spPr>
          <a:xfrm>
            <a:off x="479425" y="1154764"/>
            <a:ext cx="11233150" cy="272983"/>
          </a:xfrm>
        </p:spPr>
        <p:txBody>
          <a:bodyPr>
            <a:normAutofit/>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17" name="Picture Placeholder 16"/>
          <p:cNvSpPr>
            <a:spLocks noGrp="1"/>
          </p:cNvSpPr>
          <p:nvPr>
            <p:ph type="pic" sz="quarter" idx="14" hasCustomPrompt="1"/>
          </p:nvPr>
        </p:nvSpPr>
        <p:spPr>
          <a:xfrm>
            <a:off x="1839095" y="2048259"/>
            <a:ext cx="2886714" cy="3313449"/>
          </a:xfrm>
          <a:custGeom>
            <a:avLst/>
            <a:gdLst>
              <a:gd name="connsiteX0" fmla="*/ 947087 w 3533533"/>
              <a:gd name="connsiteY0" fmla="*/ 1224307 h 4055885"/>
              <a:gd name="connsiteX1" fmla="*/ 1170091 w 3533533"/>
              <a:gd name="connsiteY1" fmla="*/ 1352331 h 4055885"/>
              <a:gd name="connsiteX2" fmla="*/ 2355380 w 3533533"/>
              <a:gd name="connsiteY2" fmla="*/ 3719063 h 4055885"/>
              <a:gd name="connsiteX3" fmla="*/ 2251556 w 3533533"/>
              <a:gd name="connsiteY3" fmla="*/ 4031211 h 4055885"/>
              <a:gd name="connsiteX4" fmla="*/ 2251557 w 3533533"/>
              <a:gd name="connsiteY4" fmla="*/ 4031210 h 4055885"/>
              <a:gd name="connsiteX5" fmla="*/ 1939409 w 3533533"/>
              <a:gd name="connsiteY5" fmla="*/ 3927386 h 4055885"/>
              <a:gd name="connsiteX6" fmla="*/ 754120 w 3533533"/>
              <a:gd name="connsiteY6" fmla="*/ 1560655 h 4055885"/>
              <a:gd name="connsiteX7" fmla="*/ 857943 w 3533533"/>
              <a:gd name="connsiteY7" fmla="*/ 1248507 h 4055885"/>
              <a:gd name="connsiteX8" fmla="*/ 947087 w 3533533"/>
              <a:gd name="connsiteY8" fmla="*/ 1224307 h 4055885"/>
              <a:gd name="connsiteX9" fmla="*/ 217642 w 3533533"/>
              <a:gd name="connsiteY9" fmla="*/ 943467 h 4055885"/>
              <a:gd name="connsiteX10" fmla="*/ 440647 w 3533533"/>
              <a:gd name="connsiteY10" fmla="*/ 1071491 h 4055885"/>
              <a:gd name="connsiteX11" fmla="*/ 1625936 w 3533533"/>
              <a:gd name="connsiteY11" fmla="*/ 3438223 h 4055885"/>
              <a:gd name="connsiteX12" fmla="*/ 1522111 w 3533533"/>
              <a:gd name="connsiteY12" fmla="*/ 3750371 h 4055885"/>
              <a:gd name="connsiteX13" fmla="*/ 1522112 w 3533533"/>
              <a:gd name="connsiteY13" fmla="*/ 3750370 h 4055885"/>
              <a:gd name="connsiteX14" fmla="*/ 1209964 w 3533533"/>
              <a:gd name="connsiteY14" fmla="*/ 3646546 h 4055885"/>
              <a:gd name="connsiteX15" fmla="*/ 24675 w 3533533"/>
              <a:gd name="connsiteY15" fmla="*/ 1279815 h 4055885"/>
              <a:gd name="connsiteX16" fmla="*/ 128499 w 3533533"/>
              <a:gd name="connsiteY16" fmla="*/ 967667 h 4055885"/>
              <a:gd name="connsiteX17" fmla="*/ 217642 w 3533533"/>
              <a:gd name="connsiteY17" fmla="*/ 943467 h 4055885"/>
              <a:gd name="connsiteX18" fmla="*/ 1888548 w 3533533"/>
              <a:gd name="connsiteY18" fmla="*/ 752811 h 4055885"/>
              <a:gd name="connsiteX19" fmla="*/ 2111553 w 3533533"/>
              <a:gd name="connsiteY19" fmla="*/ 880835 h 4055885"/>
              <a:gd name="connsiteX20" fmla="*/ 3296841 w 3533533"/>
              <a:gd name="connsiteY20" fmla="*/ 3247567 h 4055885"/>
              <a:gd name="connsiteX21" fmla="*/ 3193017 w 3533533"/>
              <a:gd name="connsiteY21" fmla="*/ 3559715 h 4055885"/>
              <a:gd name="connsiteX22" fmla="*/ 3193018 w 3533533"/>
              <a:gd name="connsiteY22" fmla="*/ 3559714 h 4055885"/>
              <a:gd name="connsiteX23" fmla="*/ 2880870 w 3533533"/>
              <a:gd name="connsiteY23" fmla="*/ 3455890 h 4055885"/>
              <a:gd name="connsiteX24" fmla="*/ 1695581 w 3533533"/>
              <a:gd name="connsiteY24" fmla="*/ 1089159 h 4055885"/>
              <a:gd name="connsiteX25" fmla="*/ 1799405 w 3533533"/>
              <a:gd name="connsiteY25" fmla="*/ 777011 h 4055885"/>
              <a:gd name="connsiteX26" fmla="*/ 1888548 w 3533533"/>
              <a:gd name="connsiteY26" fmla="*/ 752811 h 4055885"/>
              <a:gd name="connsiteX27" fmla="*/ 1011122 w 3533533"/>
              <a:gd name="connsiteY27" fmla="*/ 176488 h 4055885"/>
              <a:gd name="connsiteX28" fmla="*/ 1234126 w 3533533"/>
              <a:gd name="connsiteY28" fmla="*/ 304512 h 4055885"/>
              <a:gd name="connsiteX29" fmla="*/ 2419415 w 3533533"/>
              <a:gd name="connsiteY29" fmla="*/ 2671244 h 4055885"/>
              <a:gd name="connsiteX30" fmla="*/ 2315591 w 3533533"/>
              <a:gd name="connsiteY30" fmla="*/ 2983392 h 4055885"/>
              <a:gd name="connsiteX31" fmla="*/ 2315592 w 3533533"/>
              <a:gd name="connsiteY31" fmla="*/ 2983391 h 4055885"/>
              <a:gd name="connsiteX32" fmla="*/ 2003444 w 3533533"/>
              <a:gd name="connsiteY32" fmla="*/ 2879567 h 4055885"/>
              <a:gd name="connsiteX33" fmla="*/ 818154 w 3533533"/>
              <a:gd name="connsiteY33" fmla="*/ 512836 h 4055885"/>
              <a:gd name="connsiteX34" fmla="*/ 921978 w 3533533"/>
              <a:gd name="connsiteY34" fmla="*/ 200688 h 4055885"/>
              <a:gd name="connsiteX35" fmla="*/ 1011122 w 3533533"/>
              <a:gd name="connsiteY35" fmla="*/ 176488 h 4055885"/>
              <a:gd name="connsiteX36" fmla="*/ 2100564 w 3533533"/>
              <a:gd name="connsiteY36" fmla="*/ 475 h 4055885"/>
              <a:gd name="connsiteX37" fmla="*/ 2323569 w 3533533"/>
              <a:gd name="connsiteY37" fmla="*/ 128499 h 4055885"/>
              <a:gd name="connsiteX38" fmla="*/ 3508858 w 3533533"/>
              <a:gd name="connsiteY38" fmla="*/ 2495231 h 4055885"/>
              <a:gd name="connsiteX39" fmla="*/ 3405034 w 3533533"/>
              <a:gd name="connsiteY39" fmla="*/ 2807379 h 4055885"/>
              <a:gd name="connsiteX40" fmla="*/ 3405034 w 3533533"/>
              <a:gd name="connsiteY40" fmla="*/ 2807378 h 4055885"/>
              <a:gd name="connsiteX41" fmla="*/ 3092887 w 3533533"/>
              <a:gd name="connsiteY41" fmla="*/ 2703554 h 4055885"/>
              <a:gd name="connsiteX42" fmla="*/ 1907597 w 3533533"/>
              <a:gd name="connsiteY42" fmla="*/ 336823 h 4055885"/>
              <a:gd name="connsiteX43" fmla="*/ 2011421 w 3533533"/>
              <a:gd name="connsiteY43" fmla="*/ 24675 h 4055885"/>
              <a:gd name="connsiteX44" fmla="*/ 2100564 w 3533533"/>
              <a:gd name="connsiteY44" fmla="*/ 475 h 4055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533533" h="4055885">
                <a:moveTo>
                  <a:pt x="947087" y="1224307"/>
                </a:moveTo>
                <a:cubicBezTo>
                  <a:pt x="1037548" y="1218495"/>
                  <a:pt x="1126946" y="1266180"/>
                  <a:pt x="1170091" y="1352331"/>
                </a:cubicBezTo>
                <a:cubicBezTo>
                  <a:pt x="1565188" y="2141242"/>
                  <a:pt x="1960283" y="2930152"/>
                  <a:pt x="2355380" y="3719063"/>
                </a:cubicBezTo>
                <a:cubicBezTo>
                  <a:pt x="2412907" y="3833931"/>
                  <a:pt x="2366424" y="3973684"/>
                  <a:pt x="2251556" y="4031211"/>
                </a:cubicBezTo>
                <a:lnTo>
                  <a:pt x="2251557" y="4031210"/>
                </a:lnTo>
                <a:cubicBezTo>
                  <a:pt x="2136689" y="4088737"/>
                  <a:pt x="1996936" y="4042254"/>
                  <a:pt x="1939409" y="3927386"/>
                </a:cubicBezTo>
                <a:lnTo>
                  <a:pt x="754120" y="1560655"/>
                </a:lnTo>
                <a:cubicBezTo>
                  <a:pt x="696592" y="1445787"/>
                  <a:pt x="743075" y="1306034"/>
                  <a:pt x="857943" y="1248507"/>
                </a:cubicBezTo>
                <a:cubicBezTo>
                  <a:pt x="886660" y="1234125"/>
                  <a:pt x="916933" y="1226244"/>
                  <a:pt x="947087" y="1224307"/>
                </a:cubicBezTo>
                <a:close/>
                <a:moveTo>
                  <a:pt x="217642" y="943467"/>
                </a:moveTo>
                <a:cubicBezTo>
                  <a:pt x="308104" y="937655"/>
                  <a:pt x="397501" y="985340"/>
                  <a:pt x="440647" y="1071491"/>
                </a:cubicBezTo>
                <a:cubicBezTo>
                  <a:pt x="835743" y="1860402"/>
                  <a:pt x="1230839" y="2649312"/>
                  <a:pt x="1625936" y="3438223"/>
                </a:cubicBezTo>
                <a:cubicBezTo>
                  <a:pt x="1683463" y="3553091"/>
                  <a:pt x="1636980" y="3692844"/>
                  <a:pt x="1522111" y="3750371"/>
                </a:cubicBezTo>
                <a:lnTo>
                  <a:pt x="1522112" y="3750370"/>
                </a:lnTo>
                <a:cubicBezTo>
                  <a:pt x="1407244" y="3807897"/>
                  <a:pt x="1267491" y="3761414"/>
                  <a:pt x="1209964" y="3646546"/>
                </a:cubicBezTo>
                <a:lnTo>
                  <a:pt x="24675" y="1279815"/>
                </a:lnTo>
                <a:cubicBezTo>
                  <a:pt x="-32852" y="1164947"/>
                  <a:pt x="13631" y="1025194"/>
                  <a:pt x="128499" y="967667"/>
                </a:cubicBezTo>
                <a:cubicBezTo>
                  <a:pt x="157216" y="953285"/>
                  <a:pt x="187488" y="945404"/>
                  <a:pt x="217642" y="943467"/>
                </a:cubicBezTo>
                <a:close/>
                <a:moveTo>
                  <a:pt x="1888548" y="752811"/>
                </a:moveTo>
                <a:cubicBezTo>
                  <a:pt x="1979010" y="747000"/>
                  <a:pt x="2068407" y="794684"/>
                  <a:pt x="2111553" y="880835"/>
                </a:cubicBezTo>
                <a:cubicBezTo>
                  <a:pt x="2506649" y="1669746"/>
                  <a:pt x="2901745" y="2458656"/>
                  <a:pt x="3296841" y="3247567"/>
                </a:cubicBezTo>
                <a:cubicBezTo>
                  <a:pt x="3354369" y="3362435"/>
                  <a:pt x="3307885" y="3502188"/>
                  <a:pt x="3193017" y="3559715"/>
                </a:cubicBezTo>
                <a:lnTo>
                  <a:pt x="3193018" y="3559714"/>
                </a:lnTo>
                <a:cubicBezTo>
                  <a:pt x="3078150" y="3617241"/>
                  <a:pt x="2938397" y="3570758"/>
                  <a:pt x="2880870" y="3455890"/>
                </a:cubicBezTo>
                <a:lnTo>
                  <a:pt x="1695581" y="1089159"/>
                </a:lnTo>
                <a:cubicBezTo>
                  <a:pt x="1638053" y="974291"/>
                  <a:pt x="1684537" y="834539"/>
                  <a:pt x="1799405" y="777011"/>
                </a:cubicBezTo>
                <a:cubicBezTo>
                  <a:pt x="1828122" y="762629"/>
                  <a:pt x="1858394" y="754748"/>
                  <a:pt x="1888548" y="752811"/>
                </a:cubicBezTo>
                <a:close/>
                <a:moveTo>
                  <a:pt x="1011122" y="176488"/>
                </a:moveTo>
                <a:cubicBezTo>
                  <a:pt x="1101583" y="170677"/>
                  <a:pt x="1190981" y="218361"/>
                  <a:pt x="1234126" y="304512"/>
                </a:cubicBezTo>
                <a:cubicBezTo>
                  <a:pt x="1629223" y="1093423"/>
                  <a:pt x="2024319" y="1882334"/>
                  <a:pt x="2419415" y="2671244"/>
                </a:cubicBezTo>
                <a:cubicBezTo>
                  <a:pt x="2476943" y="2786112"/>
                  <a:pt x="2430459" y="2925865"/>
                  <a:pt x="2315591" y="2983392"/>
                </a:cubicBezTo>
                <a:lnTo>
                  <a:pt x="2315592" y="2983391"/>
                </a:lnTo>
                <a:cubicBezTo>
                  <a:pt x="2200724" y="3040918"/>
                  <a:pt x="2060971" y="2994435"/>
                  <a:pt x="2003444" y="2879567"/>
                </a:cubicBezTo>
                <a:lnTo>
                  <a:pt x="818154" y="512836"/>
                </a:lnTo>
                <a:cubicBezTo>
                  <a:pt x="760627" y="397969"/>
                  <a:pt x="807110" y="258216"/>
                  <a:pt x="921978" y="200688"/>
                </a:cubicBezTo>
                <a:cubicBezTo>
                  <a:pt x="950695" y="186307"/>
                  <a:pt x="980968" y="178425"/>
                  <a:pt x="1011122" y="176488"/>
                </a:cubicBezTo>
                <a:close/>
                <a:moveTo>
                  <a:pt x="2100564" y="475"/>
                </a:moveTo>
                <a:cubicBezTo>
                  <a:pt x="2191026" y="-5336"/>
                  <a:pt x="2280424" y="42348"/>
                  <a:pt x="2323569" y="128499"/>
                </a:cubicBezTo>
                <a:cubicBezTo>
                  <a:pt x="2718666" y="917410"/>
                  <a:pt x="3113761" y="1706320"/>
                  <a:pt x="3508858" y="2495231"/>
                </a:cubicBezTo>
                <a:cubicBezTo>
                  <a:pt x="3566385" y="2610099"/>
                  <a:pt x="3519902" y="2749852"/>
                  <a:pt x="3405034" y="2807379"/>
                </a:cubicBezTo>
                <a:lnTo>
                  <a:pt x="3405034" y="2807378"/>
                </a:lnTo>
                <a:cubicBezTo>
                  <a:pt x="3290167" y="2864905"/>
                  <a:pt x="3150414" y="2818422"/>
                  <a:pt x="3092887" y="2703554"/>
                </a:cubicBezTo>
                <a:lnTo>
                  <a:pt x="1907597" y="336823"/>
                </a:lnTo>
                <a:cubicBezTo>
                  <a:pt x="1850070" y="221955"/>
                  <a:pt x="1896553" y="82203"/>
                  <a:pt x="2011421" y="24675"/>
                </a:cubicBezTo>
                <a:cubicBezTo>
                  <a:pt x="2040138" y="10293"/>
                  <a:pt x="2070410" y="2412"/>
                  <a:pt x="2100564" y="475"/>
                </a:cubicBezTo>
                <a:close/>
              </a:path>
            </a:pathLst>
          </a:custGeom>
          <a:solidFill>
            <a:schemeClr val="bg1">
              <a:lumMod val="85000"/>
            </a:schemeClr>
          </a:solidFill>
        </p:spPr>
        <p:txBody>
          <a:bodyPr wrap="square">
            <a:noAutofit/>
          </a:bodyPr>
          <a:lstStyle>
            <a:lvl1pPr>
              <a:defRPr baseline="0"/>
            </a:lvl1pPr>
          </a:lstStyle>
          <a:p>
            <a:r>
              <a:rPr lang="id-ID" dirty="0"/>
              <a:t>Pic here</a:t>
            </a:r>
            <a:endParaRPr lang="en-AU" dirty="0"/>
          </a:p>
        </p:txBody>
      </p:sp>
      <p:sp>
        <p:nvSpPr>
          <p:cNvPr id="18" name="Text Placeholder 21"/>
          <p:cNvSpPr>
            <a:spLocks noGrp="1"/>
          </p:cNvSpPr>
          <p:nvPr>
            <p:ph type="body" sz="quarter" idx="21"/>
          </p:nvPr>
        </p:nvSpPr>
        <p:spPr>
          <a:xfrm>
            <a:off x="1727496" y="5567867"/>
            <a:ext cx="3109912" cy="291162"/>
          </a:xfrm>
        </p:spPr>
        <p:txBody>
          <a:bodyPr>
            <a:normAutofit/>
          </a:bodyPr>
          <a:lstStyle>
            <a:lvl1pPr algn="ct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14" name="Text Placeholder 21"/>
          <p:cNvSpPr>
            <a:spLocks noGrp="1"/>
          </p:cNvSpPr>
          <p:nvPr>
            <p:ph type="body" sz="quarter" idx="20"/>
          </p:nvPr>
        </p:nvSpPr>
        <p:spPr>
          <a:xfrm>
            <a:off x="7315633" y="2417115"/>
            <a:ext cx="4396942" cy="256811"/>
          </a:xfrm>
        </p:spPr>
        <p:txBody>
          <a:bodyPr/>
          <a:lstStyle>
            <a:lvl1pPr>
              <a:defRPr>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15" name="Text Placeholder 21"/>
          <p:cNvSpPr>
            <a:spLocks noGrp="1"/>
          </p:cNvSpPr>
          <p:nvPr>
            <p:ph type="body" sz="quarter" idx="22"/>
          </p:nvPr>
        </p:nvSpPr>
        <p:spPr>
          <a:xfrm>
            <a:off x="7315633" y="2715386"/>
            <a:ext cx="4396942" cy="448573"/>
          </a:xfrm>
        </p:spPr>
        <p:txBody>
          <a:bodyPr>
            <a:normAutofit/>
          </a:bodyPr>
          <a:lstStyle>
            <a:lvl1pP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1" name="Text Placeholder 21"/>
          <p:cNvSpPr>
            <a:spLocks noGrp="1"/>
          </p:cNvSpPr>
          <p:nvPr>
            <p:ph type="body" sz="quarter" idx="23"/>
          </p:nvPr>
        </p:nvSpPr>
        <p:spPr>
          <a:xfrm>
            <a:off x="7315633" y="3436112"/>
            <a:ext cx="4396942" cy="256811"/>
          </a:xfrm>
        </p:spPr>
        <p:txBody>
          <a:bodyPr/>
          <a:lstStyle>
            <a:lvl1pPr>
              <a:defRPr>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2" name="Text Placeholder 21"/>
          <p:cNvSpPr>
            <a:spLocks noGrp="1"/>
          </p:cNvSpPr>
          <p:nvPr>
            <p:ph type="body" sz="quarter" idx="24"/>
          </p:nvPr>
        </p:nvSpPr>
        <p:spPr>
          <a:xfrm>
            <a:off x="7315633" y="3734383"/>
            <a:ext cx="4396942" cy="448573"/>
          </a:xfrm>
        </p:spPr>
        <p:txBody>
          <a:bodyPr>
            <a:normAutofit/>
          </a:bodyPr>
          <a:lstStyle>
            <a:lvl1pP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3" name="Text Placeholder 21"/>
          <p:cNvSpPr>
            <a:spLocks noGrp="1"/>
          </p:cNvSpPr>
          <p:nvPr>
            <p:ph type="body" sz="quarter" idx="25"/>
          </p:nvPr>
        </p:nvSpPr>
        <p:spPr>
          <a:xfrm>
            <a:off x="7315633" y="4449520"/>
            <a:ext cx="4396942" cy="256811"/>
          </a:xfrm>
        </p:spPr>
        <p:txBody>
          <a:bodyPr/>
          <a:lstStyle>
            <a:lvl1pPr>
              <a:defRPr>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4" name="Text Placeholder 21"/>
          <p:cNvSpPr>
            <a:spLocks noGrp="1"/>
          </p:cNvSpPr>
          <p:nvPr>
            <p:ph type="body" sz="quarter" idx="26"/>
          </p:nvPr>
        </p:nvSpPr>
        <p:spPr>
          <a:xfrm>
            <a:off x="7315633" y="4747791"/>
            <a:ext cx="4396942" cy="448573"/>
          </a:xfrm>
        </p:spPr>
        <p:txBody>
          <a:bodyPr>
            <a:normAutofit/>
          </a:bodyPr>
          <a:lstStyle>
            <a:lvl1pP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5" name="Oval 24"/>
          <p:cNvSpPr/>
          <p:nvPr/>
        </p:nvSpPr>
        <p:spPr>
          <a:xfrm>
            <a:off x="6059039" y="6567361"/>
            <a:ext cx="130810" cy="130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Oval 25"/>
          <p:cNvSpPr/>
          <p:nvPr/>
        </p:nvSpPr>
        <p:spPr>
          <a:xfrm>
            <a:off x="5867450" y="6278852"/>
            <a:ext cx="196034" cy="1960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Oval 26"/>
          <p:cNvSpPr/>
          <p:nvPr/>
        </p:nvSpPr>
        <p:spPr>
          <a:xfrm>
            <a:off x="6104759" y="6188934"/>
            <a:ext cx="130810" cy="130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Oval 27"/>
          <p:cNvSpPr/>
          <p:nvPr/>
        </p:nvSpPr>
        <p:spPr>
          <a:xfrm>
            <a:off x="6276844" y="6207097"/>
            <a:ext cx="196034" cy="1960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Oval 28"/>
          <p:cNvSpPr/>
          <p:nvPr/>
        </p:nvSpPr>
        <p:spPr>
          <a:xfrm>
            <a:off x="5932674" y="5972031"/>
            <a:ext cx="196034" cy="1960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Oval 29"/>
          <p:cNvSpPr/>
          <p:nvPr/>
        </p:nvSpPr>
        <p:spPr>
          <a:xfrm>
            <a:off x="6194113" y="5651678"/>
            <a:ext cx="414701" cy="414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Oval 30"/>
          <p:cNvSpPr/>
          <p:nvPr/>
        </p:nvSpPr>
        <p:spPr>
          <a:xfrm>
            <a:off x="5655825" y="5288725"/>
            <a:ext cx="538288" cy="5382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781557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anim calcmode="lin" valueType="num">
                                      <p:cBhvr>
                                        <p:cTn id="16"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par>
                          <p:cTn id="22" fill="hold">
                            <p:stCondLst>
                              <p:cond delay="2000"/>
                            </p:stCondLst>
                            <p:childTnLst>
                              <p:par>
                                <p:cTn id="23" presetID="42" presetClass="entr" presetSubtype="0" fill="hold" grpId="0" nodeType="afterEffect" nodePh="1">
                                  <p:stCondLst>
                                    <p:cond delay="0"/>
                                  </p:stCondLst>
                                  <p:endCondLst>
                                    <p:cond evt="begin" delay="0">
                                      <p:tn val="23"/>
                                    </p:cond>
                                  </p:endCondLst>
                                  <p:childTnLst>
                                    <p:set>
                                      <p:cBhvr>
                                        <p:cTn id="24" dur="1" fill="hold">
                                          <p:stCondLst>
                                            <p:cond delay="0"/>
                                          </p:stCondLst>
                                        </p:cTn>
                                        <p:tgtEl>
                                          <p:spTgt spid="18">
                                            <p:txEl>
                                              <p:pRg st="0" end="0"/>
                                            </p:txEl>
                                          </p:spTgt>
                                        </p:tgtEl>
                                        <p:attrNameLst>
                                          <p:attrName>style.visibility</p:attrName>
                                        </p:attrNameLst>
                                      </p:cBhvr>
                                      <p:to>
                                        <p:strVal val="visible"/>
                                      </p:to>
                                    </p:set>
                                    <p:animEffect transition="in" filter="fade">
                                      <p:cBhvr>
                                        <p:cTn id="25" dur="500"/>
                                        <p:tgtEl>
                                          <p:spTgt spid="18">
                                            <p:txEl>
                                              <p:pRg st="0" end="0"/>
                                            </p:txEl>
                                          </p:spTgt>
                                        </p:tgtEl>
                                      </p:cBhvr>
                                    </p:animEffect>
                                    <p:anim calcmode="lin" valueType="num">
                                      <p:cBhvr>
                                        <p:cTn id="26"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27" dur="5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par>
                          <p:cTn id="28" fill="hold">
                            <p:stCondLst>
                              <p:cond delay="2500"/>
                            </p:stCondLst>
                            <p:childTnLst>
                              <p:par>
                                <p:cTn id="29" presetID="53" presetClass="entr" presetSubtype="16" fill="hold" grpId="0" nodeType="afterEffect" nodePh="1">
                                  <p:stCondLst>
                                    <p:cond delay="0"/>
                                  </p:stCondLst>
                                  <p:endCondLst>
                                    <p:cond evt="begin" delay="0">
                                      <p:tn val="29"/>
                                    </p:cond>
                                  </p:endCondLst>
                                  <p:childTnLst>
                                    <p:set>
                                      <p:cBhvr>
                                        <p:cTn id="30" dur="1" fill="hold">
                                          <p:stCondLst>
                                            <p:cond delay="0"/>
                                          </p:stCondLst>
                                        </p:cTn>
                                        <p:tgtEl>
                                          <p:spTgt spid="14">
                                            <p:txEl>
                                              <p:pRg st="0" end="0"/>
                                            </p:txEl>
                                          </p:spTgt>
                                        </p:tgtEl>
                                        <p:attrNameLst>
                                          <p:attrName>style.visibility</p:attrName>
                                        </p:attrNameLst>
                                      </p:cBhvr>
                                      <p:to>
                                        <p:strVal val="visible"/>
                                      </p:to>
                                    </p:set>
                                    <p:anim calcmode="lin" valueType="num">
                                      <p:cBhvr>
                                        <p:cTn id="31"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3" dur="500"/>
                                        <p:tgtEl>
                                          <p:spTgt spid="14">
                                            <p:txEl>
                                              <p:pRg st="0" end="0"/>
                                            </p:txEl>
                                          </p:spTgt>
                                        </p:tgtEl>
                                      </p:cBhvr>
                                    </p:animEffect>
                                  </p:childTnLst>
                                </p:cTn>
                              </p:par>
                            </p:childTnLst>
                          </p:cTn>
                        </p:par>
                        <p:par>
                          <p:cTn id="34" fill="hold">
                            <p:stCondLst>
                              <p:cond delay="3000"/>
                            </p:stCondLst>
                            <p:childTnLst>
                              <p:par>
                                <p:cTn id="35" presetID="42" presetClass="entr" presetSubtype="0" fill="hold" grpId="0" nodeType="afterEffect" nodePh="1">
                                  <p:stCondLst>
                                    <p:cond delay="0"/>
                                  </p:stCondLst>
                                  <p:endCondLst>
                                    <p:cond evt="begin" delay="0">
                                      <p:tn val="35"/>
                                    </p:cond>
                                  </p:endCondLst>
                                  <p:childTnLst>
                                    <p:set>
                                      <p:cBhvr>
                                        <p:cTn id="36" dur="1" fill="hold">
                                          <p:stCondLst>
                                            <p:cond delay="0"/>
                                          </p:stCondLst>
                                        </p:cTn>
                                        <p:tgtEl>
                                          <p:spTgt spid="15">
                                            <p:txEl>
                                              <p:pRg st="0" end="0"/>
                                            </p:txEl>
                                          </p:spTgt>
                                        </p:tgtEl>
                                        <p:attrNameLst>
                                          <p:attrName>style.visibility</p:attrName>
                                        </p:attrNameLst>
                                      </p:cBhvr>
                                      <p:to>
                                        <p:strVal val="visible"/>
                                      </p:to>
                                    </p:set>
                                    <p:animEffect transition="in" filter="fade">
                                      <p:cBhvr>
                                        <p:cTn id="37" dur="500"/>
                                        <p:tgtEl>
                                          <p:spTgt spid="15">
                                            <p:txEl>
                                              <p:pRg st="0" end="0"/>
                                            </p:txEl>
                                          </p:spTgt>
                                        </p:tgtEl>
                                      </p:cBhvr>
                                    </p:animEffect>
                                    <p:anim calcmode="lin" valueType="num">
                                      <p:cBhvr>
                                        <p:cTn id="38"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39" dur="5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par>
                          <p:cTn id="40" fill="hold">
                            <p:stCondLst>
                              <p:cond delay="3500"/>
                            </p:stCondLst>
                            <p:childTnLst>
                              <p:par>
                                <p:cTn id="41" presetID="53" presetClass="entr" presetSubtype="16" fill="hold" grpId="0" nodeType="afterEffect" nodePh="1">
                                  <p:stCondLst>
                                    <p:cond delay="0"/>
                                  </p:stCondLst>
                                  <p:endCondLst>
                                    <p:cond evt="begin" delay="0">
                                      <p:tn val="41"/>
                                    </p:cond>
                                  </p:endCondLst>
                                  <p:childTnLst>
                                    <p:set>
                                      <p:cBhvr>
                                        <p:cTn id="42" dur="1" fill="hold">
                                          <p:stCondLst>
                                            <p:cond delay="0"/>
                                          </p:stCondLst>
                                        </p:cTn>
                                        <p:tgtEl>
                                          <p:spTgt spid="21">
                                            <p:txEl>
                                              <p:pRg st="0" end="0"/>
                                            </p:txEl>
                                          </p:spTgt>
                                        </p:tgtEl>
                                        <p:attrNameLst>
                                          <p:attrName>style.visibility</p:attrName>
                                        </p:attrNameLst>
                                      </p:cBhvr>
                                      <p:to>
                                        <p:strVal val="visible"/>
                                      </p:to>
                                    </p:set>
                                    <p:anim calcmode="lin" valueType="num">
                                      <p:cBhvr>
                                        <p:cTn id="43"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44"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45" dur="500"/>
                                        <p:tgtEl>
                                          <p:spTgt spid="21">
                                            <p:txEl>
                                              <p:pRg st="0" end="0"/>
                                            </p:txEl>
                                          </p:spTgt>
                                        </p:tgtEl>
                                      </p:cBhvr>
                                    </p:animEffect>
                                  </p:childTnLst>
                                </p:cTn>
                              </p:par>
                            </p:childTnLst>
                          </p:cTn>
                        </p:par>
                        <p:par>
                          <p:cTn id="46" fill="hold">
                            <p:stCondLst>
                              <p:cond delay="4000"/>
                            </p:stCondLst>
                            <p:childTnLst>
                              <p:par>
                                <p:cTn id="47" presetID="42" presetClass="entr" presetSubtype="0" fill="hold" grpId="0" nodeType="afterEffect" nodePh="1">
                                  <p:stCondLst>
                                    <p:cond delay="0"/>
                                  </p:stCondLst>
                                  <p:endCondLst>
                                    <p:cond evt="begin" delay="0">
                                      <p:tn val="47"/>
                                    </p:cond>
                                  </p:endCondLst>
                                  <p:childTnLst>
                                    <p:set>
                                      <p:cBhvr>
                                        <p:cTn id="48" dur="1" fill="hold">
                                          <p:stCondLst>
                                            <p:cond delay="0"/>
                                          </p:stCondLst>
                                        </p:cTn>
                                        <p:tgtEl>
                                          <p:spTgt spid="22">
                                            <p:txEl>
                                              <p:pRg st="0" end="0"/>
                                            </p:txEl>
                                          </p:spTgt>
                                        </p:tgtEl>
                                        <p:attrNameLst>
                                          <p:attrName>style.visibility</p:attrName>
                                        </p:attrNameLst>
                                      </p:cBhvr>
                                      <p:to>
                                        <p:strVal val="visible"/>
                                      </p:to>
                                    </p:set>
                                    <p:animEffect transition="in" filter="fade">
                                      <p:cBhvr>
                                        <p:cTn id="49" dur="500"/>
                                        <p:tgtEl>
                                          <p:spTgt spid="22">
                                            <p:txEl>
                                              <p:pRg st="0" end="0"/>
                                            </p:txEl>
                                          </p:spTgt>
                                        </p:tgtEl>
                                      </p:cBhvr>
                                    </p:animEffect>
                                    <p:anim calcmode="lin" valueType="num">
                                      <p:cBhvr>
                                        <p:cTn id="50"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51" dur="500" fill="hold"/>
                                        <p:tgtEl>
                                          <p:spTgt spid="22">
                                            <p:txEl>
                                              <p:pRg st="0" end="0"/>
                                            </p:txEl>
                                          </p:spTgt>
                                        </p:tgtEl>
                                        <p:attrNameLst>
                                          <p:attrName>ppt_y</p:attrName>
                                        </p:attrNameLst>
                                      </p:cBhvr>
                                      <p:tavLst>
                                        <p:tav tm="0">
                                          <p:val>
                                            <p:strVal val="#ppt_y+.1"/>
                                          </p:val>
                                        </p:tav>
                                        <p:tav tm="100000">
                                          <p:val>
                                            <p:strVal val="#ppt_y"/>
                                          </p:val>
                                        </p:tav>
                                      </p:tavLst>
                                    </p:anim>
                                  </p:childTnLst>
                                </p:cTn>
                              </p:par>
                            </p:childTnLst>
                          </p:cTn>
                        </p:par>
                        <p:par>
                          <p:cTn id="52" fill="hold">
                            <p:stCondLst>
                              <p:cond delay="4500"/>
                            </p:stCondLst>
                            <p:childTnLst>
                              <p:par>
                                <p:cTn id="53" presetID="53" presetClass="entr" presetSubtype="16" fill="hold" grpId="0" nodeType="afterEffect" nodePh="1">
                                  <p:stCondLst>
                                    <p:cond delay="0"/>
                                  </p:stCondLst>
                                  <p:endCondLst>
                                    <p:cond evt="begin" delay="0">
                                      <p:tn val="53"/>
                                    </p:cond>
                                  </p:endCondLst>
                                  <p:childTnLst>
                                    <p:set>
                                      <p:cBhvr>
                                        <p:cTn id="54" dur="1" fill="hold">
                                          <p:stCondLst>
                                            <p:cond delay="0"/>
                                          </p:stCondLst>
                                        </p:cTn>
                                        <p:tgtEl>
                                          <p:spTgt spid="23">
                                            <p:txEl>
                                              <p:pRg st="0" end="0"/>
                                            </p:txEl>
                                          </p:spTgt>
                                        </p:tgtEl>
                                        <p:attrNameLst>
                                          <p:attrName>style.visibility</p:attrName>
                                        </p:attrNameLst>
                                      </p:cBhvr>
                                      <p:to>
                                        <p:strVal val="visible"/>
                                      </p:to>
                                    </p:set>
                                    <p:anim calcmode="lin" valueType="num">
                                      <p:cBhvr>
                                        <p:cTn id="55" dur="5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56" dur="500" fill="hold"/>
                                        <p:tgtEl>
                                          <p:spTgt spid="23">
                                            <p:txEl>
                                              <p:pRg st="0" end="0"/>
                                            </p:txEl>
                                          </p:spTgt>
                                        </p:tgtEl>
                                        <p:attrNameLst>
                                          <p:attrName>ppt_h</p:attrName>
                                        </p:attrNameLst>
                                      </p:cBhvr>
                                      <p:tavLst>
                                        <p:tav tm="0">
                                          <p:val>
                                            <p:fltVal val="0"/>
                                          </p:val>
                                        </p:tav>
                                        <p:tav tm="100000">
                                          <p:val>
                                            <p:strVal val="#ppt_h"/>
                                          </p:val>
                                        </p:tav>
                                      </p:tavLst>
                                    </p:anim>
                                    <p:animEffect transition="in" filter="fade">
                                      <p:cBhvr>
                                        <p:cTn id="57" dur="500"/>
                                        <p:tgtEl>
                                          <p:spTgt spid="23">
                                            <p:txEl>
                                              <p:pRg st="0" end="0"/>
                                            </p:txEl>
                                          </p:spTgt>
                                        </p:tgtEl>
                                      </p:cBhvr>
                                    </p:animEffect>
                                  </p:childTnLst>
                                </p:cTn>
                              </p:par>
                            </p:childTnLst>
                          </p:cTn>
                        </p:par>
                        <p:par>
                          <p:cTn id="58" fill="hold">
                            <p:stCondLst>
                              <p:cond delay="5000"/>
                            </p:stCondLst>
                            <p:childTnLst>
                              <p:par>
                                <p:cTn id="59" presetID="42" presetClass="entr" presetSubtype="0" fill="hold" grpId="0" nodeType="afterEffect" nodePh="1">
                                  <p:stCondLst>
                                    <p:cond delay="0"/>
                                  </p:stCondLst>
                                  <p:endCondLst>
                                    <p:cond evt="begin" delay="0">
                                      <p:tn val="59"/>
                                    </p:cond>
                                  </p:endCondLst>
                                  <p:childTnLst>
                                    <p:set>
                                      <p:cBhvr>
                                        <p:cTn id="60" dur="1" fill="hold">
                                          <p:stCondLst>
                                            <p:cond delay="0"/>
                                          </p:stCondLst>
                                        </p:cTn>
                                        <p:tgtEl>
                                          <p:spTgt spid="24">
                                            <p:txEl>
                                              <p:pRg st="0" end="0"/>
                                            </p:txEl>
                                          </p:spTgt>
                                        </p:tgtEl>
                                        <p:attrNameLst>
                                          <p:attrName>style.visibility</p:attrName>
                                        </p:attrNameLst>
                                      </p:cBhvr>
                                      <p:to>
                                        <p:strVal val="visible"/>
                                      </p:to>
                                    </p:set>
                                    <p:animEffect transition="in" filter="fade">
                                      <p:cBhvr>
                                        <p:cTn id="61" dur="500"/>
                                        <p:tgtEl>
                                          <p:spTgt spid="24">
                                            <p:txEl>
                                              <p:pRg st="0" end="0"/>
                                            </p:txEl>
                                          </p:spTgt>
                                        </p:tgtEl>
                                      </p:cBhvr>
                                    </p:animEffect>
                                    <p:anim calcmode="lin" valueType="num">
                                      <p:cBhvr>
                                        <p:cTn id="62"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63" dur="500" fill="hold"/>
                                        <p:tgtEl>
                                          <p:spTgt spid="24">
                                            <p:txEl>
                                              <p:pRg st="0" end="0"/>
                                            </p:txEl>
                                          </p:spTgt>
                                        </p:tgtEl>
                                        <p:attrNameLst>
                                          <p:attrName>ppt_y</p:attrName>
                                        </p:attrNameLst>
                                      </p:cBhvr>
                                      <p:tavLst>
                                        <p:tav tm="0">
                                          <p:val>
                                            <p:strVal val="#ppt_y+.1"/>
                                          </p:val>
                                        </p:tav>
                                        <p:tav tm="100000">
                                          <p:val>
                                            <p:strVal val="#ppt_y"/>
                                          </p:val>
                                        </p:tav>
                                      </p:tavLst>
                                    </p:anim>
                                  </p:childTnLst>
                                </p:cTn>
                              </p:par>
                            </p:childTnLst>
                          </p:cTn>
                        </p:par>
                        <p:par>
                          <p:cTn id="64" fill="hold">
                            <p:stCondLst>
                              <p:cond delay="5500"/>
                            </p:stCondLst>
                            <p:childTnLst>
                              <p:par>
                                <p:cTn id="65" presetID="42" presetClass="entr" presetSubtype="0" fill="hold" grpId="0" nodeType="after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anim calcmode="lin" valueType="num">
                                      <p:cBhvr>
                                        <p:cTn id="68" dur="500" fill="hold"/>
                                        <p:tgtEl>
                                          <p:spTgt spid="25"/>
                                        </p:tgtEl>
                                        <p:attrNameLst>
                                          <p:attrName>ppt_x</p:attrName>
                                        </p:attrNameLst>
                                      </p:cBhvr>
                                      <p:tavLst>
                                        <p:tav tm="0">
                                          <p:val>
                                            <p:strVal val="#ppt_x"/>
                                          </p:val>
                                        </p:tav>
                                        <p:tav tm="100000">
                                          <p:val>
                                            <p:strVal val="#ppt_x"/>
                                          </p:val>
                                        </p:tav>
                                      </p:tavLst>
                                    </p:anim>
                                    <p:anim calcmode="lin" valueType="num">
                                      <p:cBhvr>
                                        <p:cTn id="69" dur="500" fill="hold"/>
                                        <p:tgtEl>
                                          <p:spTgt spid="25"/>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anim calcmode="lin" valueType="num">
                                      <p:cBhvr>
                                        <p:cTn id="73" dur="500" fill="hold"/>
                                        <p:tgtEl>
                                          <p:spTgt spid="26"/>
                                        </p:tgtEl>
                                        <p:attrNameLst>
                                          <p:attrName>ppt_x</p:attrName>
                                        </p:attrNameLst>
                                      </p:cBhvr>
                                      <p:tavLst>
                                        <p:tav tm="0">
                                          <p:val>
                                            <p:strVal val="#ppt_x"/>
                                          </p:val>
                                        </p:tav>
                                        <p:tav tm="100000">
                                          <p:val>
                                            <p:strVal val="#ppt_x"/>
                                          </p:val>
                                        </p:tav>
                                      </p:tavLst>
                                    </p:anim>
                                    <p:anim calcmode="lin" valueType="num">
                                      <p:cBhvr>
                                        <p:cTn id="74" dur="500" fill="hold"/>
                                        <p:tgtEl>
                                          <p:spTgt spid="26"/>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500"/>
                                        <p:tgtEl>
                                          <p:spTgt spid="27"/>
                                        </p:tgtEl>
                                      </p:cBhvr>
                                    </p:animEffect>
                                    <p:anim calcmode="lin" valueType="num">
                                      <p:cBhvr>
                                        <p:cTn id="78" dur="500" fill="hold"/>
                                        <p:tgtEl>
                                          <p:spTgt spid="27"/>
                                        </p:tgtEl>
                                        <p:attrNameLst>
                                          <p:attrName>ppt_x</p:attrName>
                                        </p:attrNameLst>
                                      </p:cBhvr>
                                      <p:tavLst>
                                        <p:tav tm="0">
                                          <p:val>
                                            <p:strVal val="#ppt_x"/>
                                          </p:val>
                                        </p:tav>
                                        <p:tav tm="100000">
                                          <p:val>
                                            <p:strVal val="#ppt_x"/>
                                          </p:val>
                                        </p:tav>
                                      </p:tavLst>
                                    </p:anim>
                                    <p:anim calcmode="lin" valueType="num">
                                      <p:cBhvr>
                                        <p:cTn id="79" dur="500" fill="hold"/>
                                        <p:tgtEl>
                                          <p:spTgt spid="27"/>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anim calcmode="lin" valueType="num">
                                      <p:cBhvr>
                                        <p:cTn id="83" dur="500" fill="hold"/>
                                        <p:tgtEl>
                                          <p:spTgt spid="28"/>
                                        </p:tgtEl>
                                        <p:attrNameLst>
                                          <p:attrName>ppt_x</p:attrName>
                                        </p:attrNameLst>
                                      </p:cBhvr>
                                      <p:tavLst>
                                        <p:tav tm="0">
                                          <p:val>
                                            <p:strVal val="#ppt_x"/>
                                          </p:val>
                                        </p:tav>
                                        <p:tav tm="100000">
                                          <p:val>
                                            <p:strVal val="#ppt_x"/>
                                          </p:val>
                                        </p:tav>
                                      </p:tavLst>
                                    </p:anim>
                                    <p:anim calcmode="lin" valueType="num">
                                      <p:cBhvr>
                                        <p:cTn id="84" dur="500" fill="hold"/>
                                        <p:tgtEl>
                                          <p:spTgt spid="28"/>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fade">
                                      <p:cBhvr>
                                        <p:cTn id="87" dur="500"/>
                                        <p:tgtEl>
                                          <p:spTgt spid="29"/>
                                        </p:tgtEl>
                                      </p:cBhvr>
                                    </p:animEffect>
                                    <p:anim calcmode="lin" valueType="num">
                                      <p:cBhvr>
                                        <p:cTn id="88" dur="500" fill="hold"/>
                                        <p:tgtEl>
                                          <p:spTgt spid="29"/>
                                        </p:tgtEl>
                                        <p:attrNameLst>
                                          <p:attrName>ppt_x</p:attrName>
                                        </p:attrNameLst>
                                      </p:cBhvr>
                                      <p:tavLst>
                                        <p:tav tm="0">
                                          <p:val>
                                            <p:strVal val="#ppt_x"/>
                                          </p:val>
                                        </p:tav>
                                        <p:tav tm="100000">
                                          <p:val>
                                            <p:strVal val="#ppt_x"/>
                                          </p:val>
                                        </p:tav>
                                      </p:tavLst>
                                    </p:anim>
                                    <p:anim calcmode="lin" valueType="num">
                                      <p:cBhvr>
                                        <p:cTn id="89" dur="500" fill="hold"/>
                                        <p:tgtEl>
                                          <p:spTgt spid="29"/>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fade">
                                      <p:cBhvr>
                                        <p:cTn id="92" dur="500"/>
                                        <p:tgtEl>
                                          <p:spTgt spid="30"/>
                                        </p:tgtEl>
                                      </p:cBhvr>
                                    </p:animEffect>
                                    <p:anim calcmode="lin" valueType="num">
                                      <p:cBhvr>
                                        <p:cTn id="93" dur="500" fill="hold"/>
                                        <p:tgtEl>
                                          <p:spTgt spid="30"/>
                                        </p:tgtEl>
                                        <p:attrNameLst>
                                          <p:attrName>ppt_x</p:attrName>
                                        </p:attrNameLst>
                                      </p:cBhvr>
                                      <p:tavLst>
                                        <p:tav tm="0">
                                          <p:val>
                                            <p:strVal val="#ppt_x"/>
                                          </p:val>
                                        </p:tav>
                                        <p:tav tm="100000">
                                          <p:val>
                                            <p:strVal val="#ppt_x"/>
                                          </p:val>
                                        </p:tav>
                                      </p:tavLst>
                                    </p:anim>
                                    <p:anim calcmode="lin" valueType="num">
                                      <p:cBhvr>
                                        <p:cTn id="94" dur="500" fill="hold"/>
                                        <p:tgtEl>
                                          <p:spTgt spid="30"/>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31"/>
                                        </p:tgtEl>
                                        <p:attrNameLst>
                                          <p:attrName>style.visibility</p:attrName>
                                        </p:attrNameLst>
                                      </p:cBhvr>
                                      <p:to>
                                        <p:strVal val="visible"/>
                                      </p:to>
                                    </p:set>
                                    <p:animEffect transition="in" filter="fade">
                                      <p:cBhvr>
                                        <p:cTn id="97" dur="500"/>
                                        <p:tgtEl>
                                          <p:spTgt spid="31"/>
                                        </p:tgtEl>
                                      </p:cBhvr>
                                    </p:animEffect>
                                    <p:anim calcmode="lin" valueType="num">
                                      <p:cBhvr>
                                        <p:cTn id="98" dur="500" fill="hold"/>
                                        <p:tgtEl>
                                          <p:spTgt spid="31"/>
                                        </p:tgtEl>
                                        <p:attrNameLst>
                                          <p:attrName>ppt_x</p:attrName>
                                        </p:attrNameLst>
                                      </p:cBhvr>
                                      <p:tavLst>
                                        <p:tav tm="0">
                                          <p:val>
                                            <p:strVal val="#ppt_x"/>
                                          </p:val>
                                        </p:tav>
                                        <p:tav tm="100000">
                                          <p:val>
                                            <p:strVal val="#ppt_x"/>
                                          </p:val>
                                        </p:tav>
                                      </p:tavLst>
                                    </p:anim>
                                    <p:anim calcmode="lin" valueType="num">
                                      <p:cBhvr>
                                        <p:cTn id="99" dur="5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p:tmplLst>
          <p:tmpl lvl="1">
            <p:tnLst>
              <p:par>
                <p:cTn presetID="42"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P spid="17" grpId="0" animBg="1"/>
      <p:bldP spid="18"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anim calcmode="lin" valueType="num">
                      <p:cBhvr>
                        <p:cTn dur="500" fill="hold"/>
                        <p:tgtEl>
                          <p:spTgt spid="18"/>
                        </p:tgtEl>
                        <p:attrNameLst>
                          <p:attrName>ppt_x</p:attrName>
                        </p:attrNameLst>
                      </p:cBhvr>
                      <p:tavLst>
                        <p:tav tm="0">
                          <p:val>
                            <p:strVal val="#ppt_x"/>
                          </p:val>
                        </p:tav>
                        <p:tav tm="100000">
                          <p:val>
                            <p:strVal val="#ppt_x"/>
                          </p:val>
                        </p:tav>
                      </p:tavLst>
                    </p:anim>
                    <p:anim calcmode="lin" valueType="num">
                      <p:cBhvr>
                        <p:cTn dur="500" fill="hold"/>
                        <p:tgtEl>
                          <p:spTgt spid="18"/>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childTnLst>
                </p:cTn>
              </p:par>
            </p:tnLst>
          </p:tmpl>
        </p:tmplLst>
      </p:bldP>
      <p:bldP spid="15"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anim calcmode="lin" valueType="num">
                      <p:cBhvr>
                        <p:cTn dur="500" fill="hold"/>
                        <p:tgtEl>
                          <p:spTgt spid="15"/>
                        </p:tgtEl>
                        <p:attrNameLst>
                          <p:attrName>ppt_x</p:attrName>
                        </p:attrNameLst>
                      </p:cBhvr>
                      <p:tavLst>
                        <p:tav tm="0">
                          <p:val>
                            <p:strVal val="#ppt_x"/>
                          </p:val>
                        </p:tav>
                        <p:tav tm="100000">
                          <p:val>
                            <p:strVal val="#ppt_x"/>
                          </p:val>
                        </p:tav>
                      </p:tavLst>
                    </p:anim>
                    <p:anim calcmode="lin" valueType="num">
                      <p:cBhvr>
                        <p:cTn dur="500" fill="hold"/>
                        <p:tgtEl>
                          <p:spTgt spid="15"/>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2"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anim calcmode="lin" valueType="num">
                      <p:cBhvr>
                        <p:cTn dur="500" fill="hold"/>
                        <p:tgtEl>
                          <p:spTgt spid="22"/>
                        </p:tgtEl>
                        <p:attrNameLst>
                          <p:attrName>ppt_x</p:attrName>
                        </p:attrNameLst>
                      </p:cBhvr>
                      <p:tavLst>
                        <p:tav tm="0">
                          <p:val>
                            <p:strVal val="#ppt_x"/>
                          </p:val>
                        </p:tav>
                        <p:tav tm="100000">
                          <p:val>
                            <p:strVal val="#ppt_x"/>
                          </p:val>
                        </p:tav>
                      </p:tavLst>
                    </p:anim>
                    <p:anim calcmode="lin" valueType="num">
                      <p:cBhvr>
                        <p:cTn dur="500" fill="hold"/>
                        <p:tgtEl>
                          <p:spTgt spid="22"/>
                        </p:tgtEl>
                        <p:attrNameLst>
                          <p:attrName>ppt_y</p:attrName>
                        </p:attrNameLst>
                      </p:cBhvr>
                      <p:tavLst>
                        <p:tav tm="0">
                          <p:val>
                            <p:strVal val="#ppt_y+.1"/>
                          </p:val>
                        </p:tav>
                        <p:tav tm="100000">
                          <p:val>
                            <p:strVal val="#ppt_y"/>
                          </p:val>
                        </p:tav>
                      </p:tavLst>
                    </p:anim>
                  </p:childTnLst>
                </p:cTn>
              </p:par>
            </p:tnLst>
          </p:tmpl>
        </p:tmplLst>
      </p:bldP>
      <p:bldP spid="23"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23"/>
                        </p:tgtEl>
                        <p:attrNameLst>
                          <p:attrName>style.visibility</p:attrName>
                        </p:attrNameLst>
                      </p:cBhvr>
                      <p:to>
                        <p:strVal val="visible"/>
                      </p:to>
                    </p:set>
                    <p:anim calcmode="lin" valueType="num">
                      <p:cBhvr>
                        <p:cTn dur="500" fill="hold"/>
                        <p:tgtEl>
                          <p:spTgt spid="23"/>
                        </p:tgtEl>
                        <p:attrNameLst>
                          <p:attrName>ppt_w</p:attrName>
                        </p:attrNameLst>
                      </p:cBhvr>
                      <p:tavLst>
                        <p:tav tm="0">
                          <p:val>
                            <p:fltVal val="0"/>
                          </p:val>
                        </p:tav>
                        <p:tav tm="100000">
                          <p:val>
                            <p:strVal val="#ppt_w"/>
                          </p:val>
                        </p:tav>
                      </p:tavLst>
                    </p:anim>
                    <p:anim calcmode="lin" valueType="num">
                      <p:cBhvr>
                        <p:cTn dur="500" fill="hold"/>
                        <p:tgtEl>
                          <p:spTgt spid="23"/>
                        </p:tgtEl>
                        <p:attrNameLst>
                          <p:attrName>ppt_h</p:attrName>
                        </p:attrNameLst>
                      </p:cBhvr>
                      <p:tavLst>
                        <p:tav tm="0">
                          <p:val>
                            <p:fltVal val="0"/>
                          </p:val>
                        </p:tav>
                        <p:tav tm="100000">
                          <p:val>
                            <p:strVal val="#ppt_h"/>
                          </p:val>
                        </p:tav>
                      </p:tavLst>
                    </p:anim>
                    <p:animEffect transition="in" filter="fade">
                      <p:cBhvr>
                        <p:cTn dur="500"/>
                        <p:tgtEl>
                          <p:spTgt spid="23"/>
                        </p:tgtEl>
                      </p:cBhvr>
                    </p:animEffect>
                  </p:childTnLst>
                </p:cTn>
              </p:par>
            </p:tnLst>
          </p:tmpl>
        </p:tmplLst>
      </p:bldP>
      <p:bldP spid="24"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anim calcmode="lin" valueType="num">
                      <p:cBhvr>
                        <p:cTn dur="500" fill="hold"/>
                        <p:tgtEl>
                          <p:spTgt spid="24"/>
                        </p:tgtEl>
                        <p:attrNameLst>
                          <p:attrName>ppt_x</p:attrName>
                        </p:attrNameLst>
                      </p:cBhvr>
                      <p:tavLst>
                        <p:tav tm="0">
                          <p:val>
                            <p:strVal val="#ppt_x"/>
                          </p:val>
                        </p:tav>
                        <p:tav tm="100000">
                          <p:val>
                            <p:strVal val="#ppt_x"/>
                          </p:val>
                        </p:tav>
                      </p:tavLst>
                    </p:anim>
                    <p:anim calcmode="lin" valueType="num">
                      <p:cBhvr>
                        <p:cTn dur="500" fill="hold"/>
                        <p:tgtEl>
                          <p:spTgt spid="24"/>
                        </p:tgtEl>
                        <p:attrNameLst>
                          <p:attrName>ppt_y</p:attrName>
                        </p:attrNameLst>
                      </p:cBhvr>
                      <p:tavLst>
                        <p:tav tm="0">
                          <p:val>
                            <p:strVal val="#ppt_y+.1"/>
                          </p:val>
                        </p:tav>
                        <p:tav tm="100000">
                          <p:val>
                            <p:strVal val="#ppt_y"/>
                          </p:val>
                        </p:tav>
                      </p:tavLst>
                    </p:anim>
                  </p:childTnLst>
                </p:cTn>
              </p:par>
            </p:tnLst>
          </p:tmpl>
        </p:tmplLst>
      </p:bldP>
      <p:bldP spid="25" grpId="0" animBg="1"/>
      <p:bldP spid="26" grpId="0" animBg="1"/>
      <p:bldP spid="27" grpId="0" animBg="1"/>
      <p:bldP spid="28" grpId="0" animBg="1"/>
      <p:bldP spid="29" grpId="0" animBg="1"/>
      <p:bldP spid="30" grpId="0" animBg="1"/>
      <p:bldP spid="31"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692150"/>
            <a:ext cx="11233150" cy="405130"/>
          </a:xfrm>
        </p:spPr>
        <p:txBody>
          <a:bodyPr/>
          <a:lstStyle>
            <a:lvl1pPr>
              <a:defRPr b="1">
                <a:solidFill>
                  <a:schemeClr val="tx1">
                    <a:lumMod val="75000"/>
                    <a:lumOff val="25000"/>
                  </a:schemeClr>
                </a:solidFill>
              </a:defRPr>
            </a:lvl1pPr>
          </a:lstStyle>
          <a:p>
            <a:r>
              <a:rPr lang="en-US" dirty="0"/>
              <a:t>CLICK TO EDIT MASTER TITLE STYLE</a:t>
            </a:r>
            <a:endParaRPr lang="en-AU" dirty="0"/>
          </a:p>
        </p:txBody>
      </p:sp>
      <p:sp>
        <p:nvSpPr>
          <p:cNvPr id="3" name="Date Placeholder 2"/>
          <p:cNvSpPr>
            <a:spLocks noGrp="1"/>
          </p:cNvSpPr>
          <p:nvPr>
            <p:ph type="dt" sz="half" idx="10"/>
          </p:nvPr>
        </p:nvSpPr>
        <p:spPr/>
        <p:txBody>
          <a:bodyPr/>
          <a:lstStyle/>
          <a:p>
            <a:fld id="{96E9A392-274D-4047-9F23-E1F881643236}" type="datetimeFigureOut">
              <a:rPr lang="fr-FR" smtClean="0"/>
              <a:t>13/06/2019</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53F3B28A-11A3-4A3D-99F5-23969E8ED7EC}" type="slidenum">
              <a:rPr lang="fr-FR" smtClean="0"/>
              <a:t>‹N°›</a:t>
            </a:fld>
            <a:endParaRPr lang="fr-FR"/>
          </a:p>
        </p:txBody>
      </p:sp>
      <p:sp>
        <p:nvSpPr>
          <p:cNvPr id="7" name="Text Placeholder 6"/>
          <p:cNvSpPr>
            <a:spLocks noGrp="1"/>
          </p:cNvSpPr>
          <p:nvPr>
            <p:ph type="body" sz="quarter" idx="13"/>
          </p:nvPr>
        </p:nvSpPr>
        <p:spPr>
          <a:xfrm>
            <a:off x="479425" y="393700"/>
            <a:ext cx="3559175" cy="273050"/>
          </a:xfrm>
        </p:spPr>
        <p:txBody>
          <a:bodyPr/>
          <a:lstStyle>
            <a:lvl1pPr>
              <a:defRPr>
                <a:solidFill>
                  <a:schemeClr val="tx1">
                    <a:lumMod val="65000"/>
                    <a:lumOff val="35000"/>
                  </a:schemeClr>
                </a:solidFill>
                <a:latin typeface="+mj-lt"/>
              </a:defRPr>
            </a:lvl1pPr>
          </a:lstStyle>
          <a:p>
            <a:pPr lvl="0"/>
            <a:r>
              <a:rPr lang="fr-FR"/>
              <a:t>Cliquez pour modifier les styles du texte du masque</a:t>
            </a:r>
          </a:p>
        </p:txBody>
      </p:sp>
      <p:sp>
        <p:nvSpPr>
          <p:cNvPr id="8" name="Text Placeholder 2"/>
          <p:cNvSpPr>
            <a:spLocks noGrp="1"/>
          </p:cNvSpPr>
          <p:nvPr>
            <p:ph type="body" idx="1"/>
          </p:nvPr>
        </p:nvSpPr>
        <p:spPr>
          <a:xfrm>
            <a:off x="479425" y="1154764"/>
            <a:ext cx="11233150" cy="272983"/>
          </a:xfrm>
        </p:spPr>
        <p:txBody>
          <a:bodyPr>
            <a:normAutofit/>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17" name="Picture Placeholder 16"/>
          <p:cNvSpPr>
            <a:spLocks noGrp="1"/>
          </p:cNvSpPr>
          <p:nvPr>
            <p:ph type="pic" sz="quarter" idx="14" hasCustomPrompt="1"/>
          </p:nvPr>
        </p:nvSpPr>
        <p:spPr>
          <a:xfrm>
            <a:off x="1839095" y="2048259"/>
            <a:ext cx="2886714" cy="3313449"/>
          </a:xfrm>
          <a:custGeom>
            <a:avLst/>
            <a:gdLst>
              <a:gd name="connsiteX0" fmla="*/ 947087 w 3533533"/>
              <a:gd name="connsiteY0" fmla="*/ 1224307 h 4055885"/>
              <a:gd name="connsiteX1" fmla="*/ 1170091 w 3533533"/>
              <a:gd name="connsiteY1" fmla="*/ 1352331 h 4055885"/>
              <a:gd name="connsiteX2" fmla="*/ 2355380 w 3533533"/>
              <a:gd name="connsiteY2" fmla="*/ 3719063 h 4055885"/>
              <a:gd name="connsiteX3" fmla="*/ 2251556 w 3533533"/>
              <a:gd name="connsiteY3" fmla="*/ 4031211 h 4055885"/>
              <a:gd name="connsiteX4" fmla="*/ 2251557 w 3533533"/>
              <a:gd name="connsiteY4" fmla="*/ 4031210 h 4055885"/>
              <a:gd name="connsiteX5" fmla="*/ 1939409 w 3533533"/>
              <a:gd name="connsiteY5" fmla="*/ 3927386 h 4055885"/>
              <a:gd name="connsiteX6" fmla="*/ 754120 w 3533533"/>
              <a:gd name="connsiteY6" fmla="*/ 1560655 h 4055885"/>
              <a:gd name="connsiteX7" fmla="*/ 857943 w 3533533"/>
              <a:gd name="connsiteY7" fmla="*/ 1248507 h 4055885"/>
              <a:gd name="connsiteX8" fmla="*/ 947087 w 3533533"/>
              <a:gd name="connsiteY8" fmla="*/ 1224307 h 4055885"/>
              <a:gd name="connsiteX9" fmla="*/ 217642 w 3533533"/>
              <a:gd name="connsiteY9" fmla="*/ 943467 h 4055885"/>
              <a:gd name="connsiteX10" fmla="*/ 440647 w 3533533"/>
              <a:gd name="connsiteY10" fmla="*/ 1071491 h 4055885"/>
              <a:gd name="connsiteX11" fmla="*/ 1625936 w 3533533"/>
              <a:gd name="connsiteY11" fmla="*/ 3438223 h 4055885"/>
              <a:gd name="connsiteX12" fmla="*/ 1522111 w 3533533"/>
              <a:gd name="connsiteY12" fmla="*/ 3750371 h 4055885"/>
              <a:gd name="connsiteX13" fmla="*/ 1522112 w 3533533"/>
              <a:gd name="connsiteY13" fmla="*/ 3750370 h 4055885"/>
              <a:gd name="connsiteX14" fmla="*/ 1209964 w 3533533"/>
              <a:gd name="connsiteY14" fmla="*/ 3646546 h 4055885"/>
              <a:gd name="connsiteX15" fmla="*/ 24675 w 3533533"/>
              <a:gd name="connsiteY15" fmla="*/ 1279815 h 4055885"/>
              <a:gd name="connsiteX16" fmla="*/ 128499 w 3533533"/>
              <a:gd name="connsiteY16" fmla="*/ 967667 h 4055885"/>
              <a:gd name="connsiteX17" fmla="*/ 217642 w 3533533"/>
              <a:gd name="connsiteY17" fmla="*/ 943467 h 4055885"/>
              <a:gd name="connsiteX18" fmla="*/ 1888548 w 3533533"/>
              <a:gd name="connsiteY18" fmla="*/ 752811 h 4055885"/>
              <a:gd name="connsiteX19" fmla="*/ 2111553 w 3533533"/>
              <a:gd name="connsiteY19" fmla="*/ 880835 h 4055885"/>
              <a:gd name="connsiteX20" fmla="*/ 3296841 w 3533533"/>
              <a:gd name="connsiteY20" fmla="*/ 3247567 h 4055885"/>
              <a:gd name="connsiteX21" fmla="*/ 3193017 w 3533533"/>
              <a:gd name="connsiteY21" fmla="*/ 3559715 h 4055885"/>
              <a:gd name="connsiteX22" fmla="*/ 3193018 w 3533533"/>
              <a:gd name="connsiteY22" fmla="*/ 3559714 h 4055885"/>
              <a:gd name="connsiteX23" fmla="*/ 2880870 w 3533533"/>
              <a:gd name="connsiteY23" fmla="*/ 3455890 h 4055885"/>
              <a:gd name="connsiteX24" fmla="*/ 1695581 w 3533533"/>
              <a:gd name="connsiteY24" fmla="*/ 1089159 h 4055885"/>
              <a:gd name="connsiteX25" fmla="*/ 1799405 w 3533533"/>
              <a:gd name="connsiteY25" fmla="*/ 777011 h 4055885"/>
              <a:gd name="connsiteX26" fmla="*/ 1888548 w 3533533"/>
              <a:gd name="connsiteY26" fmla="*/ 752811 h 4055885"/>
              <a:gd name="connsiteX27" fmla="*/ 1011122 w 3533533"/>
              <a:gd name="connsiteY27" fmla="*/ 176488 h 4055885"/>
              <a:gd name="connsiteX28" fmla="*/ 1234126 w 3533533"/>
              <a:gd name="connsiteY28" fmla="*/ 304512 h 4055885"/>
              <a:gd name="connsiteX29" fmla="*/ 2419415 w 3533533"/>
              <a:gd name="connsiteY29" fmla="*/ 2671244 h 4055885"/>
              <a:gd name="connsiteX30" fmla="*/ 2315591 w 3533533"/>
              <a:gd name="connsiteY30" fmla="*/ 2983392 h 4055885"/>
              <a:gd name="connsiteX31" fmla="*/ 2315592 w 3533533"/>
              <a:gd name="connsiteY31" fmla="*/ 2983391 h 4055885"/>
              <a:gd name="connsiteX32" fmla="*/ 2003444 w 3533533"/>
              <a:gd name="connsiteY32" fmla="*/ 2879567 h 4055885"/>
              <a:gd name="connsiteX33" fmla="*/ 818154 w 3533533"/>
              <a:gd name="connsiteY33" fmla="*/ 512836 h 4055885"/>
              <a:gd name="connsiteX34" fmla="*/ 921978 w 3533533"/>
              <a:gd name="connsiteY34" fmla="*/ 200688 h 4055885"/>
              <a:gd name="connsiteX35" fmla="*/ 1011122 w 3533533"/>
              <a:gd name="connsiteY35" fmla="*/ 176488 h 4055885"/>
              <a:gd name="connsiteX36" fmla="*/ 2100564 w 3533533"/>
              <a:gd name="connsiteY36" fmla="*/ 475 h 4055885"/>
              <a:gd name="connsiteX37" fmla="*/ 2323569 w 3533533"/>
              <a:gd name="connsiteY37" fmla="*/ 128499 h 4055885"/>
              <a:gd name="connsiteX38" fmla="*/ 3508858 w 3533533"/>
              <a:gd name="connsiteY38" fmla="*/ 2495231 h 4055885"/>
              <a:gd name="connsiteX39" fmla="*/ 3405034 w 3533533"/>
              <a:gd name="connsiteY39" fmla="*/ 2807379 h 4055885"/>
              <a:gd name="connsiteX40" fmla="*/ 3405034 w 3533533"/>
              <a:gd name="connsiteY40" fmla="*/ 2807378 h 4055885"/>
              <a:gd name="connsiteX41" fmla="*/ 3092887 w 3533533"/>
              <a:gd name="connsiteY41" fmla="*/ 2703554 h 4055885"/>
              <a:gd name="connsiteX42" fmla="*/ 1907597 w 3533533"/>
              <a:gd name="connsiteY42" fmla="*/ 336823 h 4055885"/>
              <a:gd name="connsiteX43" fmla="*/ 2011421 w 3533533"/>
              <a:gd name="connsiteY43" fmla="*/ 24675 h 4055885"/>
              <a:gd name="connsiteX44" fmla="*/ 2100564 w 3533533"/>
              <a:gd name="connsiteY44" fmla="*/ 475 h 4055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533533" h="4055885">
                <a:moveTo>
                  <a:pt x="947087" y="1224307"/>
                </a:moveTo>
                <a:cubicBezTo>
                  <a:pt x="1037548" y="1218495"/>
                  <a:pt x="1126946" y="1266180"/>
                  <a:pt x="1170091" y="1352331"/>
                </a:cubicBezTo>
                <a:cubicBezTo>
                  <a:pt x="1565188" y="2141242"/>
                  <a:pt x="1960283" y="2930152"/>
                  <a:pt x="2355380" y="3719063"/>
                </a:cubicBezTo>
                <a:cubicBezTo>
                  <a:pt x="2412907" y="3833931"/>
                  <a:pt x="2366424" y="3973684"/>
                  <a:pt x="2251556" y="4031211"/>
                </a:cubicBezTo>
                <a:lnTo>
                  <a:pt x="2251557" y="4031210"/>
                </a:lnTo>
                <a:cubicBezTo>
                  <a:pt x="2136689" y="4088737"/>
                  <a:pt x="1996936" y="4042254"/>
                  <a:pt x="1939409" y="3927386"/>
                </a:cubicBezTo>
                <a:lnTo>
                  <a:pt x="754120" y="1560655"/>
                </a:lnTo>
                <a:cubicBezTo>
                  <a:pt x="696592" y="1445787"/>
                  <a:pt x="743075" y="1306034"/>
                  <a:pt x="857943" y="1248507"/>
                </a:cubicBezTo>
                <a:cubicBezTo>
                  <a:pt x="886660" y="1234125"/>
                  <a:pt x="916933" y="1226244"/>
                  <a:pt x="947087" y="1224307"/>
                </a:cubicBezTo>
                <a:close/>
                <a:moveTo>
                  <a:pt x="217642" y="943467"/>
                </a:moveTo>
                <a:cubicBezTo>
                  <a:pt x="308104" y="937655"/>
                  <a:pt x="397501" y="985340"/>
                  <a:pt x="440647" y="1071491"/>
                </a:cubicBezTo>
                <a:cubicBezTo>
                  <a:pt x="835743" y="1860402"/>
                  <a:pt x="1230839" y="2649312"/>
                  <a:pt x="1625936" y="3438223"/>
                </a:cubicBezTo>
                <a:cubicBezTo>
                  <a:pt x="1683463" y="3553091"/>
                  <a:pt x="1636980" y="3692844"/>
                  <a:pt x="1522111" y="3750371"/>
                </a:cubicBezTo>
                <a:lnTo>
                  <a:pt x="1522112" y="3750370"/>
                </a:lnTo>
                <a:cubicBezTo>
                  <a:pt x="1407244" y="3807897"/>
                  <a:pt x="1267491" y="3761414"/>
                  <a:pt x="1209964" y="3646546"/>
                </a:cubicBezTo>
                <a:lnTo>
                  <a:pt x="24675" y="1279815"/>
                </a:lnTo>
                <a:cubicBezTo>
                  <a:pt x="-32852" y="1164947"/>
                  <a:pt x="13631" y="1025194"/>
                  <a:pt x="128499" y="967667"/>
                </a:cubicBezTo>
                <a:cubicBezTo>
                  <a:pt x="157216" y="953285"/>
                  <a:pt x="187488" y="945404"/>
                  <a:pt x="217642" y="943467"/>
                </a:cubicBezTo>
                <a:close/>
                <a:moveTo>
                  <a:pt x="1888548" y="752811"/>
                </a:moveTo>
                <a:cubicBezTo>
                  <a:pt x="1979010" y="747000"/>
                  <a:pt x="2068407" y="794684"/>
                  <a:pt x="2111553" y="880835"/>
                </a:cubicBezTo>
                <a:cubicBezTo>
                  <a:pt x="2506649" y="1669746"/>
                  <a:pt x="2901745" y="2458656"/>
                  <a:pt x="3296841" y="3247567"/>
                </a:cubicBezTo>
                <a:cubicBezTo>
                  <a:pt x="3354369" y="3362435"/>
                  <a:pt x="3307885" y="3502188"/>
                  <a:pt x="3193017" y="3559715"/>
                </a:cubicBezTo>
                <a:lnTo>
                  <a:pt x="3193018" y="3559714"/>
                </a:lnTo>
                <a:cubicBezTo>
                  <a:pt x="3078150" y="3617241"/>
                  <a:pt x="2938397" y="3570758"/>
                  <a:pt x="2880870" y="3455890"/>
                </a:cubicBezTo>
                <a:lnTo>
                  <a:pt x="1695581" y="1089159"/>
                </a:lnTo>
                <a:cubicBezTo>
                  <a:pt x="1638053" y="974291"/>
                  <a:pt x="1684537" y="834539"/>
                  <a:pt x="1799405" y="777011"/>
                </a:cubicBezTo>
                <a:cubicBezTo>
                  <a:pt x="1828122" y="762629"/>
                  <a:pt x="1858394" y="754748"/>
                  <a:pt x="1888548" y="752811"/>
                </a:cubicBezTo>
                <a:close/>
                <a:moveTo>
                  <a:pt x="1011122" y="176488"/>
                </a:moveTo>
                <a:cubicBezTo>
                  <a:pt x="1101583" y="170677"/>
                  <a:pt x="1190981" y="218361"/>
                  <a:pt x="1234126" y="304512"/>
                </a:cubicBezTo>
                <a:cubicBezTo>
                  <a:pt x="1629223" y="1093423"/>
                  <a:pt x="2024319" y="1882334"/>
                  <a:pt x="2419415" y="2671244"/>
                </a:cubicBezTo>
                <a:cubicBezTo>
                  <a:pt x="2476943" y="2786112"/>
                  <a:pt x="2430459" y="2925865"/>
                  <a:pt x="2315591" y="2983392"/>
                </a:cubicBezTo>
                <a:lnTo>
                  <a:pt x="2315592" y="2983391"/>
                </a:lnTo>
                <a:cubicBezTo>
                  <a:pt x="2200724" y="3040918"/>
                  <a:pt x="2060971" y="2994435"/>
                  <a:pt x="2003444" y="2879567"/>
                </a:cubicBezTo>
                <a:lnTo>
                  <a:pt x="818154" y="512836"/>
                </a:lnTo>
                <a:cubicBezTo>
                  <a:pt x="760627" y="397969"/>
                  <a:pt x="807110" y="258216"/>
                  <a:pt x="921978" y="200688"/>
                </a:cubicBezTo>
                <a:cubicBezTo>
                  <a:pt x="950695" y="186307"/>
                  <a:pt x="980968" y="178425"/>
                  <a:pt x="1011122" y="176488"/>
                </a:cubicBezTo>
                <a:close/>
                <a:moveTo>
                  <a:pt x="2100564" y="475"/>
                </a:moveTo>
                <a:cubicBezTo>
                  <a:pt x="2191026" y="-5336"/>
                  <a:pt x="2280424" y="42348"/>
                  <a:pt x="2323569" y="128499"/>
                </a:cubicBezTo>
                <a:cubicBezTo>
                  <a:pt x="2718666" y="917410"/>
                  <a:pt x="3113761" y="1706320"/>
                  <a:pt x="3508858" y="2495231"/>
                </a:cubicBezTo>
                <a:cubicBezTo>
                  <a:pt x="3566385" y="2610099"/>
                  <a:pt x="3519902" y="2749852"/>
                  <a:pt x="3405034" y="2807379"/>
                </a:cubicBezTo>
                <a:lnTo>
                  <a:pt x="3405034" y="2807378"/>
                </a:lnTo>
                <a:cubicBezTo>
                  <a:pt x="3290167" y="2864905"/>
                  <a:pt x="3150414" y="2818422"/>
                  <a:pt x="3092887" y="2703554"/>
                </a:cubicBezTo>
                <a:lnTo>
                  <a:pt x="1907597" y="336823"/>
                </a:lnTo>
                <a:cubicBezTo>
                  <a:pt x="1850070" y="221955"/>
                  <a:pt x="1896553" y="82203"/>
                  <a:pt x="2011421" y="24675"/>
                </a:cubicBezTo>
                <a:cubicBezTo>
                  <a:pt x="2040138" y="10293"/>
                  <a:pt x="2070410" y="2412"/>
                  <a:pt x="2100564" y="475"/>
                </a:cubicBezTo>
                <a:close/>
              </a:path>
            </a:pathLst>
          </a:custGeom>
          <a:solidFill>
            <a:schemeClr val="bg1">
              <a:lumMod val="85000"/>
            </a:schemeClr>
          </a:solidFill>
        </p:spPr>
        <p:txBody>
          <a:bodyPr wrap="square">
            <a:noAutofit/>
          </a:bodyPr>
          <a:lstStyle>
            <a:lvl1pPr>
              <a:defRPr baseline="0"/>
            </a:lvl1pPr>
          </a:lstStyle>
          <a:p>
            <a:r>
              <a:rPr lang="id-ID" dirty="0"/>
              <a:t>Pic here</a:t>
            </a:r>
            <a:endParaRPr lang="en-AU" dirty="0"/>
          </a:p>
        </p:txBody>
      </p:sp>
      <p:sp>
        <p:nvSpPr>
          <p:cNvPr id="18" name="Text Placeholder 21"/>
          <p:cNvSpPr>
            <a:spLocks noGrp="1"/>
          </p:cNvSpPr>
          <p:nvPr>
            <p:ph type="body" sz="quarter" idx="21"/>
          </p:nvPr>
        </p:nvSpPr>
        <p:spPr>
          <a:xfrm>
            <a:off x="1727496" y="5567867"/>
            <a:ext cx="3109912" cy="291162"/>
          </a:xfrm>
        </p:spPr>
        <p:txBody>
          <a:bodyPr>
            <a:normAutofit/>
          </a:bodyPr>
          <a:lstStyle>
            <a:lvl1pPr algn="ct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14" name="Text Placeholder 21"/>
          <p:cNvSpPr>
            <a:spLocks noGrp="1"/>
          </p:cNvSpPr>
          <p:nvPr>
            <p:ph type="body" sz="quarter" idx="20"/>
          </p:nvPr>
        </p:nvSpPr>
        <p:spPr>
          <a:xfrm>
            <a:off x="7315633" y="2417115"/>
            <a:ext cx="4396942" cy="256811"/>
          </a:xfrm>
        </p:spPr>
        <p:txBody>
          <a:bodyPr/>
          <a:lstStyle>
            <a:lvl1pPr>
              <a:defRPr>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15" name="Text Placeholder 21"/>
          <p:cNvSpPr>
            <a:spLocks noGrp="1"/>
          </p:cNvSpPr>
          <p:nvPr>
            <p:ph type="body" sz="quarter" idx="22"/>
          </p:nvPr>
        </p:nvSpPr>
        <p:spPr>
          <a:xfrm>
            <a:off x="7315633" y="2715386"/>
            <a:ext cx="4396942" cy="448573"/>
          </a:xfrm>
        </p:spPr>
        <p:txBody>
          <a:bodyPr>
            <a:normAutofit/>
          </a:bodyPr>
          <a:lstStyle>
            <a:lvl1pP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1" name="Text Placeholder 21"/>
          <p:cNvSpPr>
            <a:spLocks noGrp="1"/>
          </p:cNvSpPr>
          <p:nvPr>
            <p:ph type="body" sz="quarter" idx="23"/>
          </p:nvPr>
        </p:nvSpPr>
        <p:spPr>
          <a:xfrm>
            <a:off x="7315633" y="3436112"/>
            <a:ext cx="4396942" cy="256811"/>
          </a:xfrm>
        </p:spPr>
        <p:txBody>
          <a:bodyPr/>
          <a:lstStyle>
            <a:lvl1pPr>
              <a:defRPr>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2" name="Text Placeholder 21"/>
          <p:cNvSpPr>
            <a:spLocks noGrp="1"/>
          </p:cNvSpPr>
          <p:nvPr>
            <p:ph type="body" sz="quarter" idx="24"/>
          </p:nvPr>
        </p:nvSpPr>
        <p:spPr>
          <a:xfrm>
            <a:off x="7315633" y="3734383"/>
            <a:ext cx="4396942" cy="448573"/>
          </a:xfrm>
        </p:spPr>
        <p:txBody>
          <a:bodyPr>
            <a:normAutofit/>
          </a:bodyPr>
          <a:lstStyle>
            <a:lvl1pP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3" name="Text Placeholder 21"/>
          <p:cNvSpPr>
            <a:spLocks noGrp="1"/>
          </p:cNvSpPr>
          <p:nvPr>
            <p:ph type="body" sz="quarter" idx="25"/>
          </p:nvPr>
        </p:nvSpPr>
        <p:spPr>
          <a:xfrm>
            <a:off x="7315633" y="4449520"/>
            <a:ext cx="4396942" cy="256811"/>
          </a:xfrm>
        </p:spPr>
        <p:txBody>
          <a:bodyPr/>
          <a:lstStyle>
            <a:lvl1pPr>
              <a:defRPr>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4" name="Text Placeholder 21"/>
          <p:cNvSpPr>
            <a:spLocks noGrp="1"/>
          </p:cNvSpPr>
          <p:nvPr>
            <p:ph type="body" sz="quarter" idx="26"/>
          </p:nvPr>
        </p:nvSpPr>
        <p:spPr>
          <a:xfrm>
            <a:off x="7315633" y="4747791"/>
            <a:ext cx="4396942" cy="448573"/>
          </a:xfrm>
        </p:spPr>
        <p:txBody>
          <a:bodyPr>
            <a:normAutofit/>
          </a:bodyPr>
          <a:lstStyle>
            <a:lvl1pP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5" name="Oval 24"/>
          <p:cNvSpPr/>
          <p:nvPr/>
        </p:nvSpPr>
        <p:spPr>
          <a:xfrm>
            <a:off x="6059039" y="6567361"/>
            <a:ext cx="130810" cy="130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Oval 25"/>
          <p:cNvSpPr/>
          <p:nvPr/>
        </p:nvSpPr>
        <p:spPr>
          <a:xfrm>
            <a:off x="5867450" y="6278852"/>
            <a:ext cx="196034" cy="1960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Oval 26"/>
          <p:cNvSpPr/>
          <p:nvPr/>
        </p:nvSpPr>
        <p:spPr>
          <a:xfrm>
            <a:off x="6104759" y="6188934"/>
            <a:ext cx="130810" cy="130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Oval 27"/>
          <p:cNvSpPr/>
          <p:nvPr/>
        </p:nvSpPr>
        <p:spPr>
          <a:xfrm>
            <a:off x="6276844" y="6207097"/>
            <a:ext cx="196034" cy="1960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Oval 28"/>
          <p:cNvSpPr/>
          <p:nvPr/>
        </p:nvSpPr>
        <p:spPr>
          <a:xfrm>
            <a:off x="5932674" y="5972031"/>
            <a:ext cx="196034" cy="1960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Oval 29"/>
          <p:cNvSpPr/>
          <p:nvPr/>
        </p:nvSpPr>
        <p:spPr>
          <a:xfrm>
            <a:off x="6194113" y="5651678"/>
            <a:ext cx="414701" cy="4147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Oval 30"/>
          <p:cNvSpPr/>
          <p:nvPr/>
        </p:nvSpPr>
        <p:spPr>
          <a:xfrm>
            <a:off x="5655825" y="5288725"/>
            <a:ext cx="538288" cy="5382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593745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anim calcmode="lin" valueType="num">
                                      <p:cBhvr>
                                        <p:cTn id="16"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par>
                          <p:cTn id="22" fill="hold">
                            <p:stCondLst>
                              <p:cond delay="2000"/>
                            </p:stCondLst>
                            <p:childTnLst>
                              <p:par>
                                <p:cTn id="23" presetID="42" presetClass="entr" presetSubtype="0" fill="hold" grpId="0" nodeType="afterEffect" nodePh="1">
                                  <p:stCondLst>
                                    <p:cond delay="0"/>
                                  </p:stCondLst>
                                  <p:endCondLst>
                                    <p:cond evt="begin" delay="0">
                                      <p:tn val="23"/>
                                    </p:cond>
                                  </p:endCondLst>
                                  <p:childTnLst>
                                    <p:set>
                                      <p:cBhvr>
                                        <p:cTn id="24" dur="1" fill="hold">
                                          <p:stCondLst>
                                            <p:cond delay="0"/>
                                          </p:stCondLst>
                                        </p:cTn>
                                        <p:tgtEl>
                                          <p:spTgt spid="18">
                                            <p:txEl>
                                              <p:pRg st="0" end="0"/>
                                            </p:txEl>
                                          </p:spTgt>
                                        </p:tgtEl>
                                        <p:attrNameLst>
                                          <p:attrName>style.visibility</p:attrName>
                                        </p:attrNameLst>
                                      </p:cBhvr>
                                      <p:to>
                                        <p:strVal val="visible"/>
                                      </p:to>
                                    </p:set>
                                    <p:animEffect transition="in" filter="fade">
                                      <p:cBhvr>
                                        <p:cTn id="25" dur="500"/>
                                        <p:tgtEl>
                                          <p:spTgt spid="18">
                                            <p:txEl>
                                              <p:pRg st="0" end="0"/>
                                            </p:txEl>
                                          </p:spTgt>
                                        </p:tgtEl>
                                      </p:cBhvr>
                                    </p:animEffect>
                                    <p:anim calcmode="lin" valueType="num">
                                      <p:cBhvr>
                                        <p:cTn id="26"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27" dur="5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par>
                          <p:cTn id="28" fill="hold">
                            <p:stCondLst>
                              <p:cond delay="2500"/>
                            </p:stCondLst>
                            <p:childTnLst>
                              <p:par>
                                <p:cTn id="29" presetID="53" presetClass="entr" presetSubtype="16" fill="hold" grpId="0" nodeType="afterEffect" nodePh="1">
                                  <p:stCondLst>
                                    <p:cond delay="0"/>
                                  </p:stCondLst>
                                  <p:endCondLst>
                                    <p:cond evt="begin" delay="0">
                                      <p:tn val="29"/>
                                    </p:cond>
                                  </p:endCondLst>
                                  <p:childTnLst>
                                    <p:set>
                                      <p:cBhvr>
                                        <p:cTn id="30" dur="1" fill="hold">
                                          <p:stCondLst>
                                            <p:cond delay="0"/>
                                          </p:stCondLst>
                                        </p:cTn>
                                        <p:tgtEl>
                                          <p:spTgt spid="14">
                                            <p:txEl>
                                              <p:pRg st="0" end="0"/>
                                            </p:txEl>
                                          </p:spTgt>
                                        </p:tgtEl>
                                        <p:attrNameLst>
                                          <p:attrName>style.visibility</p:attrName>
                                        </p:attrNameLst>
                                      </p:cBhvr>
                                      <p:to>
                                        <p:strVal val="visible"/>
                                      </p:to>
                                    </p:set>
                                    <p:anim calcmode="lin" valueType="num">
                                      <p:cBhvr>
                                        <p:cTn id="31"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3" dur="500"/>
                                        <p:tgtEl>
                                          <p:spTgt spid="14">
                                            <p:txEl>
                                              <p:pRg st="0" end="0"/>
                                            </p:txEl>
                                          </p:spTgt>
                                        </p:tgtEl>
                                      </p:cBhvr>
                                    </p:animEffect>
                                  </p:childTnLst>
                                </p:cTn>
                              </p:par>
                            </p:childTnLst>
                          </p:cTn>
                        </p:par>
                        <p:par>
                          <p:cTn id="34" fill="hold">
                            <p:stCondLst>
                              <p:cond delay="3000"/>
                            </p:stCondLst>
                            <p:childTnLst>
                              <p:par>
                                <p:cTn id="35" presetID="42" presetClass="entr" presetSubtype="0" fill="hold" grpId="0" nodeType="afterEffect" nodePh="1">
                                  <p:stCondLst>
                                    <p:cond delay="0"/>
                                  </p:stCondLst>
                                  <p:endCondLst>
                                    <p:cond evt="begin" delay="0">
                                      <p:tn val="35"/>
                                    </p:cond>
                                  </p:endCondLst>
                                  <p:childTnLst>
                                    <p:set>
                                      <p:cBhvr>
                                        <p:cTn id="36" dur="1" fill="hold">
                                          <p:stCondLst>
                                            <p:cond delay="0"/>
                                          </p:stCondLst>
                                        </p:cTn>
                                        <p:tgtEl>
                                          <p:spTgt spid="15">
                                            <p:txEl>
                                              <p:pRg st="0" end="0"/>
                                            </p:txEl>
                                          </p:spTgt>
                                        </p:tgtEl>
                                        <p:attrNameLst>
                                          <p:attrName>style.visibility</p:attrName>
                                        </p:attrNameLst>
                                      </p:cBhvr>
                                      <p:to>
                                        <p:strVal val="visible"/>
                                      </p:to>
                                    </p:set>
                                    <p:animEffect transition="in" filter="fade">
                                      <p:cBhvr>
                                        <p:cTn id="37" dur="500"/>
                                        <p:tgtEl>
                                          <p:spTgt spid="15">
                                            <p:txEl>
                                              <p:pRg st="0" end="0"/>
                                            </p:txEl>
                                          </p:spTgt>
                                        </p:tgtEl>
                                      </p:cBhvr>
                                    </p:animEffect>
                                    <p:anim calcmode="lin" valueType="num">
                                      <p:cBhvr>
                                        <p:cTn id="38"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39" dur="5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par>
                          <p:cTn id="40" fill="hold">
                            <p:stCondLst>
                              <p:cond delay="3500"/>
                            </p:stCondLst>
                            <p:childTnLst>
                              <p:par>
                                <p:cTn id="41" presetID="53" presetClass="entr" presetSubtype="16" fill="hold" grpId="0" nodeType="afterEffect" nodePh="1">
                                  <p:stCondLst>
                                    <p:cond delay="0"/>
                                  </p:stCondLst>
                                  <p:endCondLst>
                                    <p:cond evt="begin" delay="0">
                                      <p:tn val="41"/>
                                    </p:cond>
                                  </p:endCondLst>
                                  <p:childTnLst>
                                    <p:set>
                                      <p:cBhvr>
                                        <p:cTn id="42" dur="1" fill="hold">
                                          <p:stCondLst>
                                            <p:cond delay="0"/>
                                          </p:stCondLst>
                                        </p:cTn>
                                        <p:tgtEl>
                                          <p:spTgt spid="21">
                                            <p:txEl>
                                              <p:pRg st="0" end="0"/>
                                            </p:txEl>
                                          </p:spTgt>
                                        </p:tgtEl>
                                        <p:attrNameLst>
                                          <p:attrName>style.visibility</p:attrName>
                                        </p:attrNameLst>
                                      </p:cBhvr>
                                      <p:to>
                                        <p:strVal val="visible"/>
                                      </p:to>
                                    </p:set>
                                    <p:anim calcmode="lin" valueType="num">
                                      <p:cBhvr>
                                        <p:cTn id="43"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44"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45" dur="500"/>
                                        <p:tgtEl>
                                          <p:spTgt spid="21">
                                            <p:txEl>
                                              <p:pRg st="0" end="0"/>
                                            </p:txEl>
                                          </p:spTgt>
                                        </p:tgtEl>
                                      </p:cBhvr>
                                    </p:animEffect>
                                  </p:childTnLst>
                                </p:cTn>
                              </p:par>
                            </p:childTnLst>
                          </p:cTn>
                        </p:par>
                        <p:par>
                          <p:cTn id="46" fill="hold">
                            <p:stCondLst>
                              <p:cond delay="4000"/>
                            </p:stCondLst>
                            <p:childTnLst>
                              <p:par>
                                <p:cTn id="47" presetID="42" presetClass="entr" presetSubtype="0" fill="hold" grpId="0" nodeType="afterEffect" nodePh="1">
                                  <p:stCondLst>
                                    <p:cond delay="0"/>
                                  </p:stCondLst>
                                  <p:endCondLst>
                                    <p:cond evt="begin" delay="0">
                                      <p:tn val="47"/>
                                    </p:cond>
                                  </p:endCondLst>
                                  <p:childTnLst>
                                    <p:set>
                                      <p:cBhvr>
                                        <p:cTn id="48" dur="1" fill="hold">
                                          <p:stCondLst>
                                            <p:cond delay="0"/>
                                          </p:stCondLst>
                                        </p:cTn>
                                        <p:tgtEl>
                                          <p:spTgt spid="22">
                                            <p:txEl>
                                              <p:pRg st="0" end="0"/>
                                            </p:txEl>
                                          </p:spTgt>
                                        </p:tgtEl>
                                        <p:attrNameLst>
                                          <p:attrName>style.visibility</p:attrName>
                                        </p:attrNameLst>
                                      </p:cBhvr>
                                      <p:to>
                                        <p:strVal val="visible"/>
                                      </p:to>
                                    </p:set>
                                    <p:animEffect transition="in" filter="fade">
                                      <p:cBhvr>
                                        <p:cTn id="49" dur="500"/>
                                        <p:tgtEl>
                                          <p:spTgt spid="22">
                                            <p:txEl>
                                              <p:pRg st="0" end="0"/>
                                            </p:txEl>
                                          </p:spTgt>
                                        </p:tgtEl>
                                      </p:cBhvr>
                                    </p:animEffect>
                                    <p:anim calcmode="lin" valueType="num">
                                      <p:cBhvr>
                                        <p:cTn id="50"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51" dur="500" fill="hold"/>
                                        <p:tgtEl>
                                          <p:spTgt spid="22">
                                            <p:txEl>
                                              <p:pRg st="0" end="0"/>
                                            </p:txEl>
                                          </p:spTgt>
                                        </p:tgtEl>
                                        <p:attrNameLst>
                                          <p:attrName>ppt_y</p:attrName>
                                        </p:attrNameLst>
                                      </p:cBhvr>
                                      <p:tavLst>
                                        <p:tav tm="0">
                                          <p:val>
                                            <p:strVal val="#ppt_y+.1"/>
                                          </p:val>
                                        </p:tav>
                                        <p:tav tm="100000">
                                          <p:val>
                                            <p:strVal val="#ppt_y"/>
                                          </p:val>
                                        </p:tav>
                                      </p:tavLst>
                                    </p:anim>
                                  </p:childTnLst>
                                </p:cTn>
                              </p:par>
                            </p:childTnLst>
                          </p:cTn>
                        </p:par>
                        <p:par>
                          <p:cTn id="52" fill="hold">
                            <p:stCondLst>
                              <p:cond delay="4500"/>
                            </p:stCondLst>
                            <p:childTnLst>
                              <p:par>
                                <p:cTn id="53" presetID="53" presetClass="entr" presetSubtype="16" fill="hold" grpId="0" nodeType="afterEffect" nodePh="1">
                                  <p:stCondLst>
                                    <p:cond delay="0"/>
                                  </p:stCondLst>
                                  <p:endCondLst>
                                    <p:cond evt="begin" delay="0">
                                      <p:tn val="53"/>
                                    </p:cond>
                                  </p:endCondLst>
                                  <p:childTnLst>
                                    <p:set>
                                      <p:cBhvr>
                                        <p:cTn id="54" dur="1" fill="hold">
                                          <p:stCondLst>
                                            <p:cond delay="0"/>
                                          </p:stCondLst>
                                        </p:cTn>
                                        <p:tgtEl>
                                          <p:spTgt spid="23">
                                            <p:txEl>
                                              <p:pRg st="0" end="0"/>
                                            </p:txEl>
                                          </p:spTgt>
                                        </p:tgtEl>
                                        <p:attrNameLst>
                                          <p:attrName>style.visibility</p:attrName>
                                        </p:attrNameLst>
                                      </p:cBhvr>
                                      <p:to>
                                        <p:strVal val="visible"/>
                                      </p:to>
                                    </p:set>
                                    <p:anim calcmode="lin" valueType="num">
                                      <p:cBhvr>
                                        <p:cTn id="55" dur="5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56" dur="500" fill="hold"/>
                                        <p:tgtEl>
                                          <p:spTgt spid="23">
                                            <p:txEl>
                                              <p:pRg st="0" end="0"/>
                                            </p:txEl>
                                          </p:spTgt>
                                        </p:tgtEl>
                                        <p:attrNameLst>
                                          <p:attrName>ppt_h</p:attrName>
                                        </p:attrNameLst>
                                      </p:cBhvr>
                                      <p:tavLst>
                                        <p:tav tm="0">
                                          <p:val>
                                            <p:fltVal val="0"/>
                                          </p:val>
                                        </p:tav>
                                        <p:tav tm="100000">
                                          <p:val>
                                            <p:strVal val="#ppt_h"/>
                                          </p:val>
                                        </p:tav>
                                      </p:tavLst>
                                    </p:anim>
                                    <p:animEffect transition="in" filter="fade">
                                      <p:cBhvr>
                                        <p:cTn id="57" dur="500"/>
                                        <p:tgtEl>
                                          <p:spTgt spid="23">
                                            <p:txEl>
                                              <p:pRg st="0" end="0"/>
                                            </p:txEl>
                                          </p:spTgt>
                                        </p:tgtEl>
                                      </p:cBhvr>
                                    </p:animEffect>
                                  </p:childTnLst>
                                </p:cTn>
                              </p:par>
                            </p:childTnLst>
                          </p:cTn>
                        </p:par>
                        <p:par>
                          <p:cTn id="58" fill="hold">
                            <p:stCondLst>
                              <p:cond delay="5000"/>
                            </p:stCondLst>
                            <p:childTnLst>
                              <p:par>
                                <p:cTn id="59" presetID="42" presetClass="entr" presetSubtype="0" fill="hold" grpId="0" nodeType="afterEffect" nodePh="1">
                                  <p:stCondLst>
                                    <p:cond delay="0"/>
                                  </p:stCondLst>
                                  <p:endCondLst>
                                    <p:cond evt="begin" delay="0">
                                      <p:tn val="59"/>
                                    </p:cond>
                                  </p:endCondLst>
                                  <p:childTnLst>
                                    <p:set>
                                      <p:cBhvr>
                                        <p:cTn id="60" dur="1" fill="hold">
                                          <p:stCondLst>
                                            <p:cond delay="0"/>
                                          </p:stCondLst>
                                        </p:cTn>
                                        <p:tgtEl>
                                          <p:spTgt spid="24">
                                            <p:txEl>
                                              <p:pRg st="0" end="0"/>
                                            </p:txEl>
                                          </p:spTgt>
                                        </p:tgtEl>
                                        <p:attrNameLst>
                                          <p:attrName>style.visibility</p:attrName>
                                        </p:attrNameLst>
                                      </p:cBhvr>
                                      <p:to>
                                        <p:strVal val="visible"/>
                                      </p:to>
                                    </p:set>
                                    <p:animEffect transition="in" filter="fade">
                                      <p:cBhvr>
                                        <p:cTn id="61" dur="500"/>
                                        <p:tgtEl>
                                          <p:spTgt spid="24">
                                            <p:txEl>
                                              <p:pRg st="0" end="0"/>
                                            </p:txEl>
                                          </p:spTgt>
                                        </p:tgtEl>
                                      </p:cBhvr>
                                    </p:animEffect>
                                    <p:anim calcmode="lin" valueType="num">
                                      <p:cBhvr>
                                        <p:cTn id="62"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63" dur="500" fill="hold"/>
                                        <p:tgtEl>
                                          <p:spTgt spid="24">
                                            <p:txEl>
                                              <p:pRg st="0" end="0"/>
                                            </p:txEl>
                                          </p:spTgt>
                                        </p:tgtEl>
                                        <p:attrNameLst>
                                          <p:attrName>ppt_y</p:attrName>
                                        </p:attrNameLst>
                                      </p:cBhvr>
                                      <p:tavLst>
                                        <p:tav tm="0">
                                          <p:val>
                                            <p:strVal val="#ppt_y+.1"/>
                                          </p:val>
                                        </p:tav>
                                        <p:tav tm="100000">
                                          <p:val>
                                            <p:strVal val="#ppt_y"/>
                                          </p:val>
                                        </p:tav>
                                      </p:tavLst>
                                    </p:anim>
                                  </p:childTnLst>
                                </p:cTn>
                              </p:par>
                            </p:childTnLst>
                          </p:cTn>
                        </p:par>
                        <p:par>
                          <p:cTn id="64" fill="hold">
                            <p:stCondLst>
                              <p:cond delay="5500"/>
                            </p:stCondLst>
                            <p:childTnLst>
                              <p:par>
                                <p:cTn id="65" presetID="42" presetClass="entr" presetSubtype="0" fill="hold" grpId="0" nodeType="after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anim calcmode="lin" valueType="num">
                                      <p:cBhvr>
                                        <p:cTn id="68" dur="500" fill="hold"/>
                                        <p:tgtEl>
                                          <p:spTgt spid="25"/>
                                        </p:tgtEl>
                                        <p:attrNameLst>
                                          <p:attrName>ppt_x</p:attrName>
                                        </p:attrNameLst>
                                      </p:cBhvr>
                                      <p:tavLst>
                                        <p:tav tm="0">
                                          <p:val>
                                            <p:strVal val="#ppt_x"/>
                                          </p:val>
                                        </p:tav>
                                        <p:tav tm="100000">
                                          <p:val>
                                            <p:strVal val="#ppt_x"/>
                                          </p:val>
                                        </p:tav>
                                      </p:tavLst>
                                    </p:anim>
                                    <p:anim calcmode="lin" valueType="num">
                                      <p:cBhvr>
                                        <p:cTn id="69" dur="500" fill="hold"/>
                                        <p:tgtEl>
                                          <p:spTgt spid="25"/>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anim calcmode="lin" valueType="num">
                                      <p:cBhvr>
                                        <p:cTn id="73" dur="500" fill="hold"/>
                                        <p:tgtEl>
                                          <p:spTgt spid="26"/>
                                        </p:tgtEl>
                                        <p:attrNameLst>
                                          <p:attrName>ppt_x</p:attrName>
                                        </p:attrNameLst>
                                      </p:cBhvr>
                                      <p:tavLst>
                                        <p:tav tm="0">
                                          <p:val>
                                            <p:strVal val="#ppt_x"/>
                                          </p:val>
                                        </p:tav>
                                        <p:tav tm="100000">
                                          <p:val>
                                            <p:strVal val="#ppt_x"/>
                                          </p:val>
                                        </p:tav>
                                      </p:tavLst>
                                    </p:anim>
                                    <p:anim calcmode="lin" valueType="num">
                                      <p:cBhvr>
                                        <p:cTn id="74" dur="500" fill="hold"/>
                                        <p:tgtEl>
                                          <p:spTgt spid="26"/>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500"/>
                                        <p:tgtEl>
                                          <p:spTgt spid="27"/>
                                        </p:tgtEl>
                                      </p:cBhvr>
                                    </p:animEffect>
                                    <p:anim calcmode="lin" valueType="num">
                                      <p:cBhvr>
                                        <p:cTn id="78" dur="500" fill="hold"/>
                                        <p:tgtEl>
                                          <p:spTgt spid="27"/>
                                        </p:tgtEl>
                                        <p:attrNameLst>
                                          <p:attrName>ppt_x</p:attrName>
                                        </p:attrNameLst>
                                      </p:cBhvr>
                                      <p:tavLst>
                                        <p:tav tm="0">
                                          <p:val>
                                            <p:strVal val="#ppt_x"/>
                                          </p:val>
                                        </p:tav>
                                        <p:tav tm="100000">
                                          <p:val>
                                            <p:strVal val="#ppt_x"/>
                                          </p:val>
                                        </p:tav>
                                      </p:tavLst>
                                    </p:anim>
                                    <p:anim calcmode="lin" valueType="num">
                                      <p:cBhvr>
                                        <p:cTn id="79" dur="500" fill="hold"/>
                                        <p:tgtEl>
                                          <p:spTgt spid="27"/>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anim calcmode="lin" valueType="num">
                                      <p:cBhvr>
                                        <p:cTn id="83" dur="500" fill="hold"/>
                                        <p:tgtEl>
                                          <p:spTgt spid="28"/>
                                        </p:tgtEl>
                                        <p:attrNameLst>
                                          <p:attrName>ppt_x</p:attrName>
                                        </p:attrNameLst>
                                      </p:cBhvr>
                                      <p:tavLst>
                                        <p:tav tm="0">
                                          <p:val>
                                            <p:strVal val="#ppt_x"/>
                                          </p:val>
                                        </p:tav>
                                        <p:tav tm="100000">
                                          <p:val>
                                            <p:strVal val="#ppt_x"/>
                                          </p:val>
                                        </p:tav>
                                      </p:tavLst>
                                    </p:anim>
                                    <p:anim calcmode="lin" valueType="num">
                                      <p:cBhvr>
                                        <p:cTn id="84" dur="500" fill="hold"/>
                                        <p:tgtEl>
                                          <p:spTgt spid="28"/>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fade">
                                      <p:cBhvr>
                                        <p:cTn id="87" dur="500"/>
                                        <p:tgtEl>
                                          <p:spTgt spid="29"/>
                                        </p:tgtEl>
                                      </p:cBhvr>
                                    </p:animEffect>
                                    <p:anim calcmode="lin" valueType="num">
                                      <p:cBhvr>
                                        <p:cTn id="88" dur="500" fill="hold"/>
                                        <p:tgtEl>
                                          <p:spTgt spid="29"/>
                                        </p:tgtEl>
                                        <p:attrNameLst>
                                          <p:attrName>ppt_x</p:attrName>
                                        </p:attrNameLst>
                                      </p:cBhvr>
                                      <p:tavLst>
                                        <p:tav tm="0">
                                          <p:val>
                                            <p:strVal val="#ppt_x"/>
                                          </p:val>
                                        </p:tav>
                                        <p:tav tm="100000">
                                          <p:val>
                                            <p:strVal val="#ppt_x"/>
                                          </p:val>
                                        </p:tav>
                                      </p:tavLst>
                                    </p:anim>
                                    <p:anim calcmode="lin" valueType="num">
                                      <p:cBhvr>
                                        <p:cTn id="89" dur="500" fill="hold"/>
                                        <p:tgtEl>
                                          <p:spTgt spid="29"/>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fade">
                                      <p:cBhvr>
                                        <p:cTn id="92" dur="500"/>
                                        <p:tgtEl>
                                          <p:spTgt spid="30"/>
                                        </p:tgtEl>
                                      </p:cBhvr>
                                    </p:animEffect>
                                    <p:anim calcmode="lin" valueType="num">
                                      <p:cBhvr>
                                        <p:cTn id="93" dur="500" fill="hold"/>
                                        <p:tgtEl>
                                          <p:spTgt spid="30"/>
                                        </p:tgtEl>
                                        <p:attrNameLst>
                                          <p:attrName>ppt_x</p:attrName>
                                        </p:attrNameLst>
                                      </p:cBhvr>
                                      <p:tavLst>
                                        <p:tav tm="0">
                                          <p:val>
                                            <p:strVal val="#ppt_x"/>
                                          </p:val>
                                        </p:tav>
                                        <p:tav tm="100000">
                                          <p:val>
                                            <p:strVal val="#ppt_x"/>
                                          </p:val>
                                        </p:tav>
                                      </p:tavLst>
                                    </p:anim>
                                    <p:anim calcmode="lin" valueType="num">
                                      <p:cBhvr>
                                        <p:cTn id="94" dur="500" fill="hold"/>
                                        <p:tgtEl>
                                          <p:spTgt spid="30"/>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31"/>
                                        </p:tgtEl>
                                        <p:attrNameLst>
                                          <p:attrName>style.visibility</p:attrName>
                                        </p:attrNameLst>
                                      </p:cBhvr>
                                      <p:to>
                                        <p:strVal val="visible"/>
                                      </p:to>
                                    </p:set>
                                    <p:animEffect transition="in" filter="fade">
                                      <p:cBhvr>
                                        <p:cTn id="97" dur="500"/>
                                        <p:tgtEl>
                                          <p:spTgt spid="31"/>
                                        </p:tgtEl>
                                      </p:cBhvr>
                                    </p:animEffect>
                                    <p:anim calcmode="lin" valueType="num">
                                      <p:cBhvr>
                                        <p:cTn id="98" dur="500" fill="hold"/>
                                        <p:tgtEl>
                                          <p:spTgt spid="31"/>
                                        </p:tgtEl>
                                        <p:attrNameLst>
                                          <p:attrName>ppt_x</p:attrName>
                                        </p:attrNameLst>
                                      </p:cBhvr>
                                      <p:tavLst>
                                        <p:tav tm="0">
                                          <p:val>
                                            <p:strVal val="#ppt_x"/>
                                          </p:val>
                                        </p:tav>
                                        <p:tav tm="100000">
                                          <p:val>
                                            <p:strVal val="#ppt_x"/>
                                          </p:val>
                                        </p:tav>
                                      </p:tavLst>
                                    </p:anim>
                                    <p:anim calcmode="lin" valueType="num">
                                      <p:cBhvr>
                                        <p:cTn id="99" dur="5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p:tmplLst>
          <p:tmpl lvl="1">
            <p:tnLst>
              <p:par>
                <p:cTn presetID="42"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P spid="17" grpId="0" animBg="1"/>
      <p:bldP spid="18"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anim calcmode="lin" valueType="num">
                      <p:cBhvr>
                        <p:cTn dur="500" fill="hold"/>
                        <p:tgtEl>
                          <p:spTgt spid="18"/>
                        </p:tgtEl>
                        <p:attrNameLst>
                          <p:attrName>ppt_x</p:attrName>
                        </p:attrNameLst>
                      </p:cBhvr>
                      <p:tavLst>
                        <p:tav tm="0">
                          <p:val>
                            <p:strVal val="#ppt_x"/>
                          </p:val>
                        </p:tav>
                        <p:tav tm="100000">
                          <p:val>
                            <p:strVal val="#ppt_x"/>
                          </p:val>
                        </p:tav>
                      </p:tavLst>
                    </p:anim>
                    <p:anim calcmode="lin" valueType="num">
                      <p:cBhvr>
                        <p:cTn dur="500" fill="hold"/>
                        <p:tgtEl>
                          <p:spTgt spid="18"/>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childTnLst>
                </p:cTn>
              </p:par>
            </p:tnLst>
          </p:tmpl>
        </p:tmplLst>
      </p:bldP>
      <p:bldP spid="15"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anim calcmode="lin" valueType="num">
                      <p:cBhvr>
                        <p:cTn dur="500" fill="hold"/>
                        <p:tgtEl>
                          <p:spTgt spid="15"/>
                        </p:tgtEl>
                        <p:attrNameLst>
                          <p:attrName>ppt_x</p:attrName>
                        </p:attrNameLst>
                      </p:cBhvr>
                      <p:tavLst>
                        <p:tav tm="0">
                          <p:val>
                            <p:strVal val="#ppt_x"/>
                          </p:val>
                        </p:tav>
                        <p:tav tm="100000">
                          <p:val>
                            <p:strVal val="#ppt_x"/>
                          </p:val>
                        </p:tav>
                      </p:tavLst>
                    </p:anim>
                    <p:anim calcmode="lin" valueType="num">
                      <p:cBhvr>
                        <p:cTn dur="500" fill="hold"/>
                        <p:tgtEl>
                          <p:spTgt spid="15"/>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2"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anim calcmode="lin" valueType="num">
                      <p:cBhvr>
                        <p:cTn dur="500" fill="hold"/>
                        <p:tgtEl>
                          <p:spTgt spid="22"/>
                        </p:tgtEl>
                        <p:attrNameLst>
                          <p:attrName>ppt_x</p:attrName>
                        </p:attrNameLst>
                      </p:cBhvr>
                      <p:tavLst>
                        <p:tav tm="0">
                          <p:val>
                            <p:strVal val="#ppt_x"/>
                          </p:val>
                        </p:tav>
                        <p:tav tm="100000">
                          <p:val>
                            <p:strVal val="#ppt_x"/>
                          </p:val>
                        </p:tav>
                      </p:tavLst>
                    </p:anim>
                    <p:anim calcmode="lin" valueType="num">
                      <p:cBhvr>
                        <p:cTn dur="500" fill="hold"/>
                        <p:tgtEl>
                          <p:spTgt spid="22"/>
                        </p:tgtEl>
                        <p:attrNameLst>
                          <p:attrName>ppt_y</p:attrName>
                        </p:attrNameLst>
                      </p:cBhvr>
                      <p:tavLst>
                        <p:tav tm="0">
                          <p:val>
                            <p:strVal val="#ppt_y+.1"/>
                          </p:val>
                        </p:tav>
                        <p:tav tm="100000">
                          <p:val>
                            <p:strVal val="#ppt_y"/>
                          </p:val>
                        </p:tav>
                      </p:tavLst>
                    </p:anim>
                  </p:childTnLst>
                </p:cTn>
              </p:par>
            </p:tnLst>
          </p:tmpl>
        </p:tmplLst>
      </p:bldP>
      <p:bldP spid="23"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23"/>
                        </p:tgtEl>
                        <p:attrNameLst>
                          <p:attrName>style.visibility</p:attrName>
                        </p:attrNameLst>
                      </p:cBhvr>
                      <p:to>
                        <p:strVal val="visible"/>
                      </p:to>
                    </p:set>
                    <p:anim calcmode="lin" valueType="num">
                      <p:cBhvr>
                        <p:cTn dur="500" fill="hold"/>
                        <p:tgtEl>
                          <p:spTgt spid="23"/>
                        </p:tgtEl>
                        <p:attrNameLst>
                          <p:attrName>ppt_w</p:attrName>
                        </p:attrNameLst>
                      </p:cBhvr>
                      <p:tavLst>
                        <p:tav tm="0">
                          <p:val>
                            <p:fltVal val="0"/>
                          </p:val>
                        </p:tav>
                        <p:tav tm="100000">
                          <p:val>
                            <p:strVal val="#ppt_w"/>
                          </p:val>
                        </p:tav>
                      </p:tavLst>
                    </p:anim>
                    <p:anim calcmode="lin" valueType="num">
                      <p:cBhvr>
                        <p:cTn dur="500" fill="hold"/>
                        <p:tgtEl>
                          <p:spTgt spid="23"/>
                        </p:tgtEl>
                        <p:attrNameLst>
                          <p:attrName>ppt_h</p:attrName>
                        </p:attrNameLst>
                      </p:cBhvr>
                      <p:tavLst>
                        <p:tav tm="0">
                          <p:val>
                            <p:fltVal val="0"/>
                          </p:val>
                        </p:tav>
                        <p:tav tm="100000">
                          <p:val>
                            <p:strVal val="#ppt_h"/>
                          </p:val>
                        </p:tav>
                      </p:tavLst>
                    </p:anim>
                    <p:animEffect transition="in" filter="fade">
                      <p:cBhvr>
                        <p:cTn dur="500"/>
                        <p:tgtEl>
                          <p:spTgt spid="23"/>
                        </p:tgtEl>
                      </p:cBhvr>
                    </p:animEffect>
                  </p:childTnLst>
                </p:cTn>
              </p:par>
            </p:tnLst>
          </p:tmpl>
        </p:tmplLst>
      </p:bldP>
      <p:bldP spid="24"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anim calcmode="lin" valueType="num">
                      <p:cBhvr>
                        <p:cTn dur="500" fill="hold"/>
                        <p:tgtEl>
                          <p:spTgt spid="24"/>
                        </p:tgtEl>
                        <p:attrNameLst>
                          <p:attrName>ppt_x</p:attrName>
                        </p:attrNameLst>
                      </p:cBhvr>
                      <p:tavLst>
                        <p:tav tm="0">
                          <p:val>
                            <p:strVal val="#ppt_x"/>
                          </p:val>
                        </p:tav>
                        <p:tav tm="100000">
                          <p:val>
                            <p:strVal val="#ppt_x"/>
                          </p:val>
                        </p:tav>
                      </p:tavLst>
                    </p:anim>
                    <p:anim calcmode="lin" valueType="num">
                      <p:cBhvr>
                        <p:cTn dur="500" fill="hold"/>
                        <p:tgtEl>
                          <p:spTgt spid="24"/>
                        </p:tgtEl>
                        <p:attrNameLst>
                          <p:attrName>ppt_y</p:attrName>
                        </p:attrNameLst>
                      </p:cBhvr>
                      <p:tavLst>
                        <p:tav tm="0">
                          <p:val>
                            <p:strVal val="#ppt_y+.1"/>
                          </p:val>
                        </p:tav>
                        <p:tav tm="100000">
                          <p:val>
                            <p:strVal val="#ppt_y"/>
                          </p:val>
                        </p:tav>
                      </p:tavLst>
                    </p:anim>
                  </p:childTnLst>
                </p:cTn>
              </p:par>
            </p:tnLst>
          </p:tmpl>
        </p:tmplLst>
      </p:bldP>
      <p:bldP spid="25" grpId="0" animBg="1"/>
      <p:bldP spid="26" grpId="0" animBg="1"/>
      <p:bldP spid="27" grpId="0" animBg="1"/>
      <p:bldP spid="28" grpId="0" animBg="1"/>
      <p:bldP spid="29" grpId="0" animBg="1"/>
      <p:bldP spid="30" grpId="0" animBg="1"/>
      <p:bldP spid="31"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184150"/>
            <a:ext cx="11233150" cy="405130"/>
          </a:xfrm>
        </p:spPr>
        <p:txBody>
          <a:bodyPr/>
          <a:lstStyle>
            <a:lvl1pPr>
              <a:defRPr b="1">
                <a:solidFill>
                  <a:schemeClr val="tx1">
                    <a:lumMod val="75000"/>
                    <a:lumOff val="25000"/>
                  </a:schemeClr>
                </a:solidFill>
              </a:defRPr>
            </a:lvl1pPr>
          </a:lstStyle>
          <a:p>
            <a:r>
              <a:rPr lang="en-US" dirty="0"/>
              <a:t>CLICK TO EDIT MASTER TITLE STYLE</a:t>
            </a:r>
            <a:endParaRPr lang="en-AU" dirty="0"/>
          </a:p>
        </p:txBody>
      </p:sp>
      <p:sp>
        <p:nvSpPr>
          <p:cNvPr id="3" name="Date Placeholder 2"/>
          <p:cNvSpPr>
            <a:spLocks noGrp="1"/>
          </p:cNvSpPr>
          <p:nvPr>
            <p:ph type="dt" sz="half" idx="10"/>
          </p:nvPr>
        </p:nvSpPr>
        <p:spPr/>
        <p:txBody>
          <a:bodyPr/>
          <a:lstStyle/>
          <a:p>
            <a:fld id="{DA6A1A9F-9B95-43C7-B862-BB98C62A7FE5}" type="datetime1">
              <a:rPr lang="en-AU" smtClean="0"/>
              <a:t>13/06/2019</a:t>
            </a:fld>
            <a:endParaRPr lang="en-AU"/>
          </a:p>
        </p:txBody>
      </p:sp>
      <p:sp>
        <p:nvSpPr>
          <p:cNvPr id="4" name="Footer Placeholder 3"/>
          <p:cNvSpPr>
            <a:spLocks noGrp="1"/>
          </p:cNvSpPr>
          <p:nvPr>
            <p:ph type="ftr" sz="quarter" idx="11"/>
          </p:nvPr>
        </p:nvSpPr>
        <p:spPr/>
        <p:txBody>
          <a:bodyPr/>
          <a:lstStyle/>
          <a:p>
            <a:r>
              <a:rPr lang="en-AU"/>
              <a:t>www.net-pro.tn</a:t>
            </a:r>
          </a:p>
        </p:txBody>
      </p:sp>
      <p:sp>
        <p:nvSpPr>
          <p:cNvPr id="5" name="Slide Number Placeholder 4"/>
          <p:cNvSpPr>
            <a:spLocks noGrp="1"/>
          </p:cNvSpPr>
          <p:nvPr>
            <p:ph type="sldNum" sz="quarter" idx="12"/>
          </p:nvPr>
        </p:nvSpPr>
        <p:spPr/>
        <p:txBody>
          <a:bodyPr/>
          <a:lstStyle/>
          <a:p>
            <a:fld id="{B2368EEF-F8D6-448A-9AF0-691E77075A3E}" type="slidenum">
              <a:rPr lang="en-AU" smtClean="0"/>
              <a:t>‹N°›</a:t>
            </a:fld>
            <a:endParaRPr lang="en-AU"/>
          </a:p>
        </p:txBody>
      </p:sp>
      <p:sp>
        <p:nvSpPr>
          <p:cNvPr id="8" name="Text Placeholder 2"/>
          <p:cNvSpPr>
            <a:spLocks noGrp="1"/>
          </p:cNvSpPr>
          <p:nvPr>
            <p:ph type="body" idx="1"/>
          </p:nvPr>
        </p:nvSpPr>
        <p:spPr>
          <a:xfrm>
            <a:off x="479425" y="646764"/>
            <a:ext cx="11233150" cy="272983"/>
          </a:xfrm>
        </p:spPr>
        <p:txBody>
          <a:bodyPr>
            <a:normAutofit/>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Tree>
    <p:extLst>
      <p:ext uri="{BB962C8B-B14F-4D97-AF65-F5344CB8AC3E}">
        <p14:creationId xmlns:p14="http://schemas.microsoft.com/office/powerpoint/2010/main" val="2811254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250"/>
                                        <p:tgtEl>
                                          <p:spTgt spid="8">
                                            <p:txEl>
                                              <p:pRg st="0" end="0"/>
                                            </p:txEl>
                                          </p:spTgt>
                                        </p:tgtEl>
                                      </p:cBhvr>
                                    </p:animEffect>
                                  </p:childTnLst>
                                </p:cTn>
                              </p:par>
                            </p:childTnLst>
                          </p:cTn>
                        </p:par>
                        <p:par>
                          <p:cTn id="12" fill="hold">
                            <p:stCondLst>
                              <p:cond delay="500"/>
                            </p:stCondLst>
                            <p:childTnLst>
                              <p:par>
                                <p:cTn id="13" presetID="26" presetClass="emph" presetSubtype="0" fill="hold" grpId="1" nodeType="afterEffect">
                                  <p:stCondLst>
                                    <p:cond delay="0"/>
                                  </p:stCondLst>
                                  <p:childTnLst>
                                    <p:animEffect transition="out" filter="fade">
                                      <p:cBhvr>
                                        <p:cTn id="14" dur="500" tmFilter="0, 0; .2, .5; .8, .5; 1, 0"/>
                                        <p:tgtEl>
                                          <p:spTgt spid="8">
                                            <p:txEl>
                                              <p:pRg st="0" end="0"/>
                                            </p:txEl>
                                          </p:spTgt>
                                        </p:tgtEl>
                                      </p:cBhvr>
                                    </p:animEffect>
                                    <p:animScale>
                                      <p:cBhvr>
                                        <p:cTn id="15" dur="250" autoRev="1" fill="hold"/>
                                        <p:tgtEl>
                                          <p:spTgt spid="8">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childTnLst>
                </p:cTn>
              </p:par>
            </p:tnLst>
          </p:tmpl>
        </p:tmplLst>
      </p:bldP>
      <p:bldP spid="8" grpId="1" build="p">
        <p:tmplLst>
          <p:tmpl lvl="1">
            <p:tnLst>
              <p:par>
                <p:cTn presetID="26" presetClass="emph" presetSubtype="0" fill="hold" nodeType="afterEffect">
                  <p:stCondLst>
                    <p:cond delay="0"/>
                  </p:stCondLst>
                  <p:childTnLst>
                    <p:animEffect transition="out" filter="fade">
                      <p:cBhvr>
                        <p:cTn dur="500" tmFilter="0, 0; .2, .5; .8, .5; 1, 0"/>
                        <p:tgtEl>
                          <p:spTgt spid="8"/>
                        </p:tgtEl>
                      </p:cBhvr>
                    </p:animEffect>
                    <p:animScale>
                      <p:cBhvr>
                        <p:cTn dur="250" autoRev="1" fill="hold"/>
                        <p:tgtEl>
                          <p:spTgt spid="8"/>
                        </p:tgtEl>
                      </p:cBhvr>
                      <p:by x="105000" y="105000"/>
                    </p:animScale>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2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184150"/>
            <a:ext cx="11233150" cy="405130"/>
          </a:xfrm>
        </p:spPr>
        <p:txBody>
          <a:bodyPr/>
          <a:lstStyle>
            <a:lvl1pPr>
              <a:defRPr b="1">
                <a:solidFill>
                  <a:schemeClr val="tx1">
                    <a:lumMod val="75000"/>
                    <a:lumOff val="25000"/>
                  </a:schemeClr>
                </a:solidFill>
              </a:defRPr>
            </a:lvl1pPr>
          </a:lstStyle>
          <a:p>
            <a:r>
              <a:rPr lang="en-US" dirty="0"/>
              <a:t>CLICK TO EDIT MASTER TITLE STYLE</a:t>
            </a:r>
            <a:endParaRPr lang="en-AU" dirty="0"/>
          </a:p>
        </p:txBody>
      </p:sp>
      <p:sp>
        <p:nvSpPr>
          <p:cNvPr id="3" name="Date Placeholder 2"/>
          <p:cNvSpPr>
            <a:spLocks noGrp="1"/>
          </p:cNvSpPr>
          <p:nvPr>
            <p:ph type="dt" sz="half" idx="10"/>
          </p:nvPr>
        </p:nvSpPr>
        <p:spPr/>
        <p:txBody>
          <a:bodyPr/>
          <a:lstStyle/>
          <a:p>
            <a:fld id="{DA6A1A9F-9B95-43C7-B862-BB98C62A7FE5}" type="datetime1">
              <a:rPr lang="en-AU" smtClean="0"/>
              <a:t>13/06/2019</a:t>
            </a:fld>
            <a:endParaRPr lang="en-AU"/>
          </a:p>
        </p:txBody>
      </p:sp>
      <p:sp>
        <p:nvSpPr>
          <p:cNvPr id="4" name="Footer Placeholder 3"/>
          <p:cNvSpPr>
            <a:spLocks noGrp="1"/>
          </p:cNvSpPr>
          <p:nvPr>
            <p:ph type="ftr" sz="quarter" idx="11"/>
          </p:nvPr>
        </p:nvSpPr>
        <p:spPr/>
        <p:txBody>
          <a:bodyPr/>
          <a:lstStyle/>
          <a:p>
            <a:r>
              <a:rPr lang="en-AU"/>
              <a:t>www.net-pro.tn</a:t>
            </a:r>
          </a:p>
        </p:txBody>
      </p:sp>
      <p:sp>
        <p:nvSpPr>
          <p:cNvPr id="5" name="Slide Number Placeholder 4"/>
          <p:cNvSpPr>
            <a:spLocks noGrp="1"/>
          </p:cNvSpPr>
          <p:nvPr>
            <p:ph type="sldNum" sz="quarter" idx="12"/>
          </p:nvPr>
        </p:nvSpPr>
        <p:spPr/>
        <p:txBody>
          <a:bodyPr/>
          <a:lstStyle/>
          <a:p>
            <a:fld id="{B2368EEF-F8D6-448A-9AF0-691E77075A3E}" type="slidenum">
              <a:rPr lang="en-AU" smtClean="0"/>
              <a:t>‹N°›</a:t>
            </a:fld>
            <a:endParaRPr lang="en-AU"/>
          </a:p>
        </p:txBody>
      </p:sp>
      <p:sp>
        <p:nvSpPr>
          <p:cNvPr id="8" name="Text Placeholder 2"/>
          <p:cNvSpPr>
            <a:spLocks noGrp="1"/>
          </p:cNvSpPr>
          <p:nvPr>
            <p:ph type="body" idx="1"/>
          </p:nvPr>
        </p:nvSpPr>
        <p:spPr>
          <a:xfrm>
            <a:off x="479425" y="646764"/>
            <a:ext cx="11233150" cy="272983"/>
          </a:xfrm>
        </p:spPr>
        <p:txBody>
          <a:bodyPr>
            <a:normAutofit/>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Tree>
    <p:extLst>
      <p:ext uri="{BB962C8B-B14F-4D97-AF65-F5344CB8AC3E}">
        <p14:creationId xmlns:p14="http://schemas.microsoft.com/office/powerpoint/2010/main" val="15917508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9" name="Picture Placeholder 7"/>
          <p:cNvSpPr>
            <a:spLocks noGrp="1"/>
          </p:cNvSpPr>
          <p:nvPr>
            <p:ph type="pic" sz="quarter" idx="14" hasCustomPrompt="1"/>
          </p:nvPr>
        </p:nvSpPr>
        <p:spPr>
          <a:xfrm>
            <a:off x="0" y="0"/>
            <a:ext cx="4038600" cy="6858000"/>
          </a:xfrm>
          <a:solidFill>
            <a:schemeClr val="bg1">
              <a:lumMod val="85000"/>
            </a:schemeClr>
          </a:solidFill>
        </p:spPr>
        <p:txBody>
          <a:bodyPr>
            <a:normAutofit/>
          </a:bodyPr>
          <a:lstStyle>
            <a:lvl1pPr>
              <a:defRPr sz="1000" baseline="0"/>
            </a:lvl1pPr>
          </a:lstStyle>
          <a:p>
            <a:r>
              <a:rPr lang="id-ID" dirty="0"/>
              <a:t>Pic here</a:t>
            </a:r>
            <a:endParaRPr lang="en-AU" dirty="0"/>
          </a:p>
        </p:txBody>
      </p:sp>
      <p:sp>
        <p:nvSpPr>
          <p:cNvPr id="2" name="Title 1"/>
          <p:cNvSpPr>
            <a:spLocks noGrp="1"/>
          </p:cNvSpPr>
          <p:nvPr>
            <p:ph type="title" hasCustomPrompt="1"/>
          </p:nvPr>
        </p:nvSpPr>
        <p:spPr>
          <a:xfrm>
            <a:off x="479425" y="692150"/>
            <a:ext cx="11233150" cy="405130"/>
          </a:xfrm>
        </p:spPr>
        <p:txBody>
          <a:bodyPr/>
          <a:lstStyle>
            <a:lvl1pPr>
              <a:defRPr b="1">
                <a:solidFill>
                  <a:schemeClr val="tx1">
                    <a:lumMod val="75000"/>
                    <a:lumOff val="25000"/>
                  </a:schemeClr>
                </a:solidFill>
              </a:defRPr>
            </a:lvl1pPr>
          </a:lstStyle>
          <a:p>
            <a:r>
              <a:rPr lang="en-US" dirty="0"/>
              <a:t>CLICK TO EDIT MASTER TITLE STYLE</a:t>
            </a:r>
            <a:endParaRPr lang="en-AU" dirty="0"/>
          </a:p>
        </p:txBody>
      </p:sp>
      <p:sp>
        <p:nvSpPr>
          <p:cNvPr id="3" name="Date Placeholder 2"/>
          <p:cNvSpPr>
            <a:spLocks noGrp="1"/>
          </p:cNvSpPr>
          <p:nvPr>
            <p:ph type="dt" sz="half" idx="10"/>
          </p:nvPr>
        </p:nvSpPr>
        <p:spPr/>
        <p:txBody>
          <a:bodyPr/>
          <a:lstStyle/>
          <a:p>
            <a:fld id="{419F1EB7-DF07-47F1-8CC4-5D5B17B88B22}" type="datetime1">
              <a:rPr lang="en-AU" smtClean="0"/>
              <a:t>13/06/2019</a:t>
            </a:fld>
            <a:endParaRPr lang="en-AU"/>
          </a:p>
        </p:txBody>
      </p:sp>
      <p:sp>
        <p:nvSpPr>
          <p:cNvPr id="4" name="Footer Placeholder 3"/>
          <p:cNvSpPr>
            <a:spLocks noGrp="1"/>
          </p:cNvSpPr>
          <p:nvPr>
            <p:ph type="ftr" sz="quarter" idx="11"/>
          </p:nvPr>
        </p:nvSpPr>
        <p:spPr/>
        <p:txBody>
          <a:bodyPr/>
          <a:lstStyle/>
          <a:p>
            <a:r>
              <a:rPr lang="en-AU"/>
              <a:t>www.net-pro.tn</a:t>
            </a:r>
          </a:p>
        </p:txBody>
      </p:sp>
      <p:sp>
        <p:nvSpPr>
          <p:cNvPr id="5" name="Slide Number Placeholder 4"/>
          <p:cNvSpPr>
            <a:spLocks noGrp="1"/>
          </p:cNvSpPr>
          <p:nvPr>
            <p:ph type="sldNum" sz="quarter" idx="12"/>
          </p:nvPr>
        </p:nvSpPr>
        <p:spPr/>
        <p:txBody>
          <a:bodyPr/>
          <a:lstStyle/>
          <a:p>
            <a:fld id="{B2368EEF-F8D6-448A-9AF0-691E77075A3E}" type="slidenum">
              <a:rPr lang="en-AU" smtClean="0"/>
              <a:t>‹N°›</a:t>
            </a:fld>
            <a:endParaRPr lang="en-AU"/>
          </a:p>
        </p:txBody>
      </p:sp>
      <p:sp>
        <p:nvSpPr>
          <p:cNvPr id="7" name="Text Placeholder 6"/>
          <p:cNvSpPr>
            <a:spLocks noGrp="1"/>
          </p:cNvSpPr>
          <p:nvPr>
            <p:ph type="body" sz="quarter" idx="13"/>
          </p:nvPr>
        </p:nvSpPr>
        <p:spPr>
          <a:xfrm>
            <a:off x="479425" y="393700"/>
            <a:ext cx="3559175" cy="273050"/>
          </a:xfrm>
        </p:spPr>
        <p:txBody>
          <a:bodyPr/>
          <a:lstStyle>
            <a:lvl1pPr>
              <a:defRPr>
                <a:solidFill>
                  <a:schemeClr val="tx1">
                    <a:lumMod val="65000"/>
                    <a:lumOff val="35000"/>
                  </a:schemeClr>
                </a:solidFill>
                <a:latin typeface="+mj-lt"/>
              </a:defRPr>
            </a:lvl1pPr>
          </a:lstStyle>
          <a:p>
            <a:pPr lvl="0"/>
            <a:r>
              <a:rPr lang="fr-FR"/>
              <a:t>Cliquez pour modifier les styles du texte du masque</a:t>
            </a:r>
          </a:p>
        </p:txBody>
      </p:sp>
      <p:sp>
        <p:nvSpPr>
          <p:cNvPr id="8" name="Text Placeholder 2"/>
          <p:cNvSpPr>
            <a:spLocks noGrp="1"/>
          </p:cNvSpPr>
          <p:nvPr>
            <p:ph type="body" idx="1"/>
          </p:nvPr>
        </p:nvSpPr>
        <p:spPr>
          <a:xfrm>
            <a:off x="479425" y="1154764"/>
            <a:ext cx="11233150" cy="272983"/>
          </a:xfrm>
        </p:spPr>
        <p:txBody>
          <a:bodyPr>
            <a:normAutofit/>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35" name="Picture Placeholder 34"/>
          <p:cNvSpPr>
            <a:spLocks noGrp="1"/>
          </p:cNvSpPr>
          <p:nvPr>
            <p:ph type="pic" sz="quarter" idx="15" hasCustomPrompt="1"/>
          </p:nvPr>
        </p:nvSpPr>
        <p:spPr>
          <a:xfrm>
            <a:off x="2768558" y="2247607"/>
            <a:ext cx="1435225" cy="1418415"/>
          </a:xfrm>
          <a:custGeom>
            <a:avLst/>
            <a:gdLst>
              <a:gd name="connsiteX0" fmla="*/ 1419184 w 1435225"/>
              <a:gd name="connsiteY0" fmla="*/ 0 h 1418415"/>
              <a:gd name="connsiteX1" fmla="*/ 1435225 w 1435225"/>
              <a:gd name="connsiteY1" fmla="*/ 810 h 1418415"/>
              <a:gd name="connsiteX2" fmla="*/ 1435225 w 1435225"/>
              <a:gd name="connsiteY2" fmla="*/ 138129 h 1418415"/>
              <a:gd name="connsiteX3" fmla="*/ 1419184 w 1435225"/>
              <a:gd name="connsiteY3" fmla="*/ 137319 h 1418415"/>
              <a:gd name="connsiteX4" fmla="*/ 143897 w 1435225"/>
              <a:gd name="connsiteY4" fmla="*/ 1288158 h 1418415"/>
              <a:gd name="connsiteX5" fmla="*/ 137319 w 1435225"/>
              <a:gd name="connsiteY5" fmla="*/ 1418415 h 1418415"/>
              <a:gd name="connsiteX6" fmla="*/ 0 w 1435225"/>
              <a:gd name="connsiteY6" fmla="*/ 1418415 h 1418415"/>
              <a:gd name="connsiteX7" fmla="*/ 7287 w 1435225"/>
              <a:gd name="connsiteY7" fmla="*/ 1274118 h 1418415"/>
              <a:gd name="connsiteX8" fmla="*/ 1419184 w 1435225"/>
              <a:gd name="connsiteY8" fmla="*/ 0 h 141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5225" h="1418415">
                <a:moveTo>
                  <a:pt x="1419184" y="0"/>
                </a:moveTo>
                <a:lnTo>
                  <a:pt x="1435225" y="810"/>
                </a:lnTo>
                <a:lnTo>
                  <a:pt x="1435225" y="138129"/>
                </a:lnTo>
                <a:lnTo>
                  <a:pt x="1419184" y="137319"/>
                </a:lnTo>
                <a:cubicBezTo>
                  <a:pt x="755456" y="137319"/>
                  <a:pt x="209543" y="641749"/>
                  <a:pt x="143897" y="1288158"/>
                </a:cubicBezTo>
                <a:lnTo>
                  <a:pt x="137319" y="1418415"/>
                </a:lnTo>
                <a:lnTo>
                  <a:pt x="0" y="1418415"/>
                </a:lnTo>
                <a:lnTo>
                  <a:pt x="7287" y="1274118"/>
                </a:lnTo>
                <a:cubicBezTo>
                  <a:pt x="79965" y="558465"/>
                  <a:pt x="684357" y="0"/>
                  <a:pt x="1419184" y="0"/>
                </a:cubicBezTo>
                <a:close/>
              </a:path>
            </a:pathLst>
          </a:custGeom>
          <a:solidFill>
            <a:schemeClr val="accent2"/>
          </a:solidFill>
          <a:ln>
            <a:noFill/>
          </a:ln>
        </p:spPr>
        <p:txBody>
          <a:bodyPr wrap="square">
            <a:noAutofit/>
          </a:bodyPr>
          <a:lstStyle>
            <a:lvl1pPr>
              <a:defRPr sz="800"/>
            </a:lvl1pPr>
          </a:lstStyle>
          <a:p>
            <a:r>
              <a:rPr lang="id-ID" dirty="0"/>
              <a:t>Nopic</a:t>
            </a:r>
            <a:endParaRPr lang="en-AU" dirty="0"/>
          </a:p>
        </p:txBody>
      </p:sp>
      <p:sp>
        <p:nvSpPr>
          <p:cNvPr id="40" name="Picture Placeholder 39"/>
          <p:cNvSpPr>
            <a:spLocks noGrp="1"/>
          </p:cNvSpPr>
          <p:nvPr>
            <p:ph type="pic" sz="quarter" idx="16" hasCustomPrompt="1"/>
          </p:nvPr>
        </p:nvSpPr>
        <p:spPr>
          <a:xfrm>
            <a:off x="4203783" y="2247608"/>
            <a:ext cx="1403184" cy="1418415"/>
          </a:xfrm>
          <a:custGeom>
            <a:avLst/>
            <a:gdLst>
              <a:gd name="connsiteX0" fmla="*/ 0 w 1403184"/>
              <a:gd name="connsiteY0" fmla="*/ 0 h 1418415"/>
              <a:gd name="connsiteX1" fmla="*/ 129067 w 1403184"/>
              <a:gd name="connsiteY1" fmla="*/ 6517 h 1418415"/>
              <a:gd name="connsiteX2" fmla="*/ 1403184 w 1403184"/>
              <a:gd name="connsiteY2" fmla="*/ 1418415 h 1418415"/>
              <a:gd name="connsiteX3" fmla="*/ 1265865 w 1403184"/>
              <a:gd name="connsiteY3" fmla="*/ 1418415 h 1418415"/>
              <a:gd name="connsiteX4" fmla="*/ 115027 w 1403184"/>
              <a:gd name="connsiteY4" fmla="*/ 143128 h 1418415"/>
              <a:gd name="connsiteX5" fmla="*/ 0 w 1403184"/>
              <a:gd name="connsiteY5" fmla="*/ 137319 h 141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3184" h="1418415">
                <a:moveTo>
                  <a:pt x="0" y="0"/>
                </a:moveTo>
                <a:lnTo>
                  <a:pt x="129067" y="6517"/>
                </a:lnTo>
                <a:cubicBezTo>
                  <a:pt x="844719" y="79196"/>
                  <a:pt x="1403184" y="683588"/>
                  <a:pt x="1403184" y="1418415"/>
                </a:cubicBezTo>
                <a:lnTo>
                  <a:pt x="1265865" y="1418415"/>
                </a:lnTo>
                <a:cubicBezTo>
                  <a:pt x="1265865" y="754687"/>
                  <a:pt x="761435" y="208774"/>
                  <a:pt x="115027" y="143128"/>
                </a:cubicBezTo>
                <a:lnTo>
                  <a:pt x="0" y="137319"/>
                </a:lnTo>
                <a:close/>
              </a:path>
            </a:pathLst>
          </a:custGeom>
          <a:solidFill>
            <a:schemeClr val="accent4"/>
          </a:solidFill>
          <a:ln>
            <a:noFill/>
          </a:ln>
        </p:spPr>
        <p:txBody>
          <a:bodyPr wrap="square">
            <a:noAutofit/>
          </a:bodyPr>
          <a:lstStyle>
            <a:lvl1pPr algn="r">
              <a:defRPr sz="800"/>
            </a:lvl1pPr>
          </a:lstStyle>
          <a:p>
            <a:r>
              <a:rPr lang="id-ID" dirty="0"/>
              <a:t>Nopic</a:t>
            </a:r>
            <a:endParaRPr lang="en-AU" dirty="0"/>
          </a:p>
        </p:txBody>
      </p:sp>
      <p:sp>
        <p:nvSpPr>
          <p:cNvPr id="43" name="Picture Placeholder 42"/>
          <p:cNvSpPr>
            <a:spLocks noGrp="1"/>
          </p:cNvSpPr>
          <p:nvPr>
            <p:ph type="pic" sz="quarter" idx="17" hasCustomPrompt="1"/>
          </p:nvPr>
        </p:nvSpPr>
        <p:spPr>
          <a:xfrm>
            <a:off x="2768517" y="3664402"/>
            <a:ext cx="1435266" cy="1420035"/>
          </a:xfrm>
          <a:custGeom>
            <a:avLst/>
            <a:gdLst>
              <a:gd name="connsiteX0" fmla="*/ 41 w 1435266"/>
              <a:gd name="connsiteY0" fmla="*/ 0 h 1420035"/>
              <a:gd name="connsiteX1" fmla="*/ 137360 w 1435266"/>
              <a:gd name="connsiteY1" fmla="*/ 0 h 1420035"/>
              <a:gd name="connsiteX2" fmla="*/ 137319 w 1435266"/>
              <a:gd name="connsiteY2" fmla="*/ 810 h 1420035"/>
              <a:gd name="connsiteX3" fmla="*/ 1419225 w 1435266"/>
              <a:gd name="connsiteY3" fmla="*/ 1282716 h 1420035"/>
              <a:gd name="connsiteX4" fmla="*/ 1435266 w 1435266"/>
              <a:gd name="connsiteY4" fmla="*/ 1281906 h 1420035"/>
              <a:gd name="connsiteX5" fmla="*/ 1435266 w 1435266"/>
              <a:gd name="connsiteY5" fmla="*/ 1419225 h 1420035"/>
              <a:gd name="connsiteX6" fmla="*/ 1419225 w 1435266"/>
              <a:gd name="connsiteY6" fmla="*/ 1420035 h 1420035"/>
              <a:gd name="connsiteX7" fmla="*/ 0 w 1435266"/>
              <a:gd name="connsiteY7" fmla="*/ 810 h 142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5266" h="1420035">
                <a:moveTo>
                  <a:pt x="41" y="0"/>
                </a:moveTo>
                <a:lnTo>
                  <a:pt x="137360" y="0"/>
                </a:lnTo>
                <a:lnTo>
                  <a:pt x="137319" y="810"/>
                </a:lnTo>
                <a:cubicBezTo>
                  <a:pt x="137319" y="708787"/>
                  <a:pt x="711248" y="1282716"/>
                  <a:pt x="1419225" y="1282716"/>
                </a:cubicBezTo>
                <a:lnTo>
                  <a:pt x="1435266" y="1281906"/>
                </a:lnTo>
                <a:lnTo>
                  <a:pt x="1435266" y="1419225"/>
                </a:lnTo>
                <a:lnTo>
                  <a:pt x="1419225" y="1420035"/>
                </a:lnTo>
                <a:cubicBezTo>
                  <a:pt x="635409" y="1420035"/>
                  <a:pt x="0" y="784626"/>
                  <a:pt x="0" y="810"/>
                </a:cubicBezTo>
                <a:close/>
              </a:path>
            </a:pathLst>
          </a:custGeom>
          <a:solidFill>
            <a:schemeClr val="accent1"/>
          </a:solidFill>
          <a:ln>
            <a:noFill/>
          </a:ln>
        </p:spPr>
        <p:txBody>
          <a:bodyPr wrap="square">
            <a:noAutofit/>
          </a:bodyPr>
          <a:lstStyle>
            <a:lvl1pPr>
              <a:defRPr sz="800"/>
            </a:lvl1pPr>
          </a:lstStyle>
          <a:p>
            <a:r>
              <a:rPr lang="id-ID" dirty="0"/>
              <a:t>Nopic</a:t>
            </a:r>
            <a:endParaRPr lang="en-AU" dirty="0"/>
          </a:p>
        </p:txBody>
      </p:sp>
      <p:sp>
        <p:nvSpPr>
          <p:cNvPr id="46" name="Picture Placeholder 45"/>
          <p:cNvSpPr>
            <a:spLocks noGrp="1"/>
          </p:cNvSpPr>
          <p:nvPr>
            <p:ph type="pic" sz="quarter" idx="18" hasCustomPrompt="1"/>
          </p:nvPr>
        </p:nvSpPr>
        <p:spPr>
          <a:xfrm>
            <a:off x="4203783" y="3666022"/>
            <a:ext cx="1403184" cy="1418415"/>
          </a:xfrm>
          <a:custGeom>
            <a:avLst/>
            <a:gdLst>
              <a:gd name="connsiteX0" fmla="*/ 1265865 w 1403184"/>
              <a:gd name="connsiteY0" fmla="*/ 0 h 1418415"/>
              <a:gd name="connsiteX1" fmla="*/ 1403184 w 1403184"/>
              <a:gd name="connsiteY1" fmla="*/ 0 h 1418415"/>
              <a:gd name="connsiteX2" fmla="*/ 129067 w 1403184"/>
              <a:gd name="connsiteY2" fmla="*/ 1411898 h 1418415"/>
              <a:gd name="connsiteX3" fmla="*/ 0 w 1403184"/>
              <a:gd name="connsiteY3" fmla="*/ 1418415 h 1418415"/>
              <a:gd name="connsiteX4" fmla="*/ 0 w 1403184"/>
              <a:gd name="connsiteY4" fmla="*/ 1281096 h 1418415"/>
              <a:gd name="connsiteX5" fmla="*/ 115027 w 1403184"/>
              <a:gd name="connsiteY5" fmla="*/ 1275288 h 1418415"/>
              <a:gd name="connsiteX6" fmla="*/ 1265865 w 1403184"/>
              <a:gd name="connsiteY6" fmla="*/ 0 h 141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3184" h="1418415">
                <a:moveTo>
                  <a:pt x="1265865" y="0"/>
                </a:moveTo>
                <a:lnTo>
                  <a:pt x="1403184" y="0"/>
                </a:lnTo>
                <a:cubicBezTo>
                  <a:pt x="1403184" y="734828"/>
                  <a:pt x="844719" y="1339219"/>
                  <a:pt x="129067" y="1411898"/>
                </a:cubicBezTo>
                <a:lnTo>
                  <a:pt x="0" y="1418415"/>
                </a:lnTo>
                <a:lnTo>
                  <a:pt x="0" y="1281096"/>
                </a:lnTo>
                <a:lnTo>
                  <a:pt x="115027" y="1275288"/>
                </a:lnTo>
                <a:cubicBezTo>
                  <a:pt x="761435" y="1209641"/>
                  <a:pt x="1265865" y="663729"/>
                  <a:pt x="1265865" y="0"/>
                </a:cubicBezTo>
                <a:close/>
              </a:path>
            </a:pathLst>
          </a:custGeom>
          <a:solidFill>
            <a:schemeClr val="accent5"/>
          </a:solidFill>
          <a:ln>
            <a:noFill/>
          </a:ln>
        </p:spPr>
        <p:txBody>
          <a:bodyPr wrap="square">
            <a:noAutofit/>
          </a:bodyPr>
          <a:lstStyle>
            <a:lvl1pPr>
              <a:defRPr sz="800"/>
            </a:lvl1pPr>
          </a:lstStyle>
          <a:p>
            <a:r>
              <a:rPr lang="id-ID" dirty="0"/>
              <a:t>Nopic</a:t>
            </a:r>
            <a:endParaRPr lang="en-AU" dirty="0"/>
          </a:p>
        </p:txBody>
      </p:sp>
      <p:sp>
        <p:nvSpPr>
          <p:cNvPr id="50" name="Picture Placeholder 49"/>
          <p:cNvSpPr>
            <a:spLocks noGrp="1"/>
          </p:cNvSpPr>
          <p:nvPr>
            <p:ph type="pic" sz="quarter" idx="19" hasCustomPrompt="1"/>
          </p:nvPr>
        </p:nvSpPr>
        <p:spPr>
          <a:xfrm>
            <a:off x="2941304" y="2416943"/>
            <a:ext cx="2492875" cy="2494587"/>
          </a:xfrm>
          <a:custGeom>
            <a:avLst/>
            <a:gdLst>
              <a:gd name="connsiteX0" fmla="*/ 1103672 w 2207344"/>
              <a:gd name="connsiteY0" fmla="*/ 0 h 2208860"/>
              <a:gd name="connsiteX1" fmla="*/ 2207344 w 2207344"/>
              <a:gd name="connsiteY1" fmla="*/ 1104430 h 2208860"/>
              <a:gd name="connsiteX2" fmla="*/ 1103672 w 2207344"/>
              <a:gd name="connsiteY2" fmla="*/ 2208860 h 2208860"/>
              <a:gd name="connsiteX3" fmla="*/ 0 w 2207344"/>
              <a:gd name="connsiteY3" fmla="*/ 1104430 h 2208860"/>
              <a:gd name="connsiteX4" fmla="*/ 1103672 w 2207344"/>
              <a:gd name="connsiteY4" fmla="*/ 0 h 2208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7344" h="2208860">
                <a:moveTo>
                  <a:pt x="1103672" y="0"/>
                </a:moveTo>
                <a:cubicBezTo>
                  <a:pt x="1713213" y="0"/>
                  <a:pt x="2207344" y="494470"/>
                  <a:pt x="2207344" y="1104430"/>
                </a:cubicBezTo>
                <a:cubicBezTo>
                  <a:pt x="2207344" y="1714390"/>
                  <a:pt x="1713213" y="2208860"/>
                  <a:pt x="1103672" y="2208860"/>
                </a:cubicBezTo>
                <a:cubicBezTo>
                  <a:pt x="494131" y="2208860"/>
                  <a:pt x="0" y="1714390"/>
                  <a:pt x="0" y="1104430"/>
                </a:cubicBezTo>
                <a:cubicBezTo>
                  <a:pt x="0" y="494470"/>
                  <a:pt x="494131" y="0"/>
                  <a:pt x="1103672" y="0"/>
                </a:cubicBezTo>
                <a:close/>
              </a:path>
            </a:pathLst>
          </a:custGeom>
          <a:solidFill>
            <a:schemeClr val="accent3"/>
          </a:solidFill>
        </p:spPr>
        <p:txBody>
          <a:bodyPr wrap="square">
            <a:noAutofit/>
          </a:bodyPr>
          <a:lstStyle>
            <a:lvl1pPr>
              <a:defRPr/>
            </a:lvl1pPr>
          </a:lstStyle>
          <a:p>
            <a:r>
              <a:rPr lang="id-ID" dirty="0"/>
              <a:t>Nopic</a:t>
            </a:r>
            <a:endParaRPr lang="en-AU" dirty="0"/>
          </a:p>
        </p:txBody>
      </p:sp>
      <p:sp>
        <p:nvSpPr>
          <p:cNvPr id="51" name="Text Placeholder 21"/>
          <p:cNvSpPr>
            <a:spLocks noGrp="1"/>
          </p:cNvSpPr>
          <p:nvPr>
            <p:ph type="body" sz="quarter" idx="20"/>
          </p:nvPr>
        </p:nvSpPr>
        <p:spPr>
          <a:xfrm>
            <a:off x="6095999" y="1986588"/>
            <a:ext cx="5616575" cy="360363"/>
          </a:xfrm>
        </p:spPr>
        <p:txBody>
          <a:bodyPr/>
          <a:lstStyle>
            <a:lvl1pPr>
              <a:defRPr>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52" name="Text Placeholder 21"/>
          <p:cNvSpPr>
            <a:spLocks noGrp="1"/>
          </p:cNvSpPr>
          <p:nvPr>
            <p:ph type="body" sz="quarter" idx="21"/>
          </p:nvPr>
        </p:nvSpPr>
        <p:spPr>
          <a:xfrm>
            <a:off x="6095999" y="2395699"/>
            <a:ext cx="5616575" cy="1391908"/>
          </a:xfrm>
        </p:spPr>
        <p:txBody>
          <a:bodyPr>
            <a:normAutofit/>
          </a:bodyPr>
          <a:lstStyle>
            <a:lvl1pP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53" name="Text Placeholder 21"/>
          <p:cNvSpPr>
            <a:spLocks noGrp="1"/>
          </p:cNvSpPr>
          <p:nvPr>
            <p:ph type="body" sz="quarter" idx="22" hasCustomPrompt="1"/>
          </p:nvPr>
        </p:nvSpPr>
        <p:spPr>
          <a:xfrm>
            <a:off x="6122109" y="4374419"/>
            <a:ext cx="5616575" cy="360363"/>
          </a:xfrm>
        </p:spPr>
        <p:txBody>
          <a:bodyPr>
            <a:noAutofit/>
          </a:bodyPr>
          <a:lstStyle>
            <a:lvl1pPr>
              <a:defRPr sz="6000">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id-ID" dirty="0"/>
              <a:t>“</a:t>
            </a:r>
            <a:endParaRPr lang="en-AU" dirty="0"/>
          </a:p>
        </p:txBody>
      </p:sp>
      <p:sp>
        <p:nvSpPr>
          <p:cNvPr id="54" name="Text Placeholder 21"/>
          <p:cNvSpPr>
            <a:spLocks noGrp="1"/>
          </p:cNvSpPr>
          <p:nvPr>
            <p:ph type="body" sz="quarter" idx="23"/>
          </p:nvPr>
        </p:nvSpPr>
        <p:spPr>
          <a:xfrm>
            <a:off x="6122109" y="4828372"/>
            <a:ext cx="5616575" cy="1337478"/>
          </a:xfrm>
        </p:spPr>
        <p:txBody>
          <a:bodyPr>
            <a:normAutofit/>
          </a:bodyPr>
          <a:lstStyle>
            <a:lvl1pPr>
              <a:defRPr sz="1400" i="1">
                <a:solidFill>
                  <a:schemeClr val="tx1">
                    <a:lumMod val="75000"/>
                    <a:lumOff val="25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Tree>
    <p:extLst>
      <p:ext uri="{BB962C8B-B14F-4D97-AF65-F5344CB8AC3E}">
        <p14:creationId xmlns:p14="http://schemas.microsoft.com/office/powerpoint/2010/main" val="1110549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anim calcmode="lin" valueType="num">
                                      <p:cBhvr>
                                        <p:cTn id="16"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par>
                          <p:cTn id="28" fill="hold">
                            <p:stCondLst>
                              <p:cond delay="2500"/>
                            </p:stCondLst>
                            <p:childTnLst>
                              <p:par>
                                <p:cTn id="29" presetID="22" presetClass="entr" presetSubtype="4"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wipe(down)">
                                      <p:cBhvr>
                                        <p:cTn id="31" dur="500"/>
                                        <p:tgtEl>
                                          <p:spTgt spid="35"/>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wipe(up)">
                                      <p:cBhvr>
                                        <p:cTn id="34" dur="500"/>
                                        <p:tgtEl>
                                          <p:spTgt spid="40"/>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wipe(up)">
                                      <p:cBhvr>
                                        <p:cTn id="37" dur="500"/>
                                        <p:tgtEl>
                                          <p:spTgt spid="46"/>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down)">
                                      <p:cBhvr>
                                        <p:cTn id="40" dur="500"/>
                                        <p:tgtEl>
                                          <p:spTgt spid="43"/>
                                        </p:tgtEl>
                                      </p:cBhvr>
                                    </p:animEffect>
                                  </p:childTnLst>
                                </p:cTn>
                              </p:par>
                            </p:childTnLst>
                          </p:cTn>
                        </p:par>
                        <p:par>
                          <p:cTn id="41" fill="hold">
                            <p:stCondLst>
                              <p:cond delay="3000"/>
                            </p:stCondLst>
                            <p:childTnLst>
                              <p:par>
                                <p:cTn id="42" presetID="53" presetClass="entr" presetSubtype="16" fill="hold" grpId="0" nodeType="afterEffect" nodePh="1">
                                  <p:stCondLst>
                                    <p:cond delay="0"/>
                                  </p:stCondLst>
                                  <p:endCondLst>
                                    <p:cond evt="begin" delay="0">
                                      <p:tn val="42"/>
                                    </p:cond>
                                  </p:endCondLst>
                                  <p:childTnLst>
                                    <p:set>
                                      <p:cBhvr>
                                        <p:cTn id="43" dur="1" fill="hold">
                                          <p:stCondLst>
                                            <p:cond delay="0"/>
                                          </p:stCondLst>
                                        </p:cTn>
                                        <p:tgtEl>
                                          <p:spTgt spid="51">
                                            <p:txEl>
                                              <p:pRg st="0" end="0"/>
                                            </p:txEl>
                                          </p:spTgt>
                                        </p:tgtEl>
                                        <p:attrNameLst>
                                          <p:attrName>style.visibility</p:attrName>
                                        </p:attrNameLst>
                                      </p:cBhvr>
                                      <p:to>
                                        <p:strVal val="visible"/>
                                      </p:to>
                                    </p:set>
                                    <p:anim calcmode="lin" valueType="num">
                                      <p:cBhvr>
                                        <p:cTn id="44" dur="500" fill="hold"/>
                                        <p:tgtEl>
                                          <p:spTgt spid="51">
                                            <p:txEl>
                                              <p:pRg st="0" end="0"/>
                                            </p:txEl>
                                          </p:spTgt>
                                        </p:tgtEl>
                                        <p:attrNameLst>
                                          <p:attrName>ppt_w</p:attrName>
                                        </p:attrNameLst>
                                      </p:cBhvr>
                                      <p:tavLst>
                                        <p:tav tm="0">
                                          <p:val>
                                            <p:fltVal val="0"/>
                                          </p:val>
                                        </p:tav>
                                        <p:tav tm="100000">
                                          <p:val>
                                            <p:strVal val="#ppt_w"/>
                                          </p:val>
                                        </p:tav>
                                      </p:tavLst>
                                    </p:anim>
                                    <p:anim calcmode="lin" valueType="num">
                                      <p:cBhvr>
                                        <p:cTn id="45" dur="500" fill="hold"/>
                                        <p:tgtEl>
                                          <p:spTgt spid="51">
                                            <p:txEl>
                                              <p:pRg st="0" end="0"/>
                                            </p:txEl>
                                          </p:spTgt>
                                        </p:tgtEl>
                                        <p:attrNameLst>
                                          <p:attrName>ppt_h</p:attrName>
                                        </p:attrNameLst>
                                      </p:cBhvr>
                                      <p:tavLst>
                                        <p:tav tm="0">
                                          <p:val>
                                            <p:fltVal val="0"/>
                                          </p:val>
                                        </p:tav>
                                        <p:tav tm="100000">
                                          <p:val>
                                            <p:strVal val="#ppt_h"/>
                                          </p:val>
                                        </p:tav>
                                      </p:tavLst>
                                    </p:anim>
                                    <p:animEffect transition="in" filter="fade">
                                      <p:cBhvr>
                                        <p:cTn id="46" dur="500"/>
                                        <p:tgtEl>
                                          <p:spTgt spid="51">
                                            <p:txEl>
                                              <p:pRg st="0" end="0"/>
                                            </p:txEl>
                                          </p:spTgt>
                                        </p:tgtEl>
                                      </p:cBhvr>
                                    </p:animEffect>
                                  </p:childTnLst>
                                </p:cTn>
                              </p:par>
                            </p:childTnLst>
                          </p:cTn>
                        </p:par>
                        <p:par>
                          <p:cTn id="47" fill="hold">
                            <p:stCondLst>
                              <p:cond delay="3500"/>
                            </p:stCondLst>
                            <p:childTnLst>
                              <p:par>
                                <p:cTn id="48" presetID="42" presetClass="entr" presetSubtype="0" fill="hold" grpId="0" nodeType="afterEffect" nodePh="1">
                                  <p:stCondLst>
                                    <p:cond delay="0"/>
                                  </p:stCondLst>
                                  <p:endCondLst>
                                    <p:cond evt="begin" delay="0">
                                      <p:tn val="48"/>
                                    </p:cond>
                                  </p:endCondLst>
                                  <p:childTnLst>
                                    <p:set>
                                      <p:cBhvr>
                                        <p:cTn id="49" dur="1" fill="hold">
                                          <p:stCondLst>
                                            <p:cond delay="0"/>
                                          </p:stCondLst>
                                        </p:cTn>
                                        <p:tgtEl>
                                          <p:spTgt spid="52">
                                            <p:txEl>
                                              <p:pRg st="0" end="0"/>
                                            </p:txEl>
                                          </p:spTgt>
                                        </p:tgtEl>
                                        <p:attrNameLst>
                                          <p:attrName>style.visibility</p:attrName>
                                        </p:attrNameLst>
                                      </p:cBhvr>
                                      <p:to>
                                        <p:strVal val="visible"/>
                                      </p:to>
                                    </p:set>
                                    <p:animEffect transition="in" filter="fade">
                                      <p:cBhvr>
                                        <p:cTn id="50" dur="500"/>
                                        <p:tgtEl>
                                          <p:spTgt spid="52">
                                            <p:txEl>
                                              <p:pRg st="0" end="0"/>
                                            </p:txEl>
                                          </p:spTgt>
                                        </p:tgtEl>
                                      </p:cBhvr>
                                    </p:animEffect>
                                    <p:anim calcmode="lin" valueType="num">
                                      <p:cBhvr>
                                        <p:cTn id="51" dur="500" fill="hold"/>
                                        <p:tgtEl>
                                          <p:spTgt spid="52">
                                            <p:txEl>
                                              <p:pRg st="0" end="0"/>
                                            </p:txEl>
                                          </p:spTgt>
                                        </p:tgtEl>
                                        <p:attrNameLst>
                                          <p:attrName>ppt_x</p:attrName>
                                        </p:attrNameLst>
                                      </p:cBhvr>
                                      <p:tavLst>
                                        <p:tav tm="0">
                                          <p:val>
                                            <p:strVal val="#ppt_x"/>
                                          </p:val>
                                        </p:tav>
                                        <p:tav tm="100000">
                                          <p:val>
                                            <p:strVal val="#ppt_x"/>
                                          </p:val>
                                        </p:tav>
                                      </p:tavLst>
                                    </p:anim>
                                    <p:anim calcmode="lin" valueType="num">
                                      <p:cBhvr>
                                        <p:cTn id="52" dur="500" fill="hold"/>
                                        <p:tgtEl>
                                          <p:spTgt spid="52">
                                            <p:txEl>
                                              <p:pRg st="0" end="0"/>
                                            </p:txEl>
                                          </p:spTgt>
                                        </p:tgtEl>
                                        <p:attrNameLst>
                                          <p:attrName>ppt_y</p:attrName>
                                        </p:attrNameLst>
                                      </p:cBhvr>
                                      <p:tavLst>
                                        <p:tav tm="0">
                                          <p:val>
                                            <p:strVal val="#ppt_y+.1"/>
                                          </p:val>
                                        </p:tav>
                                        <p:tav tm="100000">
                                          <p:val>
                                            <p:strVal val="#ppt_y"/>
                                          </p:val>
                                        </p:tav>
                                      </p:tavLst>
                                    </p:anim>
                                  </p:childTnLst>
                                </p:cTn>
                              </p:par>
                            </p:childTnLst>
                          </p:cTn>
                        </p:par>
                        <p:par>
                          <p:cTn id="53" fill="hold">
                            <p:stCondLst>
                              <p:cond delay="4000"/>
                            </p:stCondLst>
                            <p:childTnLst>
                              <p:par>
                                <p:cTn id="54" presetID="53" presetClass="entr" presetSubtype="16" fill="hold" grpId="0" nodeType="afterEffect">
                                  <p:stCondLst>
                                    <p:cond delay="0"/>
                                  </p:stCondLst>
                                  <p:childTnLst>
                                    <p:set>
                                      <p:cBhvr>
                                        <p:cTn id="55" dur="1" fill="hold">
                                          <p:stCondLst>
                                            <p:cond delay="0"/>
                                          </p:stCondLst>
                                        </p:cTn>
                                        <p:tgtEl>
                                          <p:spTgt spid="53">
                                            <p:txEl>
                                              <p:pRg st="0" end="0"/>
                                            </p:txEl>
                                          </p:spTgt>
                                        </p:tgtEl>
                                        <p:attrNameLst>
                                          <p:attrName>style.visibility</p:attrName>
                                        </p:attrNameLst>
                                      </p:cBhvr>
                                      <p:to>
                                        <p:strVal val="visible"/>
                                      </p:to>
                                    </p:set>
                                    <p:anim calcmode="lin" valueType="num">
                                      <p:cBhvr>
                                        <p:cTn id="56" dur="500" fill="hold"/>
                                        <p:tgtEl>
                                          <p:spTgt spid="53">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53">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53">
                                            <p:txEl>
                                              <p:pRg st="0" end="0"/>
                                            </p:txEl>
                                          </p:spTgt>
                                        </p:tgtEl>
                                      </p:cBhvr>
                                    </p:animEffect>
                                  </p:childTnLst>
                                </p:cTn>
                              </p:par>
                            </p:childTnLst>
                          </p:cTn>
                        </p:par>
                        <p:par>
                          <p:cTn id="59" fill="hold">
                            <p:stCondLst>
                              <p:cond delay="4500"/>
                            </p:stCondLst>
                            <p:childTnLst>
                              <p:par>
                                <p:cTn id="60" presetID="53" presetClass="entr" presetSubtype="16" fill="hold" grpId="0" nodeType="afterEffect" nodePh="1">
                                  <p:stCondLst>
                                    <p:cond delay="0"/>
                                  </p:stCondLst>
                                  <p:endCondLst>
                                    <p:cond evt="begin" delay="0">
                                      <p:tn val="60"/>
                                    </p:cond>
                                  </p:endCondLst>
                                  <p:childTnLst>
                                    <p:set>
                                      <p:cBhvr>
                                        <p:cTn id="61" dur="1" fill="hold">
                                          <p:stCondLst>
                                            <p:cond delay="0"/>
                                          </p:stCondLst>
                                        </p:cTn>
                                        <p:tgtEl>
                                          <p:spTgt spid="54">
                                            <p:txEl>
                                              <p:pRg st="0" end="0"/>
                                            </p:txEl>
                                          </p:spTgt>
                                        </p:tgtEl>
                                        <p:attrNameLst>
                                          <p:attrName>style.visibility</p:attrName>
                                        </p:attrNameLst>
                                      </p:cBhvr>
                                      <p:to>
                                        <p:strVal val="visible"/>
                                      </p:to>
                                    </p:set>
                                    <p:anim calcmode="lin" valueType="num">
                                      <p:cBhvr>
                                        <p:cTn id="62" dur="5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63" dur="5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64" dur="500"/>
                                        <p:tgtEl>
                                          <p:spTgt spid="5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7"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p:tmplLst>
          <p:tmpl lvl="1">
            <p:tnLst>
              <p:par>
                <p:cTn presetID="42"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P spid="35" grpId="0" animBg="1"/>
      <p:bldP spid="40" grpId="0" animBg="1"/>
      <p:bldP spid="43" grpId="0" animBg="1"/>
      <p:bldP spid="46" grpId="0" animBg="1"/>
      <p:bldP spid="50" grpId="0" animBg="1"/>
      <p:bldP spid="51"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51"/>
                        </p:tgtEl>
                        <p:attrNameLst>
                          <p:attrName>style.visibility</p:attrName>
                        </p:attrNameLst>
                      </p:cBhvr>
                      <p:to>
                        <p:strVal val="visible"/>
                      </p:to>
                    </p:set>
                    <p:anim calcmode="lin" valueType="num">
                      <p:cBhvr>
                        <p:cTn dur="500" fill="hold"/>
                        <p:tgtEl>
                          <p:spTgt spid="51"/>
                        </p:tgtEl>
                        <p:attrNameLst>
                          <p:attrName>ppt_w</p:attrName>
                        </p:attrNameLst>
                      </p:cBhvr>
                      <p:tavLst>
                        <p:tav tm="0">
                          <p:val>
                            <p:fltVal val="0"/>
                          </p:val>
                        </p:tav>
                        <p:tav tm="100000">
                          <p:val>
                            <p:strVal val="#ppt_w"/>
                          </p:val>
                        </p:tav>
                      </p:tavLst>
                    </p:anim>
                    <p:anim calcmode="lin" valueType="num">
                      <p:cBhvr>
                        <p:cTn dur="500" fill="hold"/>
                        <p:tgtEl>
                          <p:spTgt spid="51"/>
                        </p:tgtEl>
                        <p:attrNameLst>
                          <p:attrName>ppt_h</p:attrName>
                        </p:attrNameLst>
                      </p:cBhvr>
                      <p:tavLst>
                        <p:tav tm="0">
                          <p:val>
                            <p:fltVal val="0"/>
                          </p:val>
                        </p:tav>
                        <p:tav tm="100000">
                          <p:val>
                            <p:strVal val="#ppt_h"/>
                          </p:val>
                        </p:tav>
                      </p:tavLst>
                    </p:anim>
                    <p:animEffect transition="in" filter="fade">
                      <p:cBhvr>
                        <p:cTn dur="500"/>
                        <p:tgtEl>
                          <p:spTgt spid="51"/>
                        </p:tgtEl>
                      </p:cBhvr>
                    </p:animEffect>
                  </p:childTnLst>
                </p:cTn>
              </p:par>
            </p:tnLst>
          </p:tmpl>
        </p:tmplLst>
      </p:bldP>
      <p:bldP spid="52"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52"/>
                        </p:tgtEl>
                        <p:attrNameLst>
                          <p:attrName>style.visibility</p:attrName>
                        </p:attrNameLst>
                      </p:cBhvr>
                      <p:to>
                        <p:strVal val="visible"/>
                      </p:to>
                    </p:set>
                    <p:animEffect transition="in" filter="fade">
                      <p:cBhvr>
                        <p:cTn dur="500"/>
                        <p:tgtEl>
                          <p:spTgt spid="52"/>
                        </p:tgtEl>
                      </p:cBhvr>
                    </p:animEffect>
                    <p:anim calcmode="lin" valueType="num">
                      <p:cBhvr>
                        <p:cTn dur="500" fill="hold"/>
                        <p:tgtEl>
                          <p:spTgt spid="52"/>
                        </p:tgtEl>
                        <p:attrNameLst>
                          <p:attrName>ppt_x</p:attrName>
                        </p:attrNameLst>
                      </p:cBhvr>
                      <p:tavLst>
                        <p:tav tm="0">
                          <p:val>
                            <p:strVal val="#ppt_x"/>
                          </p:val>
                        </p:tav>
                        <p:tav tm="100000">
                          <p:val>
                            <p:strVal val="#ppt_x"/>
                          </p:val>
                        </p:tav>
                      </p:tavLst>
                    </p:anim>
                    <p:anim calcmode="lin" valueType="num">
                      <p:cBhvr>
                        <p:cTn dur="500" fill="hold"/>
                        <p:tgtEl>
                          <p:spTgt spid="52"/>
                        </p:tgtEl>
                        <p:attrNameLst>
                          <p:attrName>ppt_y</p:attrName>
                        </p:attrNameLst>
                      </p:cBhvr>
                      <p:tavLst>
                        <p:tav tm="0">
                          <p:val>
                            <p:strVal val="#ppt_y+.1"/>
                          </p:val>
                        </p:tav>
                        <p:tav tm="100000">
                          <p:val>
                            <p:strVal val="#ppt_y"/>
                          </p:val>
                        </p:tav>
                      </p:tavLst>
                    </p:anim>
                  </p:childTnLst>
                </p:cTn>
              </p:par>
            </p:tnLst>
          </p:tmpl>
        </p:tmplLst>
      </p:bldP>
      <p:bldP spid="53" grpId="0" build="p">
        <p:tmplLst>
          <p:tmpl lvl="1">
            <p:tnLst>
              <p:par>
                <p:cTn presetID="53" presetClass="entr" presetSubtype="16"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p:cTn dur="500" fill="hold"/>
                        <p:tgtEl>
                          <p:spTgt spid="53"/>
                        </p:tgtEl>
                        <p:attrNameLst>
                          <p:attrName>ppt_w</p:attrName>
                        </p:attrNameLst>
                      </p:cBhvr>
                      <p:tavLst>
                        <p:tav tm="0">
                          <p:val>
                            <p:fltVal val="0"/>
                          </p:val>
                        </p:tav>
                        <p:tav tm="100000">
                          <p:val>
                            <p:strVal val="#ppt_w"/>
                          </p:val>
                        </p:tav>
                      </p:tavLst>
                    </p:anim>
                    <p:anim calcmode="lin" valueType="num">
                      <p:cBhvr>
                        <p:cTn dur="500" fill="hold"/>
                        <p:tgtEl>
                          <p:spTgt spid="53"/>
                        </p:tgtEl>
                        <p:attrNameLst>
                          <p:attrName>ppt_h</p:attrName>
                        </p:attrNameLst>
                      </p:cBhvr>
                      <p:tavLst>
                        <p:tav tm="0">
                          <p:val>
                            <p:fltVal val="0"/>
                          </p:val>
                        </p:tav>
                        <p:tav tm="100000">
                          <p:val>
                            <p:strVal val="#ppt_h"/>
                          </p:val>
                        </p:tav>
                      </p:tavLst>
                    </p:anim>
                    <p:animEffect transition="in" filter="fade">
                      <p:cBhvr>
                        <p:cTn dur="500"/>
                        <p:tgtEl>
                          <p:spTgt spid="53"/>
                        </p:tgtEl>
                      </p:cBhvr>
                    </p:animEffect>
                  </p:childTnLst>
                </p:cTn>
              </p:par>
            </p:tnLst>
          </p:tmpl>
        </p:tmplLst>
      </p:bldP>
      <p:bldP spid="54"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54"/>
                        </p:tgtEl>
                        <p:attrNameLst>
                          <p:attrName>style.visibility</p:attrName>
                        </p:attrNameLst>
                      </p:cBhvr>
                      <p:to>
                        <p:strVal val="visible"/>
                      </p:to>
                    </p:set>
                    <p:anim calcmode="lin" valueType="num">
                      <p:cBhvr>
                        <p:cTn dur="500" fill="hold"/>
                        <p:tgtEl>
                          <p:spTgt spid="54"/>
                        </p:tgtEl>
                        <p:attrNameLst>
                          <p:attrName>ppt_w</p:attrName>
                        </p:attrNameLst>
                      </p:cBhvr>
                      <p:tavLst>
                        <p:tav tm="0">
                          <p:val>
                            <p:fltVal val="0"/>
                          </p:val>
                        </p:tav>
                        <p:tav tm="100000">
                          <p:val>
                            <p:strVal val="#ppt_w"/>
                          </p:val>
                        </p:tav>
                      </p:tavLst>
                    </p:anim>
                    <p:anim calcmode="lin" valueType="num">
                      <p:cBhvr>
                        <p:cTn dur="500" fill="hold"/>
                        <p:tgtEl>
                          <p:spTgt spid="54"/>
                        </p:tgtEl>
                        <p:attrNameLst>
                          <p:attrName>ppt_h</p:attrName>
                        </p:attrNameLst>
                      </p:cBhvr>
                      <p:tavLst>
                        <p:tav tm="0">
                          <p:val>
                            <p:fltVal val="0"/>
                          </p:val>
                        </p:tav>
                        <p:tav tm="100000">
                          <p:val>
                            <p:strVal val="#ppt_h"/>
                          </p:val>
                        </p:tav>
                      </p:tavLst>
                    </p:anim>
                    <p:animEffect transition="in" filter="fade">
                      <p:cBhvr>
                        <p:cTn dur="500"/>
                        <p:tgtEl>
                          <p:spTgt spid="54"/>
                        </p:tgtEl>
                      </p:cBhvr>
                    </p:animEffect>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5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692150"/>
            <a:ext cx="11233150" cy="405130"/>
          </a:xfrm>
        </p:spPr>
        <p:txBody>
          <a:bodyPr/>
          <a:lstStyle>
            <a:lvl1pPr>
              <a:defRPr b="1">
                <a:solidFill>
                  <a:schemeClr val="tx1">
                    <a:lumMod val="75000"/>
                    <a:lumOff val="25000"/>
                  </a:schemeClr>
                </a:solidFill>
              </a:defRPr>
            </a:lvl1pPr>
          </a:lstStyle>
          <a:p>
            <a:r>
              <a:rPr lang="en-US" dirty="0"/>
              <a:t>CLICK TO EDIT MASTER TITLE STYLE</a:t>
            </a:r>
            <a:endParaRPr lang="en-AU" dirty="0"/>
          </a:p>
        </p:txBody>
      </p:sp>
      <p:sp>
        <p:nvSpPr>
          <p:cNvPr id="3" name="Date Placeholder 2"/>
          <p:cNvSpPr>
            <a:spLocks noGrp="1"/>
          </p:cNvSpPr>
          <p:nvPr>
            <p:ph type="dt" sz="half" idx="10"/>
          </p:nvPr>
        </p:nvSpPr>
        <p:spPr/>
        <p:txBody>
          <a:bodyPr/>
          <a:lstStyle/>
          <a:p>
            <a:fld id="{BA5B10B1-1C31-4356-B54A-8D110ECFE173}" type="datetime1">
              <a:rPr lang="en-AU" smtClean="0"/>
              <a:t>13/06/2019</a:t>
            </a:fld>
            <a:endParaRPr lang="en-AU"/>
          </a:p>
        </p:txBody>
      </p:sp>
      <p:sp>
        <p:nvSpPr>
          <p:cNvPr id="4" name="Footer Placeholder 3"/>
          <p:cNvSpPr>
            <a:spLocks noGrp="1"/>
          </p:cNvSpPr>
          <p:nvPr>
            <p:ph type="ftr" sz="quarter" idx="11"/>
          </p:nvPr>
        </p:nvSpPr>
        <p:spPr/>
        <p:txBody>
          <a:bodyPr/>
          <a:lstStyle/>
          <a:p>
            <a:r>
              <a:rPr lang="en-AU"/>
              <a:t>www.net-pro.tn</a:t>
            </a:r>
          </a:p>
        </p:txBody>
      </p:sp>
      <p:sp>
        <p:nvSpPr>
          <p:cNvPr id="5" name="Slide Number Placeholder 4"/>
          <p:cNvSpPr>
            <a:spLocks noGrp="1"/>
          </p:cNvSpPr>
          <p:nvPr>
            <p:ph type="sldNum" sz="quarter" idx="12"/>
          </p:nvPr>
        </p:nvSpPr>
        <p:spPr/>
        <p:txBody>
          <a:bodyPr/>
          <a:lstStyle/>
          <a:p>
            <a:fld id="{B2368EEF-F8D6-448A-9AF0-691E77075A3E}" type="slidenum">
              <a:rPr lang="en-AU" smtClean="0"/>
              <a:t>‹N°›</a:t>
            </a:fld>
            <a:endParaRPr lang="en-AU"/>
          </a:p>
        </p:txBody>
      </p:sp>
      <p:sp>
        <p:nvSpPr>
          <p:cNvPr id="7" name="Text Placeholder 6"/>
          <p:cNvSpPr>
            <a:spLocks noGrp="1"/>
          </p:cNvSpPr>
          <p:nvPr>
            <p:ph type="body" sz="quarter" idx="13"/>
          </p:nvPr>
        </p:nvSpPr>
        <p:spPr>
          <a:xfrm>
            <a:off x="479425" y="393700"/>
            <a:ext cx="3559175" cy="273050"/>
          </a:xfrm>
        </p:spPr>
        <p:txBody>
          <a:bodyPr/>
          <a:lstStyle>
            <a:lvl1pPr>
              <a:defRPr>
                <a:solidFill>
                  <a:schemeClr val="tx1">
                    <a:lumMod val="65000"/>
                    <a:lumOff val="35000"/>
                  </a:schemeClr>
                </a:solidFill>
                <a:latin typeface="+mj-lt"/>
              </a:defRPr>
            </a:lvl1pPr>
          </a:lstStyle>
          <a:p>
            <a:pPr lvl="0"/>
            <a:r>
              <a:rPr lang="fr-FR"/>
              <a:t>Cliquez pour modifier les styles du texte du masque</a:t>
            </a:r>
          </a:p>
        </p:txBody>
      </p:sp>
      <p:sp>
        <p:nvSpPr>
          <p:cNvPr id="8" name="Text Placeholder 2"/>
          <p:cNvSpPr>
            <a:spLocks noGrp="1"/>
          </p:cNvSpPr>
          <p:nvPr>
            <p:ph type="body" idx="1"/>
          </p:nvPr>
        </p:nvSpPr>
        <p:spPr>
          <a:xfrm>
            <a:off x="479425" y="1154764"/>
            <a:ext cx="11233150" cy="272983"/>
          </a:xfrm>
        </p:spPr>
        <p:txBody>
          <a:bodyPr>
            <a:normAutofit/>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9" name="Picture Placeholder 24"/>
          <p:cNvSpPr>
            <a:spLocks noGrp="1"/>
          </p:cNvSpPr>
          <p:nvPr>
            <p:ph type="pic" sz="quarter" idx="14" hasCustomPrompt="1"/>
          </p:nvPr>
        </p:nvSpPr>
        <p:spPr>
          <a:xfrm>
            <a:off x="775852" y="1921135"/>
            <a:ext cx="2166842" cy="2166842"/>
          </a:xfrm>
          <a:custGeom>
            <a:avLst/>
            <a:gdLst>
              <a:gd name="connsiteX0" fmla="*/ 1342864 w 2685728"/>
              <a:gd name="connsiteY0" fmla="*/ 0 h 2685728"/>
              <a:gd name="connsiteX1" fmla="*/ 1590895 w 2685728"/>
              <a:gd name="connsiteY1" fmla="*/ 102738 h 2685728"/>
              <a:gd name="connsiteX2" fmla="*/ 2582990 w 2685728"/>
              <a:gd name="connsiteY2" fmla="*/ 1094833 h 2685728"/>
              <a:gd name="connsiteX3" fmla="*/ 2582990 w 2685728"/>
              <a:gd name="connsiteY3" fmla="*/ 1590895 h 2685728"/>
              <a:gd name="connsiteX4" fmla="*/ 1590895 w 2685728"/>
              <a:gd name="connsiteY4" fmla="*/ 2582990 h 2685728"/>
              <a:gd name="connsiteX5" fmla="*/ 1094833 w 2685728"/>
              <a:gd name="connsiteY5" fmla="*/ 2582990 h 2685728"/>
              <a:gd name="connsiteX6" fmla="*/ 102738 w 2685728"/>
              <a:gd name="connsiteY6" fmla="*/ 1590895 h 2685728"/>
              <a:gd name="connsiteX7" fmla="*/ 102738 w 2685728"/>
              <a:gd name="connsiteY7" fmla="*/ 1094833 h 2685728"/>
              <a:gd name="connsiteX8" fmla="*/ 1094833 w 2685728"/>
              <a:gd name="connsiteY8" fmla="*/ 102738 h 2685728"/>
              <a:gd name="connsiteX9" fmla="*/ 1342864 w 2685728"/>
              <a:gd name="connsiteY9" fmla="*/ 0 h 268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5728" h="2685728">
                <a:moveTo>
                  <a:pt x="1342864" y="0"/>
                </a:moveTo>
                <a:cubicBezTo>
                  <a:pt x="1432634" y="0"/>
                  <a:pt x="1522403" y="34246"/>
                  <a:pt x="1590895" y="102738"/>
                </a:cubicBezTo>
                <a:lnTo>
                  <a:pt x="2582990" y="1094833"/>
                </a:lnTo>
                <a:cubicBezTo>
                  <a:pt x="2719974" y="1231817"/>
                  <a:pt x="2719974" y="1453912"/>
                  <a:pt x="2582990" y="1590895"/>
                </a:cubicBezTo>
                <a:lnTo>
                  <a:pt x="1590895" y="2582990"/>
                </a:lnTo>
                <a:cubicBezTo>
                  <a:pt x="1453912" y="2719974"/>
                  <a:pt x="1231817" y="2719974"/>
                  <a:pt x="1094833" y="2582990"/>
                </a:cubicBezTo>
                <a:lnTo>
                  <a:pt x="102738" y="1590895"/>
                </a:lnTo>
                <a:cubicBezTo>
                  <a:pt x="-34246" y="1453912"/>
                  <a:pt x="-34246" y="1231817"/>
                  <a:pt x="102738" y="1094833"/>
                </a:cubicBezTo>
                <a:lnTo>
                  <a:pt x="1094833" y="102738"/>
                </a:lnTo>
                <a:cubicBezTo>
                  <a:pt x="1163325" y="34246"/>
                  <a:pt x="1253094" y="0"/>
                  <a:pt x="1342864" y="0"/>
                </a:cubicBezTo>
                <a:close/>
              </a:path>
            </a:pathLst>
          </a:custGeom>
          <a:solidFill>
            <a:schemeClr val="bg1">
              <a:lumMod val="85000"/>
            </a:schemeClr>
          </a:solidFill>
          <a:ln w="76200">
            <a:solidFill>
              <a:schemeClr val="bg1"/>
            </a:solidFill>
          </a:ln>
          <a:effectLst>
            <a:outerShdw blurRad="50800" dist="38100" dir="2700000" algn="tl" rotWithShape="0">
              <a:prstClr val="black">
                <a:alpha val="40000"/>
              </a:prstClr>
            </a:outerShdw>
          </a:effectLst>
        </p:spPr>
        <p:txBody>
          <a:bodyPr wrap="square">
            <a:noAutofit/>
          </a:bodyPr>
          <a:lstStyle>
            <a:lvl1pPr>
              <a:defRPr baseline="0"/>
            </a:lvl1pPr>
          </a:lstStyle>
          <a:p>
            <a:r>
              <a:rPr lang="id-ID" dirty="0"/>
              <a:t>Pic here</a:t>
            </a:r>
            <a:endParaRPr lang="en-AU" dirty="0"/>
          </a:p>
        </p:txBody>
      </p:sp>
      <p:sp>
        <p:nvSpPr>
          <p:cNvPr id="10" name="Picture Placeholder 24"/>
          <p:cNvSpPr>
            <a:spLocks noGrp="1"/>
          </p:cNvSpPr>
          <p:nvPr>
            <p:ph type="pic" sz="quarter" idx="15" hasCustomPrompt="1"/>
          </p:nvPr>
        </p:nvSpPr>
        <p:spPr>
          <a:xfrm>
            <a:off x="3595252" y="1921135"/>
            <a:ext cx="2166842" cy="2166842"/>
          </a:xfrm>
          <a:custGeom>
            <a:avLst/>
            <a:gdLst>
              <a:gd name="connsiteX0" fmla="*/ 1342864 w 2685728"/>
              <a:gd name="connsiteY0" fmla="*/ 0 h 2685728"/>
              <a:gd name="connsiteX1" fmla="*/ 1590895 w 2685728"/>
              <a:gd name="connsiteY1" fmla="*/ 102738 h 2685728"/>
              <a:gd name="connsiteX2" fmla="*/ 2582990 w 2685728"/>
              <a:gd name="connsiteY2" fmla="*/ 1094833 h 2685728"/>
              <a:gd name="connsiteX3" fmla="*/ 2582990 w 2685728"/>
              <a:gd name="connsiteY3" fmla="*/ 1590895 h 2685728"/>
              <a:gd name="connsiteX4" fmla="*/ 1590895 w 2685728"/>
              <a:gd name="connsiteY4" fmla="*/ 2582990 h 2685728"/>
              <a:gd name="connsiteX5" fmla="*/ 1094833 w 2685728"/>
              <a:gd name="connsiteY5" fmla="*/ 2582990 h 2685728"/>
              <a:gd name="connsiteX6" fmla="*/ 102738 w 2685728"/>
              <a:gd name="connsiteY6" fmla="*/ 1590895 h 2685728"/>
              <a:gd name="connsiteX7" fmla="*/ 102738 w 2685728"/>
              <a:gd name="connsiteY7" fmla="*/ 1094833 h 2685728"/>
              <a:gd name="connsiteX8" fmla="*/ 1094833 w 2685728"/>
              <a:gd name="connsiteY8" fmla="*/ 102738 h 2685728"/>
              <a:gd name="connsiteX9" fmla="*/ 1342864 w 2685728"/>
              <a:gd name="connsiteY9" fmla="*/ 0 h 268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5728" h="2685728">
                <a:moveTo>
                  <a:pt x="1342864" y="0"/>
                </a:moveTo>
                <a:cubicBezTo>
                  <a:pt x="1432634" y="0"/>
                  <a:pt x="1522403" y="34246"/>
                  <a:pt x="1590895" y="102738"/>
                </a:cubicBezTo>
                <a:lnTo>
                  <a:pt x="2582990" y="1094833"/>
                </a:lnTo>
                <a:cubicBezTo>
                  <a:pt x="2719974" y="1231817"/>
                  <a:pt x="2719974" y="1453912"/>
                  <a:pt x="2582990" y="1590895"/>
                </a:cubicBezTo>
                <a:lnTo>
                  <a:pt x="1590895" y="2582990"/>
                </a:lnTo>
                <a:cubicBezTo>
                  <a:pt x="1453912" y="2719974"/>
                  <a:pt x="1231817" y="2719974"/>
                  <a:pt x="1094833" y="2582990"/>
                </a:cubicBezTo>
                <a:lnTo>
                  <a:pt x="102738" y="1590895"/>
                </a:lnTo>
                <a:cubicBezTo>
                  <a:pt x="-34246" y="1453912"/>
                  <a:pt x="-34246" y="1231817"/>
                  <a:pt x="102738" y="1094833"/>
                </a:cubicBezTo>
                <a:lnTo>
                  <a:pt x="1094833" y="102738"/>
                </a:lnTo>
                <a:cubicBezTo>
                  <a:pt x="1163325" y="34246"/>
                  <a:pt x="1253094" y="0"/>
                  <a:pt x="1342864" y="0"/>
                </a:cubicBezTo>
                <a:close/>
              </a:path>
            </a:pathLst>
          </a:custGeom>
          <a:solidFill>
            <a:schemeClr val="bg1">
              <a:lumMod val="85000"/>
            </a:schemeClr>
          </a:solidFill>
          <a:ln w="76200">
            <a:solidFill>
              <a:schemeClr val="bg1"/>
            </a:solidFill>
          </a:ln>
          <a:effectLst>
            <a:outerShdw blurRad="50800" dist="38100" dir="2700000" algn="tl" rotWithShape="0">
              <a:prstClr val="black">
                <a:alpha val="40000"/>
              </a:prstClr>
            </a:outerShdw>
          </a:effectLst>
        </p:spPr>
        <p:txBody>
          <a:bodyPr wrap="square">
            <a:noAutofit/>
          </a:bodyPr>
          <a:lstStyle>
            <a:lvl1pPr>
              <a:defRPr baseline="0"/>
            </a:lvl1pPr>
          </a:lstStyle>
          <a:p>
            <a:r>
              <a:rPr lang="id-ID" dirty="0"/>
              <a:t>Pic here</a:t>
            </a:r>
            <a:endParaRPr lang="en-AU" dirty="0"/>
          </a:p>
        </p:txBody>
      </p:sp>
      <p:sp>
        <p:nvSpPr>
          <p:cNvPr id="11" name="Picture Placeholder 24"/>
          <p:cNvSpPr>
            <a:spLocks noGrp="1"/>
          </p:cNvSpPr>
          <p:nvPr>
            <p:ph type="pic" sz="quarter" idx="16" hasCustomPrompt="1"/>
          </p:nvPr>
        </p:nvSpPr>
        <p:spPr>
          <a:xfrm>
            <a:off x="6414652" y="1921135"/>
            <a:ext cx="2166842" cy="2166842"/>
          </a:xfrm>
          <a:custGeom>
            <a:avLst/>
            <a:gdLst>
              <a:gd name="connsiteX0" fmla="*/ 1342864 w 2685728"/>
              <a:gd name="connsiteY0" fmla="*/ 0 h 2685728"/>
              <a:gd name="connsiteX1" fmla="*/ 1590895 w 2685728"/>
              <a:gd name="connsiteY1" fmla="*/ 102738 h 2685728"/>
              <a:gd name="connsiteX2" fmla="*/ 2582990 w 2685728"/>
              <a:gd name="connsiteY2" fmla="*/ 1094833 h 2685728"/>
              <a:gd name="connsiteX3" fmla="*/ 2582990 w 2685728"/>
              <a:gd name="connsiteY3" fmla="*/ 1590895 h 2685728"/>
              <a:gd name="connsiteX4" fmla="*/ 1590895 w 2685728"/>
              <a:gd name="connsiteY4" fmla="*/ 2582990 h 2685728"/>
              <a:gd name="connsiteX5" fmla="*/ 1094833 w 2685728"/>
              <a:gd name="connsiteY5" fmla="*/ 2582990 h 2685728"/>
              <a:gd name="connsiteX6" fmla="*/ 102738 w 2685728"/>
              <a:gd name="connsiteY6" fmla="*/ 1590895 h 2685728"/>
              <a:gd name="connsiteX7" fmla="*/ 102738 w 2685728"/>
              <a:gd name="connsiteY7" fmla="*/ 1094833 h 2685728"/>
              <a:gd name="connsiteX8" fmla="*/ 1094833 w 2685728"/>
              <a:gd name="connsiteY8" fmla="*/ 102738 h 2685728"/>
              <a:gd name="connsiteX9" fmla="*/ 1342864 w 2685728"/>
              <a:gd name="connsiteY9" fmla="*/ 0 h 268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5728" h="2685728">
                <a:moveTo>
                  <a:pt x="1342864" y="0"/>
                </a:moveTo>
                <a:cubicBezTo>
                  <a:pt x="1432634" y="0"/>
                  <a:pt x="1522403" y="34246"/>
                  <a:pt x="1590895" y="102738"/>
                </a:cubicBezTo>
                <a:lnTo>
                  <a:pt x="2582990" y="1094833"/>
                </a:lnTo>
                <a:cubicBezTo>
                  <a:pt x="2719974" y="1231817"/>
                  <a:pt x="2719974" y="1453912"/>
                  <a:pt x="2582990" y="1590895"/>
                </a:cubicBezTo>
                <a:lnTo>
                  <a:pt x="1590895" y="2582990"/>
                </a:lnTo>
                <a:cubicBezTo>
                  <a:pt x="1453912" y="2719974"/>
                  <a:pt x="1231817" y="2719974"/>
                  <a:pt x="1094833" y="2582990"/>
                </a:cubicBezTo>
                <a:lnTo>
                  <a:pt x="102738" y="1590895"/>
                </a:lnTo>
                <a:cubicBezTo>
                  <a:pt x="-34246" y="1453912"/>
                  <a:pt x="-34246" y="1231817"/>
                  <a:pt x="102738" y="1094833"/>
                </a:cubicBezTo>
                <a:lnTo>
                  <a:pt x="1094833" y="102738"/>
                </a:lnTo>
                <a:cubicBezTo>
                  <a:pt x="1163325" y="34246"/>
                  <a:pt x="1253094" y="0"/>
                  <a:pt x="1342864" y="0"/>
                </a:cubicBezTo>
                <a:close/>
              </a:path>
            </a:pathLst>
          </a:custGeom>
          <a:solidFill>
            <a:schemeClr val="bg1">
              <a:lumMod val="85000"/>
            </a:schemeClr>
          </a:solidFill>
          <a:ln w="76200">
            <a:solidFill>
              <a:schemeClr val="bg1"/>
            </a:solidFill>
          </a:ln>
          <a:effectLst>
            <a:outerShdw blurRad="50800" dist="38100" dir="2700000" algn="tl" rotWithShape="0">
              <a:prstClr val="black">
                <a:alpha val="40000"/>
              </a:prstClr>
            </a:outerShdw>
          </a:effectLst>
        </p:spPr>
        <p:txBody>
          <a:bodyPr wrap="square">
            <a:noAutofit/>
          </a:bodyPr>
          <a:lstStyle>
            <a:lvl1pPr>
              <a:defRPr baseline="0"/>
            </a:lvl1pPr>
          </a:lstStyle>
          <a:p>
            <a:r>
              <a:rPr lang="id-ID" dirty="0"/>
              <a:t>Pic here</a:t>
            </a:r>
            <a:endParaRPr lang="en-AU" dirty="0"/>
          </a:p>
        </p:txBody>
      </p:sp>
      <p:sp>
        <p:nvSpPr>
          <p:cNvPr id="12" name="Picture Placeholder 24"/>
          <p:cNvSpPr>
            <a:spLocks noGrp="1"/>
          </p:cNvSpPr>
          <p:nvPr>
            <p:ph type="pic" sz="quarter" idx="17" hasCustomPrompt="1"/>
          </p:nvPr>
        </p:nvSpPr>
        <p:spPr>
          <a:xfrm>
            <a:off x="9234052" y="1921135"/>
            <a:ext cx="2166842" cy="2166842"/>
          </a:xfrm>
          <a:custGeom>
            <a:avLst/>
            <a:gdLst>
              <a:gd name="connsiteX0" fmla="*/ 1342864 w 2685728"/>
              <a:gd name="connsiteY0" fmla="*/ 0 h 2685728"/>
              <a:gd name="connsiteX1" fmla="*/ 1590895 w 2685728"/>
              <a:gd name="connsiteY1" fmla="*/ 102738 h 2685728"/>
              <a:gd name="connsiteX2" fmla="*/ 2582990 w 2685728"/>
              <a:gd name="connsiteY2" fmla="*/ 1094833 h 2685728"/>
              <a:gd name="connsiteX3" fmla="*/ 2582990 w 2685728"/>
              <a:gd name="connsiteY3" fmla="*/ 1590895 h 2685728"/>
              <a:gd name="connsiteX4" fmla="*/ 1590895 w 2685728"/>
              <a:gd name="connsiteY4" fmla="*/ 2582990 h 2685728"/>
              <a:gd name="connsiteX5" fmla="*/ 1094833 w 2685728"/>
              <a:gd name="connsiteY5" fmla="*/ 2582990 h 2685728"/>
              <a:gd name="connsiteX6" fmla="*/ 102738 w 2685728"/>
              <a:gd name="connsiteY6" fmla="*/ 1590895 h 2685728"/>
              <a:gd name="connsiteX7" fmla="*/ 102738 w 2685728"/>
              <a:gd name="connsiteY7" fmla="*/ 1094833 h 2685728"/>
              <a:gd name="connsiteX8" fmla="*/ 1094833 w 2685728"/>
              <a:gd name="connsiteY8" fmla="*/ 102738 h 2685728"/>
              <a:gd name="connsiteX9" fmla="*/ 1342864 w 2685728"/>
              <a:gd name="connsiteY9" fmla="*/ 0 h 268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5728" h="2685728">
                <a:moveTo>
                  <a:pt x="1342864" y="0"/>
                </a:moveTo>
                <a:cubicBezTo>
                  <a:pt x="1432634" y="0"/>
                  <a:pt x="1522403" y="34246"/>
                  <a:pt x="1590895" y="102738"/>
                </a:cubicBezTo>
                <a:lnTo>
                  <a:pt x="2582990" y="1094833"/>
                </a:lnTo>
                <a:cubicBezTo>
                  <a:pt x="2719974" y="1231817"/>
                  <a:pt x="2719974" y="1453912"/>
                  <a:pt x="2582990" y="1590895"/>
                </a:cubicBezTo>
                <a:lnTo>
                  <a:pt x="1590895" y="2582990"/>
                </a:lnTo>
                <a:cubicBezTo>
                  <a:pt x="1453912" y="2719974"/>
                  <a:pt x="1231817" y="2719974"/>
                  <a:pt x="1094833" y="2582990"/>
                </a:cubicBezTo>
                <a:lnTo>
                  <a:pt x="102738" y="1590895"/>
                </a:lnTo>
                <a:cubicBezTo>
                  <a:pt x="-34246" y="1453912"/>
                  <a:pt x="-34246" y="1231817"/>
                  <a:pt x="102738" y="1094833"/>
                </a:cubicBezTo>
                <a:lnTo>
                  <a:pt x="1094833" y="102738"/>
                </a:lnTo>
                <a:cubicBezTo>
                  <a:pt x="1163325" y="34246"/>
                  <a:pt x="1253094" y="0"/>
                  <a:pt x="1342864" y="0"/>
                </a:cubicBezTo>
                <a:close/>
              </a:path>
            </a:pathLst>
          </a:custGeom>
          <a:solidFill>
            <a:schemeClr val="bg1">
              <a:lumMod val="85000"/>
            </a:schemeClr>
          </a:solidFill>
          <a:ln w="76200">
            <a:solidFill>
              <a:schemeClr val="bg1"/>
            </a:solidFill>
          </a:ln>
          <a:effectLst>
            <a:outerShdw blurRad="50800" dist="38100" dir="2700000" algn="tl" rotWithShape="0">
              <a:prstClr val="black">
                <a:alpha val="40000"/>
              </a:prstClr>
            </a:outerShdw>
          </a:effectLst>
        </p:spPr>
        <p:txBody>
          <a:bodyPr wrap="square">
            <a:noAutofit/>
          </a:bodyPr>
          <a:lstStyle>
            <a:lvl1pPr>
              <a:defRPr baseline="0"/>
            </a:lvl1pPr>
          </a:lstStyle>
          <a:p>
            <a:r>
              <a:rPr lang="id-ID" dirty="0"/>
              <a:t>Pic here</a:t>
            </a:r>
            <a:endParaRPr lang="en-AU" dirty="0"/>
          </a:p>
        </p:txBody>
      </p:sp>
      <p:sp>
        <p:nvSpPr>
          <p:cNvPr id="13" name="Text Placeholder 21"/>
          <p:cNvSpPr>
            <a:spLocks noGrp="1"/>
          </p:cNvSpPr>
          <p:nvPr>
            <p:ph type="body" sz="quarter" idx="20"/>
          </p:nvPr>
        </p:nvSpPr>
        <p:spPr>
          <a:xfrm>
            <a:off x="928685" y="4388730"/>
            <a:ext cx="1814513" cy="256811"/>
          </a:xfrm>
        </p:spPr>
        <p:txBody>
          <a:bodyPr/>
          <a:lstStyle>
            <a:lvl1pPr algn="ctr">
              <a:defRPr>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14" name="Text Placeholder 21"/>
          <p:cNvSpPr>
            <a:spLocks noGrp="1"/>
          </p:cNvSpPr>
          <p:nvPr>
            <p:ph type="body" sz="quarter" idx="22"/>
          </p:nvPr>
        </p:nvSpPr>
        <p:spPr>
          <a:xfrm>
            <a:off x="928685" y="4687002"/>
            <a:ext cx="1814513" cy="284472"/>
          </a:xfrm>
        </p:spPr>
        <p:txBody>
          <a:bodyPr>
            <a:normAutofit/>
          </a:bodyPr>
          <a:lstStyle>
            <a:lvl1pPr algn="ctr">
              <a:defRPr sz="1000" b="1" i="1">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15" name="Text Placeholder 21"/>
          <p:cNvSpPr>
            <a:spLocks noGrp="1"/>
          </p:cNvSpPr>
          <p:nvPr>
            <p:ph type="body" sz="quarter" idx="23"/>
          </p:nvPr>
        </p:nvSpPr>
        <p:spPr>
          <a:xfrm>
            <a:off x="3741157" y="4388730"/>
            <a:ext cx="1814513" cy="256811"/>
          </a:xfrm>
        </p:spPr>
        <p:txBody>
          <a:bodyPr/>
          <a:lstStyle>
            <a:lvl1pPr algn="ctr">
              <a:defRPr>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16" name="Text Placeholder 21"/>
          <p:cNvSpPr>
            <a:spLocks noGrp="1"/>
          </p:cNvSpPr>
          <p:nvPr>
            <p:ph type="body" sz="quarter" idx="24"/>
          </p:nvPr>
        </p:nvSpPr>
        <p:spPr>
          <a:xfrm>
            <a:off x="3741157" y="4687002"/>
            <a:ext cx="1814513" cy="284472"/>
          </a:xfrm>
        </p:spPr>
        <p:txBody>
          <a:bodyPr>
            <a:normAutofit/>
          </a:bodyPr>
          <a:lstStyle>
            <a:lvl1pPr algn="ctr">
              <a:defRPr sz="1000" b="1" i="1">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17" name="Text Placeholder 21"/>
          <p:cNvSpPr>
            <a:spLocks noGrp="1"/>
          </p:cNvSpPr>
          <p:nvPr>
            <p:ph type="body" sz="quarter" idx="25"/>
          </p:nvPr>
        </p:nvSpPr>
        <p:spPr>
          <a:xfrm>
            <a:off x="6609049" y="4388730"/>
            <a:ext cx="1814513" cy="256811"/>
          </a:xfrm>
        </p:spPr>
        <p:txBody>
          <a:bodyPr/>
          <a:lstStyle>
            <a:lvl1pPr algn="ctr">
              <a:defRPr>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18" name="Text Placeholder 21"/>
          <p:cNvSpPr>
            <a:spLocks noGrp="1"/>
          </p:cNvSpPr>
          <p:nvPr>
            <p:ph type="body" sz="quarter" idx="26"/>
          </p:nvPr>
        </p:nvSpPr>
        <p:spPr>
          <a:xfrm>
            <a:off x="6609049" y="4687002"/>
            <a:ext cx="1814513" cy="284472"/>
          </a:xfrm>
        </p:spPr>
        <p:txBody>
          <a:bodyPr>
            <a:normAutofit/>
          </a:bodyPr>
          <a:lstStyle>
            <a:lvl1pPr algn="ctr">
              <a:defRPr sz="1000" b="1" i="1">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19" name="Text Placeholder 21"/>
          <p:cNvSpPr>
            <a:spLocks noGrp="1"/>
          </p:cNvSpPr>
          <p:nvPr>
            <p:ph type="body" sz="quarter" idx="27"/>
          </p:nvPr>
        </p:nvSpPr>
        <p:spPr>
          <a:xfrm>
            <a:off x="9428447" y="4388730"/>
            <a:ext cx="1814513" cy="256811"/>
          </a:xfrm>
        </p:spPr>
        <p:txBody>
          <a:bodyPr/>
          <a:lstStyle>
            <a:lvl1pPr algn="ctr">
              <a:defRPr>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0" name="Text Placeholder 21"/>
          <p:cNvSpPr>
            <a:spLocks noGrp="1"/>
          </p:cNvSpPr>
          <p:nvPr>
            <p:ph type="body" sz="quarter" idx="28"/>
          </p:nvPr>
        </p:nvSpPr>
        <p:spPr>
          <a:xfrm>
            <a:off x="9428447" y="4687002"/>
            <a:ext cx="1814513" cy="284472"/>
          </a:xfrm>
        </p:spPr>
        <p:txBody>
          <a:bodyPr>
            <a:normAutofit/>
          </a:bodyPr>
          <a:lstStyle>
            <a:lvl1pPr algn="ctr">
              <a:defRPr sz="1000" b="1" i="1">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1" name="Text Placeholder 21"/>
          <p:cNvSpPr>
            <a:spLocks noGrp="1"/>
          </p:cNvSpPr>
          <p:nvPr>
            <p:ph type="body" sz="quarter" idx="29"/>
          </p:nvPr>
        </p:nvSpPr>
        <p:spPr>
          <a:xfrm>
            <a:off x="928685" y="5012934"/>
            <a:ext cx="1814513" cy="873515"/>
          </a:xfrm>
        </p:spPr>
        <p:txBody>
          <a:bodyPr>
            <a:normAutofit/>
          </a:bodyPr>
          <a:lstStyle>
            <a:lvl1pPr algn="ct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2" name="Text Placeholder 21"/>
          <p:cNvSpPr>
            <a:spLocks noGrp="1"/>
          </p:cNvSpPr>
          <p:nvPr>
            <p:ph type="body" sz="quarter" idx="30"/>
          </p:nvPr>
        </p:nvSpPr>
        <p:spPr>
          <a:xfrm>
            <a:off x="3741157" y="5012934"/>
            <a:ext cx="1814513" cy="873515"/>
          </a:xfrm>
        </p:spPr>
        <p:txBody>
          <a:bodyPr>
            <a:normAutofit/>
          </a:bodyPr>
          <a:lstStyle>
            <a:lvl1pPr algn="ct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3" name="Text Placeholder 21"/>
          <p:cNvSpPr>
            <a:spLocks noGrp="1"/>
          </p:cNvSpPr>
          <p:nvPr>
            <p:ph type="body" sz="quarter" idx="31"/>
          </p:nvPr>
        </p:nvSpPr>
        <p:spPr>
          <a:xfrm>
            <a:off x="6609049" y="5012934"/>
            <a:ext cx="1814513" cy="873515"/>
          </a:xfrm>
        </p:spPr>
        <p:txBody>
          <a:bodyPr>
            <a:normAutofit/>
          </a:bodyPr>
          <a:lstStyle>
            <a:lvl1pPr algn="ct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4" name="Text Placeholder 21"/>
          <p:cNvSpPr>
            <a:spLocks noGrp="1"/>
          </p:cNvSpPr>
          <p:nvPr>
            <p:ph type="body" sz="quarter" idx="32"/>
          </p:nvPr>
        </p:nvSpPr>
        <p:spPr>
          <a:xfrm>
            <a:off x="9428447" y="5012934"/>
            <a:ext cx="1814513" cy="873515"/>
          </a:xfrm>
        </p:spPr>
        <p:txBody>
          <a:bodyPr>
            <a:normAutofit/>
          </a:bodyPr>
          <a:lstStyle>
            <a:lvl1pPr algn="ct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grpSp>
        <p:nvGrpSpPr>
          <p:cNvPr id="25" name="Group 24"/>
          <p:cNvGrpSpPr/>
          <p:nvPr/>
        </p:nvGrpSpPr>
        <p:grpSpPr>
          <a:xfrm>
            <a:off x="1548795" y="5922241"/>
            <a:ext cx="615286" cy="184176"/>
            <a:chOff x="3872969" y="5806923"/>
            <a:chExt cx="1724341" cy="516155"/>
          </a:xfrm>
        </p:grpSpPr>
        <p:sp>
          <p:nvSpPr>
            <p:cNvPr id="26" name="Oval 25"/>
            <p:cNvSpPr/>
            <p:nvPr/>
          </p:nvSpPr>
          <p:spPr>
            <a:xfrm>
              <a:off x="3872969" y="5806923"/>
              <a:ext cx="516155" cy="51615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4477062" y="5806923"/>
              <a:ext cx="516155" cy="51615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5081155" y="5806923"/>
              <a:ext cx="516155" cy="51615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63"/>
            <p:cNvSpPr>
              <a:spLocks/>
            </p:cNvSpPr>
            <p:nvPr/>
          </p:nvSpPr>
          <p:spPr bwMode="auto">
            <a:xfrm>
              <a:off x="4576091" y="5937921"/>
              <a:ext cx="318095" cy="261714"/>
            </a:xfrm>
            <a:custGeom>
              <a:avLst/>
              <a:gdLst>
                <a:gd name="T0" fmla="*/ 160 w 160"/>
                <a:gd name="T1" fmla="*/ 16 h 131"/>
                <a:gd name="T2" fmla="*/ 159 w 160"/>
                <a:gd name="T3" fmla="*/ 16 h 131"/>
                <a:gd name="T4" fmla="*/ 144 w 160"/>
                <a:gd name="T5" fmla="*/ 20 h 131"/>
                <a:gd name="T6" fmla="*/ 156 w 160"/>
                <a:gd name="T7" fmla="*/ 4 h 131"/>
                <a:gd name="T8" fmla="*/ 156 w 160"/>
                <a:gd name="T9" fmla="*/ 3 h 131"/>
                <a:gd name="T10" fmla="*/ 155 w 160"/>
                <a:gd name="T11" fmla="*/ 3 h 131"/>
                <a:gd name="T12" fmla="*/ 135 w 160"/>
                <a:gd name="T13" fmla="*/ 11 h 131"/>
                <a:gd name="T14" fmla="*/ 111 w 160"/>
                <a:gd name="T15" fmla="*/ 0 h 131"/>
                <a:gd name="T16" fmla="*/ 77 w 160"/>
                <a:gd name="T17" fmla="*/ 34 h 131"/>
                <a:gd name="T18" fmla="*/ 78 w 160"/>
                <a:gd name="T19" fmla="*/ 40 h 131"/>
                <a:gd name="T20" fmla="*/ 12 w 160"/>
                <a:gd name="T21" fmla="*/ 7 h 131"/>
                <a:gd name="T22" fmla="*/ 12 w 160"/>
                <a:gd name="T23" fmla="*/ 6 h 131"/>
                <a:gd name="T24" fmla="*/ 11 w 160"/>
                <a:gd name="T25" fmla="*/ 7 h 131"/>
                <a:gd name="T26" fmla="*/ 7 w 160"/>
                <a:gd name="T27" fmla="*/ 23 h 131"/>
                <a:gd name="T28" fmla="*/ 19 w 160"/>
                <a:gd name="T29" fmla="*/ 50 h 131"/>
                <a:gd name="T30" fmla="*/ 7 w 160"/>
                <a:gd name="T31" fmla="*/ 46 h 131"/>
                <a:gd name="T32" fmla="*/ 7 w 160"/>
                <a:gd name="T33" fmla="*/ 46 h 131"/>
                <a:gd name="T34" fmla="*/ 6 w 160"/>
                <a:gd name="T35" fmla="*/ 47 h 131"/>
                <a:gd name="T36" fmla="*/ 6 w 160"/>
                <a:gd name="T37" fmla="*/ 47 h 131"/>
                <a:gd name="T38" fmla="*/ 30 w 160"/>
                <a:gd name="T39" fmla="*/ 79 h 131"/>
                <a:gd name="T40" fmla="*/ 19 w 160"/>
                <a:gd name="T41" fmla="*/ 79 h 131"/>
                <a:gd name="T42" fmla="*/ 18 w 160"/>
                <a:gd name="T43" fmla="*/ 79 h 131"/>
                <a:gd name="T44" fmla="*/ 18 w 160"/>
                <a:gd name="T45" fmla="*/ 80 h 131"/>
                <a:gd name="T46" fmla="*/ 47 w 160"/>
                <a:gd name="T47" fmla="*/ 103 h 131"/>
                <a:gd name="T48" fmla="*/ 8 w 160"/>
                <a:gd name="T49" fmla="*/ 115 h 131"/>
                <a:gd name="T50" fmla="*/ 1 w 160"/>
                <a:gd name="T51" fmla="*/ 115 h 131"/>
                <a:gd name="T52" fmla="*/ 0 w 160"/>
                <a:gd name="T53" fmla="*/ 115 h 131"/>
                <a:gd name="T54" fmla="*/ 0 w 160"/>
                <a:gd name="T55" fmla="*/ 116 h 131"/>
                <a:gd name="T56" fmla="*/ 51 w 160"/>
                <a:gd name="T57" fmla="*/ 131 h 131"/>
                <a:gd name="T58" fmla="*/ 144 w 160"/>
                <a:gd name="T59" fmla="*/ 38 h 131"/>
                <a:gd name="T60" fmla="*/ 144 w 160"/>
                <a:gd name="T61" fmla="*/ 34 h 131"/>
                <a:gd name="T62" fmla="*/ 160 w 160"/>
                <a:gd name="T63" fmla="*/ 17 h 131"/>
                <a:gd name="T64" fmla="*/ 160 w 160"/>
                <a:gd name="T65" fmla="*/ 1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31">
                  <a:moveTo>
                    <a:pt x="160" y="16"/>
                  </a:moveTo>
                  <a:cubicBezTo>
                    <a:pt x="160" y="16"/>
                    <a:pt x="160" y="16"/>
                    <a:pt x="159" y="16"/>
                  </a:cubicBezTo>
                  <a:cubicBezTo>
                    <a:pt x="154" y="18"/>
                    <a:pt x="149" y="19"/>
                    <a:pt x="144" y="20"/>
                  </a:cubicBezTo>
                  <a:cubicBezTo>
                    <a:pt x="150" y="16"/>
                    <a:pt x="154" y="10"/>
                    <a:pt x="156" y="4"/>
                  </a:cubicBezTo>
                  <a:cubicBezTo>
                    <a:pt x="156" y="3"/>
                    <a:pt x="156" y="3"/>
                    <a:pt x="156" y="3"/>
                  </a:cubicBezTo>
                  <a:cubicBezTo>
                    <a:pt x="155" y="3"/>
                    <a:pt x="155" y="3"/>
                    <a:pt x="155" y="3"/>
                  </a:cubicBezTo>
                  <a:cubicBezTo>
                    <a:pt x="149" y="7"/>
                    <a:pt x="142" y="9"/>
                    <a:pt x="135" y="11"/>
                  </a:cubicBezTo>
                  <a:cubicBezTo>
                    <a:pt x="128" y="4"/>
                    <a:pt x="120" y="0"/>
                    <a:pt x="111" y="0"/>
                  </a:cubicBezTo>
                  <a:cubicBezTo>
                    <a:pt x="92" y="0"/>
                    <a:pt x="77" y="15"/>
                    <a:pt x="77" y="34"/>
                  </a:cubicBezTo>
                  <a:cubicBezTo>
                    <a:pt x="77" y="36"/>
                    <a:pt x="77" y="38"/>
                    <a:pt x="78" y="40"/>
                  </a:cubicBezTo>
                  <a:cubicBezTo>
                    <a:pt x="52" y="39"/>
                    <a:pt x="29" y="26"/>
                    <a:pt x="12" y="7"/>
                  </a:cubicBezTo>
                  <a:cubicBezTo>
                    <a:pt x="12" y="6"/>
                    <a:pt x="12" y="6"/>
                    <a:pt x="12" y="6"/>
                  </a:cubicBezTo>
                  <a:cubicBezTo>
                    <a:pt x="11" y="6"/>
                    <a:pt x="11" y="6"/>
                    <a:pt x="11" y="7"/>
                  </a:cubicBezTo>
                  <a:cubicBezTo>
                    <a:pt x="8" y="12"/>
                    <a:pt x="7" y="18"/>
                    <a:pt x="7" y="23"/>
                  </a:cubicBezTo>
                  <a:cubicBezTo>
                    <a:pt x="7" y="34"/>
                    <a:pt x="11" y="43"/>
                    <a:pt x="19" y="50"/>
                  </a:cubicBezTo>
                  <a:cubicBezTo>
                    <a:pt x="15" y="49"/>
                    <a:pt x="11" y="48"/>
                    <a:pt x="7" y="46"/>
                  </a:cubicBezTo>
                  <a:cubicBezTo>
                    <a:pt x="7" y="46"/>
                    <a:pt x="7" y="46"/>
                    <a:pt x="7" y="46"/>
                  </a:cubicBezTo>
                  <a:cubicBezTo>
                    <a:pt x="6" y="46"/>
                    <a:pt x="6" y="46"/>
                    <a:pt x="6" y="47"/>
                  </a:cubicBezTo>
                  <a:cubicBezTo>
                    <a:pt x="6" y="47"/>
                    <a:pt x="6" y="47"/>
                    <a:pt x="6" y="47"/>
                  </a:cubicBezTo>
                  <a:cubicBezTo>
                    <a:pt x="6" y="62"/>
                    <a:pt x="16" y="75"/>
                    <a:pt x="30" y="79"/>
                  </a:cubicBezTo>
                  <a:cubicBezTo>
                    <a:pt x="26" y="79"/>
                    <a:pt x="22" y="79"/>
                    <a:pt x="19" y="79"/>
                  </a:cubicBezTo>
                  <a:cubicBezTo>
                    <a:pt x="18" y="79"/>
                    <a:pt x="18" y="79"/>
                    <a:pt x="18" y="79"/>
                  </a:cubicBezTo>
                  <a:cubicBezTo>
                    <a:pt x="18" y="79"/>
                    <a:pt x="18" y="79"/>
                    <a:pt x="18" y="80"/>
                  </a:cubicBezTo>
                  <a:cubicBezTo>
                    <a:pt x="22" y="93"/>
                    <a:pt x="33" y="102"/>
                    <a:pt x="47" y="103"/>
                  </a:cubicBezTo>
                  <a:cubicBezTo>
                    <a:pt x="36" y="111"/>
                    <a:pt x="22" y="115"/>
                    <a:pt x="8" y="115"/>
                  </a:cubicBezTo>
                  <a:cubicBezTo>
                    <a:pt x="6" y="115"/>
                    <a:pt x="3" y="115"/>
                    <a:pt x="1" y="115"/>
                  </a:cubicBezTo>
                  <a:cubicBezTo>
                    <a:pt x="0" y="115"/>
                    <a:pt x="0" y="115"/>
                    <a:pt x="0" y="115"/>
                  </a:cubicBezTo>
                  <a:cubicBezTo>
                    <a:pt x="0" y="116"/>
                    <a:pt x="0" y="116"/>
                    <a:pt x="0" y="116"/>
                  </a:cubicBezTo>
                  <a:cubicBezTo>
                    <a:pt x="15" y="126"/>
                    <a:pt x="33" y="131"/>
                    <a:pt x="51" y="131"/>
                  </a:cubicBezTo>
                  <a:cubicBezTo>
                    <a:pt x="109" y="131"/>
                    <a:pt x="144" y="83"/>
                    <a:pt x="144" y="38"/>
                  </a:cubicBezTo>
                  <a:cubicBezTo>
                    <a:pt x="144" y="36"/>
                    <a:pt x="144" y="35"/>
                    <a:pt x="144" y="34"/>
                  </a:cubicBezTo>
                  <a:cubicBezTo>
                    <a:pt x="150" y="29"/>
                    <a:pt x="156" y="23"/>
                    <a:pt x="160" y="17"/>
                  </a:cubicBezTo>
                  <a:cubicBezTo>
                    <a:pt x="160" y="17"/>
                    <a:pt x="160" y="16"/>
                    <a:pt x="160" y="16"/>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21"/>
            <p:cNvSpPr>
              <a:spLocks/>
            </p:cNvSpPr>
            <p:nvPr/>
          </p:nvSpPr>
          <p:spPr bwMode="auto">
            <a:xfrm>
              <a:off x="5235659" y="5934143"/>
              <a:ext cx="207145" cy="261714"/>
            </a:xfrm>
            <a:custGeom>
              <a:avLst/>
              <a:gdLst>
                <a:gd name="T0" fmla="*/ 129 w 323"/>
                <a:gd name="T1" fmla="*/ 272 h 408"/>
                <a:gd name="T2" fmla="*/ 68 w 323"/>
                <a:gd name="T3" fmla="*/ 408 h 408"/>
                <a:gd name="T4" fmla="*/ 98 w 323"/>
                <a:gd name="T5" fmla="*/ 196 h 408"/>
                <a:gd name="T6" fmla="*/ 149 w 323"/>
                <a:gd name="T7" fmla="*/ 99 h 408"/>
                <a:gd name="T8" fmla="*/ 172 w 323"/>
                <a:gd name="T9" fmla="*/ 257 h 408"/>
                <a:gd name="T10" fmla="*/ 234 w 323"/>
                <a:gd name="T11" fmla="*/ 73 h 408"/>
                <a:gd name="T12" fmla="*/ 47 w 323"/>
                <a:gd name="T13" fmla="*/ 173 h 408"/>
                <a:gd name="T14" fmla="*/ 57 w 323"/>
                <a:gd name="T15" fmla="*/ 239 h 408"/>
                <a:gd name="T16" fmla="*/ 1 w 323"/>
                <a:gd name="T17" fmla="*/ 147 h 408"/>
                <a:gd name="T18" fmla="*/ 137 w 323"/>
                <a:gd name="T19" fmla="*/ 9 h 408"/>
                <a:gd name="T20" fmla="*/ 310 w 323"/>
                <a:gd name="T21" fmla="*/ 119 h 408"/>
                <a:gd name="T22" fmla="*/ 183 w 323"/>
                <a:gd name="T23" fmla="*/ 298 h 408"/>
                <a:gd name="T24" fmla="*/ 129 w 323"/>
                <a:gd name="T25" fmla="*/ 2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 h="408">
                  <a:moveTo>
                    <a:pt x="129" y="272"/>
                  </a:moveTo>
                  <a:cubicBezTo>
                    <a:pt x="118" y="328"/>
                    <a:pt x="106" y="380"/>
                    <a:pt x="68" y="408"/>
                  </a:cubicBezTo>
                  <a:cubicBezTo>
                    <a:pt x="56" y="325"/>
                    <a:pt x="85" y="262"/>
                    <a:pt x="98" y="196"/>
                  </a:cubicBezTo>
                  <a:cubicBezTo>
                    <a:pt x="75" y="157"/>
                    <a:pt x="101" y="80"/>
                    <a:pt x="149" y="99"/>
                  </a:cubicBezTo>
                  <a:cubicBezTo>
                    <a:pt x="209" y="122"/>
                    <a:pt x="98" y="242"/>
                    <a:pt x="172" y="257"/>
                  </a:cubicBezTo>
                  <a:cubicBezTo>
                    <a:pt x="250" y="273"/>
                    <a:pt x="282" y="122"/>
                    <a:pt x="234" y="73"/>
                  </a:cubicBezTo>
                  <a:cubicBezTo>
                    <a:pt x="164" y="2"/>
                    <a:pt x="31" y="72"/>
                    <a:pt x="47" y="173"/>
                  </a:cubicBezTo>
                  <a:cubicBezTo>
                    <a:pt x="51" y="198"/>
                    <a:pt x="77" y="205"/>
                    <a:pt x="57" y="239"/>
                  </a:cubicBezTo>
                  <a:cubicBezTo>
                    <a:pt x="13" y="229"/>
                    <a:pt x="0" y="194"/>
                    <a:pt x="1" y="147"/>
                  </a:cubicBezTo>
                  <a:cubicBezTo>
                    <a:pt x="4" y="70"/>
                    <a:pt x="70" y="17"/>
                    <a:pt x="137" y="9"/>
                  </a:cubicBezTo>
                  <a:cubicBezTo>
                    <a:pt x="221" y="0"/>
                    <a:pt x="300" y="40"/>
                    <a:pt x="310" y="119"/>
                  </a:cubicBezTo>
                  <a:cubicBezTo>
                    <a:pt x="323" y="208"/>
                    <a:pt x="273" y="305"/>
                    <a:pt x="183" y="298"/>
                  </a:cubicBezTo>
                  <a:cubicBezTo>
                    <a:pt x="158" y="296"/>
                    <a:pt x="148" y="284"/>
                    <a:pt x="129" y="272"/>
                  </a:cubicBezTo>
                  <a:close/>
                </a:path>
              </a:pathLst>
            </a:cu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31" name="Freeform 62"/>
            <p:cNvSpPr>
              <a:spLocks/>
            </p:cNvSpPr>
            <p:nvPr/>
          </p:nvSpPr>
          <p:spPr bwMode="auto">
            <a:xfrm>
              <a:off x="4063583" y="5934143"/>
              <a:ext cx="134925" cy="261714"/>
            </a:xfrm>
            <a:custGeom>
              <a:avLst/>
              <a:gdLst>
                <a:gd name="T0" fmla="*/ 84 w 84"/>
                <a:gd name="T1" fmla="*/ 27 h 163"/>
                <a:gd name="T2" fmla="*/ 69 w 84"/>
                <a:gd name="T3" fmla="*/ 27 h 163"/>
                <a:gd name="T4" fmla="*/ 54 w 84"/>
                <a:gd name="T5" fmla="*/ 41 h 163"/>
                <a:gd name="T6" fmla="*/ 54 w 84"/>
                <a:gd name="T7" fmla="*/ 60 h 163"/>
                <a:gd name="T8" fmla="*/ 83 w 84"/>
                <a:gd name="T9" fmla="*/ 60 h 163"/>
                <a:gd name="T10" fmla="*/ 83 w 84"/>
                <a:gd name="T11" fmla="*/ 88 h 163"/>
                <a:gd name="T12" fmla="*/ 54 w 84"/>
                <a:gd name="T13" fmla="*/ 88 h 163"/>
                <a:gd name="T14" fmla="*/ 54 w 84"/>
                <a:gd name="T15" fmla="*/ 163 h 163"/>
                <a:gd name="T16" fmla="*/ 25 w 84"/>
                <a:gd name="T17" fmla="*/ 163 h 163"/>
                <a:gd name="T18" fmla="*/ 25 w 84"/>
                <a:gd name="T19" fmla="*/ 88 h 163"/>
                <a:gd name="T20" fmla="*/ 0 w 84"/>
                <a:gd name="T21" fmla="*/ 88 h 163"/>
                <a:gd name="T22" fmla="*/ 0 w 84"/>
                <a:gd name="T23" fmla="*/ 60 h 163"/>
                <a:gd name="T24" fmla="*/ 25 w 84"/>
                <a:gd name="T25" fmla="*/ 60 h 163"/>
                <a:gd name="T26" fmla="*/ 25 w 84"/>
                <a:gd name="T27" fmla="*/ 38 h 163"/>
                <a:gd name="T28" fmla="*/ 62 w 84"/>
                <a:gd name="T29" fmla="*/ 0 h 163"/>
                <a:gd name="T30" fmla="*/ 84 w 84"/>
                <a:gd name="T31" fmla="*/ 0 h 163"/>
                <a:gd name="T32" fmla="*/ 84 w 84"/>
                <a:gd name="T33" fmla="*/ 2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 h="163">
                  <a:moveTo>
                    <a:pt x="84" y="27"/>
                  </a:moveTo>
                  <a:cubicBezTo>
                    <a:pt x="69" y="27"/>
                    <a:pt x="69" y="27"/>
                    <a:pt x="69" y="27"/>
                  </a:cubicBezTo>
                  <a:cubicBezTo>
                    <a:pt x="57" y="27"/>
                    <a:pt x="54" y="33"/>
                    <a:pt x="54" y="41"/>
                  </a:cubicBezTo>
                  <a:cubicBezTo>
                    <a:pt x="54" y="60"/>
                    <a:pt x="54" y="60"/>
                    <a:pt x="54" y="60"/>
                  </a:cubicBezTo>
                  <a:cubicBezTo>
                    <a:pt x="83" y="60"/>
                    <a:pt x="83" y="60"/>
                    <a:pt x="83" y="60"/>
                  </a:cubicBezTo>
                  <a:cubicBezTo>
                    <a:pt x="83" y="88"/>
                    <a:pt x="83" y="88"/>
                    <a:pt x="83" y="88"/>
                  </a:cubicBezTo>
                  <a:cubicBezTo>
                    <a:pt x="54" y="88"/>
                    <a:pt x="54" y="88"/>
                    <a:pt x="54" y="88"/>
                  </a:cubicBezTo>
                  <a:cubicBezTo>
                    <a:pt x="54" y="163"/>
                    <a:pt x="54" y="163"/>
                    <a:pt x="54" y="163"/>
                  </a:cubicBezTo>
                  <a:cubicBezTo>
                    <a:pt x="25" y="163"/>
                    <a:pt x="25" y="163"/>
                    <a:pt x="25" y="163"/>
                  </a:cubicBezTo>
                  <a:cubicBezTo>
                    <a:pt x="25" y="88"/>
                    <a:pt x="25" y="88"/>
                    <a:pt x="25" y="88"/>
                  </a:cubicBezTo>
                  <a:cubicBezTo>
                    <a:pt x="0" y="88"/>
                    <a:pt x="0" y="88"/>
                    <a:pt x="0" y="88"/>
                  </a:cubicBezTo>
                  <a:cubicBezTo>
                    <a:pt x="0" y="60"/>
                    <a:pt x="0" y="60"/>
                    <a:pt x="0" y="60"/>
                  </a:cubicBezTo>
                  <a:cubicBezTo>
                    <a:pt x="25" y="60"/>
                    <a:pt x="25" y="60"/>
                    <a:pt x="25" y="60"/>
                  </a:cubicBezTo>
                  <a:cubicBezTo>
                    <a:pt x="25" y="38"/>
                    <a:pt x="25" y="38"/>
                    <a:pt x="25" y="38"/>
                  </a:cubicBezTo>
                  <a:cubicBezTo>
                    <a:pt x="25" y="13"/>
                    <a:pt x="40" y="0"/>
                    <a:pt x="62" y="0"/>
                  </a:cubicBezTo>
                  <a:cubicBezTo>
                    <a:pt x="84" y="0"/>
                    <a:pt x="84" y="0"/>
                    <a:pt x="84" y="0"/>
                  </a:cubicBezTo>
                  <a:lnTo>
                    <a:pt x="84" y="27"/>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32" name="Group 31"/>
          <p:cNvGrpSpPr/>
          <p:nvPr/>
        </p:nvGrpSpPr>
        <p:grpSpPr>
          <a:xfrm>
            <a:off x="4371030" y="5929154"/>
            <a:ext cx="615286" cy="184176"/>
            <a:chOff x="3872969" y="5806923"/>
            <a:chExt cx="1724341" cy="516155"/>
          </a:xfrm>
        </p:grpSpPr>
        <p:sp>
          <p:nvSpPr>
            <p:cNvPr id="33" name="Oval 32"/>
            <p:cNvSpPr/>
            <p:nvPr/>
          </p:nvSpPr>
          <p:spPr>
            <a:xfrm>
              <a:off x="3872969" y="5806923"/>
              <a:ext cx="516155" cy="51615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4477062" y="5806923"/>
              <a:ext cx="516155" cy="51615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p:cNvSpPr/>
            <p:nvPr/>
          </p:nvSpPr>
          <p:spPr>
            <a:xfrm>
              <a:off x="5081155" y="5806923"/>
              <a:ext cx="516155" cy="51615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63"/>
            <p:cNvSpPr>
              <a:spLocks/>
            </p:cNvSpPr>
            <p:nvPr/>
          </p:nvSpPr>
          <p:spPr bwMode="auto">
            <a:xfrm>
              <a:off x="4576091" y="5937921"/>
              <a:ext cx="318095" cy="261714"/>
            </a:xfrm>
            <a:custGeom>
              <a:avLst/>
              <a:gdLst>
                <a:gd name="T0" fmla="*/ 160 w 160"/>
                <a:gd name="T1" fmla="*/ 16 h 131"/>
                <a:gd name="T2" fmla="*/ 159 w 160"/>
                <a:gd name="T3" fmla="*/ 16 h 131"/>
                <a:gd name="T4" fmla="*/ 144 w 160"/>
                <a:gd name="T5" fmla="*/ 20 h 131"/>
                <a:gd name="T6" fmla="*/ 156 w 160"/>
                <a:gd name="T7" fmla="*/ 4 h 131"/>
                <a:gd name="T8" fmla="*/ 156 w 160"/>
                <a:gd name="T9" fmla="*/ 3 h 131"/>
                <a:gd name="T10" fmla="*/ 155 w 160"/>
                <a:gd name="T11" fmla="*/ 3 h 131"/>
                <a:gd name="T12" fmla="*/ 135 w 160"/>
                <a:gd name="T13" fmla="*/ 11 h 131"/>
                <a:gd name="T14" fmla="*/ 111 w 160"/>
                <a:gd name="T15" fmla="*/ 0 h 131"/>
                <a:gd name="T16" fmla="*/ 77 w 160"/>
                <a:gd name="T17" fmla="*/ 34 h 131"/>
                <a:gd name="T18" fmla="*/ 78 w 160"/>
                <a:gd name="T19" fmla="*/ 40 h 131"/>
                <a:gd name="T20" fmla="*/ 12 w 160"/>
                <a:gd name="T21" fmla="*/ 7 h 131"/>
                <a:gd name="T22" fmla="*/ 12 w 160"/>
                <a:gd name="T23" fmla="*/ 6 h 131"/>
                <a:gd name="T24" fmla="*/ 11 w 160"/>
                <a:gd name="T25" fmla="*/ 7 h 131"/>
                <a:gd name="T26" fmla="*/ 7 w 160"/>
                <a:gd name="T27" fmla="*/ 23 h 131"/>
                <a:gd name="T28" fmla="*/ 19 w 160"/>
                <a:gd name="T29" fmla="*/ 50 h 131"/>
                <a:gd name="T30" fmla="*/ 7 w 160"/>
                <a:gd name="T31" fmla="*/ 46 h 131"/>
                <a:gd name="T32" fmla="*/ 7 w 160"/>
                <a:gd name="T33" fmla="*/ 46 h 131"/>
                <a:gd name="T34" fmla="*/ 6 w 160"/>
                <a:gd name="T35" fmla="*/ 47 h 131"/>
                <a:gd name="T36" fmla="*/ 6 w 160"/>
                <a:gd name="T37" fmla="*/ 47 h 131"/>
                <a:gd name="T38" fmla="*/ 30 w 160"/>
                <a:gd name="T39" fmla="*/ 79 h 131"/>
                <a:gd name="T40" fmla="*/ 19 w 160"/>
                <a:gd name="T41" fmla="*/ 79 h 131"/>
                <a:gd name="T42" fmla="*/ 18 w 160"/>
                <a:gd name="T43" fmla="*/ 79 h 131"/>
                <a:gd name="T44" fmla="*/ 18 w 160"/>
                <a:gd name="T45" fmla="*/ 80 h 131"/>
                <a:gd name="T46" fmla="*/ 47 w 160"/>
                <a:gd name="T47" fmla="*/ 103 h 131"/>
                <a:gd name="T48" fmla="*/ 8 w 160"/>
                <a:gd name="T49" fmla="*/ 115 h 131"/>
                <a:gd name="T50" fmla="*/ 1 w 160"/>
                <a:gd name="T51" fmla="*/ 115 h 131"/>
                <a:gd name="T52" fmla="*/ 0 w 160"/>
                <a:gd name="T53" fmla="*/ 115 h 131"/>
                <a:gd name="T54" fmla="*/ 0 w 160"/>
                <a:gd name="T55" fmla="*/ 116 h 131"/>
                <a:gd name="T56" fmla="*/ 51 w 160"/>
                <a:gd name="T57" fmla="*/ 131 h 131"/>
                <a:gd name="T58" fmla="*/ 144 w 160"/>
                <a:gd name="T59" fmla="*/ 38 h 131"/>
                <a:gd name="T60" fmla="*/ 144 w 160"/>
                <a:gd name="T61" fmla="*/ 34 h 131"/>
                <a:gd name="T62" fmla="*/ 160 w 160"/>
                <a:gd name="T63" fmla="*/ 17 h 131"/>
                <a:gd name="T64" fmla="*/ 160 w 160"/>
                <a:gd name="T65" fmla="*/ 1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31">
                  <a:moveTo>
                    <a:pt x="160" y="16"/>
                  </a:moveTo>
                  <a:cubicBezTo>
                    <a:pt x="160" y="16"/>
                    <a:pt x="160" y="16"/>
                    <a:pt x="159" y="16"/>
                  </a:cubicBezTo>
                  <a:cubicBezTo>
                    <a:pt x="154" y="18"/>
                    <a:pt x="149" y="19"/>
                    <a:pt x="144" y="20"/>
                  </a:cubicBezTo>
                  <a:cubicBezTo>
                    <a:pt x="150" y="16"/>
                    <a:pt x="154" y="10"/>
                    <a:pt x="156" y="4"/>
                  </a:cubicBezTo>
                  <a:cubicBezTo>
                    <a:pt x="156" y="3"/>
                    <a:pt x="156" y="3"/>
                    <a:pt x="156" y="3"/>
                  </a:cubicBezTo>
                  <a:cubicBezTo>
                    <a:pt x="155" y="3"/>
                    <a:pt x="155" y="3"/>
                    <a:pt x="155" y="3"/>
                  </a:cubicBezTo>
                  <a:cubicBezTo>
                    <a:pt x="149" y="7"/>
                    <a:pt x="142" y="9"/>
                    <a:pt x="135" y="11"/>
                  </a:cubicBezTo>
                  <a:cubicBezTo>
                    <a:pt x="128" y="4"/>
                    <a:pt x="120" y="0"/>
                    <a:pt x="111" y="0"/>
                  </a:cubicBezTo>
                  <a:cubicBezTo>
                    <a:pt x="92" y="0"/>
                    <a:pt x="77" y="15"/>
                    <a:pt x="77" y="34"/>
                  </a:cubicBezTo>
                  <a:cubicBezTo>
                    <a:pt x="77" y="36"/>
                    <a:pt x="77" y="38"/>
                    <a:pt x="78" y="40"/>
                  </a:cubicBezTo>
                  <a:cubicBezTo>
                    <a:pt x="52" y="39"/>
                    <a:pt x="29" y="26"/>
                    <a:pt x="12" y="7"/>
                  </a:cubicBezTo>
                  <a:cubicBezTo>
                    <a:pt x="12" y="6"/>
                    <a:pt x="12" y="6"/>
                    <a:pt x="12" y="6"/>
                  </a:cubicBezTo>
                  <a:cubicBezTo>
                    <a:pt x="11" y="6"/>
                    <a:pt x="11" y="6"/>
                    <a:pt x="11" y="7"/>
                  </a:cubicBezTo>
                  <a:cubicBezTo>
                    <a:pt x="8" y="12"/>
                    <a:pt x="7" y="18"/>
                    <a:pt x="7" y="23"/>
                  </a:cubicBezTo>
                  <a:cubicBezTo>
                    <a:pt x="7" y="34"/>
                    <a:pt x="11" y="43"/>
                    <a:pt x="19" y="50"/>
                  </a:cubicBezTo>
                  <a:cubicBezTo>
                    <a:pt x="15" y="49"/>
                    <a:pt x="11" y="48"/>
                    <a:pt x="7" y="46"/>
                  </a:cubicBezTo>
                  <a:cubicBezTo>
                    <a:pt x="7" y="46"/>
                    <a:pt x="7" y="46"/>
                    <a:pt x="7" y="46"/>
                  </a:cubicBezTo>
                  <a:cubicBezTo>
                    <a:pt x="6" y="46"/>
                    <a:pt x="6" y="46"/>
                    <a:pt x="6" y="47"/>
                  </a:cubicBezTo>
                  <a:cubicBezTo>
                    <a:pt x="6" y="47"/>
                    <a:pt x="6" y="47"/>
                    <a:pt x="6" y="47"/>
                  </a:cubicBezTo>
                  <a:cubicBezTo>
                    <a:pt x="6" y="62"/>
                    <a:pt x="16" y="75"/>
                    <a:pt x="30" y="79"/>
                  </a:cubicBezTo>
                  <a:cubicBezTo>
                    <a:pt x="26" y="79"/>
                    <a:pt x="22" y="79"/>
                    <a:pt x="19" y="79"/>
                  </a:cubicBezTo>
                  <a:cubicBezTo>
                    <a:pt x="18" y="79"/>
                    <a:pt x="18" y="79"/>
                    <a:pt x="18" y="79"/>
                  </a:cubicBezTo>
                  <a:cubicBezTo>
                    <a:pt x="18" y="79"/>
                    <a:pt x="18" y="79"/>
                    <a:pt x="18" y="80"/>
                  </a:cubicBezTo>
                  <a:cubicBezTo>
                    <a:pt x="22" y="93"/>
                    <a:pt x="33" y="102"/>
                    <a:pt x="47" y="103"/>
                  </a:cubicBezTo>
                  <a:cubicBezTo>
                    <a:pt x="36" y="111"/>
                    <a:pt x="22" y="115"/>
                    <a:pt x="8" y="115"/>
                  </a:cubicBezTo>
                  <a:cubicBezTo>
                    <a:pt x="6" y="115"/>
                    <a:pt x="3" y="115"/>
                    <a:pt x="1" y="115"/>
                  </a:cubicBezTo>
                  <a:cubicBezTo>
                    <a:pt x="0" y="115"/>
                    <a:pt x="0" y="115"/>
                    <a:pt x="0" y="115"/>
                  </a:cubicBezTo>
                  <a:cubicBezTo>
                    <a:pt x="0" y="116"/>
                    <a:pt x="0" y="116"/>
                    <a:pt x="0" y="116"/>
                  </a:cubicBezTo>
                  <a:cubicBezTo>
                    <a:pt x="15" y="126"/>
                    <a:pt x="33" y="131"/>
                    <a:pt x="51" y="131"/>
                  </a:cubicBezTo>
                  <a:cubicBezTo>
                    <a:pt x="109" y="131"/>
                    <a:pt x="144" y="83"/>
                    <a:pt x="144" y="38"/>
                  </a:cubicBezTo>
                  <a:cubicBezTo>
                    <a:pt x="144" y="36"/>
                    <a:pt x="144" y="35"/>
                    <a:pt x="144" y="34"/>
                  </a:cubicBezTo>
                  <a:cubicBezTo>
                    <a:pt x="150" y="29"/>
                    <a:pt x="156" y="23"/>
                    <a:pt x="160" y="17"/>
                  </a:cubicBezTo>
                  <a:cubicBezTo>
                    <a:pt x="160" y="17"/>
                    <a:pt x="160" y="16"/>
                    <a:pt x="160" y="16"/>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21"/>
            <p:cNvSpPr>
              <a:spLocks/>
            </p:cNvSpPr>
            <p:nvPr/>
          </p:nvSpPr>
          <p:spPr bwMode="auto">
            <a:xfrm>
              <a:off x="5235659" y="5934143"/>
              <a:ext cx="207145" cy="261714"/>
            </a:xfrm>
            <a:custGeom>
              <a:avLst/>
              <a:gdLst>
                <a:gd name="T0" fmla="*/ 129 w 323"/>
                <a:gd name="T1" fmla="*/ 272 h 408"/>
                <a:gd name="T2" fmla="*/ 68 w 323"/>
                <a:gd name="T3" fmla="*/ 408 h 408"/>
                <a:gd name="T4" fmla="*/ 98 w 323"/>
                <a:gd name="T5" fmla="*/ 196 h 408"/>
                <a:gd name="T6" fmla="*/ 149 w 323"/>
                <a:gd name="T7" fmla="*/ 99 h 408"/>
                <a:gd name="T8" fmla="*/ 172 w 323"/>
                <a:gd name="T9" fmla="*/ 257 h 408"/>
                <a:gd name="T10" fmla="*/ 234 w 323"/>
                <a:gd name="T11" fmla="*/ 73 h 408"/>
                <a:gd name="T12" fmla="*/ 47 w 323"/>
                <a:gd name="T13" fmla="*/ 173 h 408"/>
                <a:gd name="T14" fmla="*/ 57 w 323"/>
                <a:gd name="T15" fmla="*/ 239 h 408"/>
                <a:gd name="T16" fmla="*/ 1 w 323"/>
                <a:gd name="T17" fmla="*/ 147 h 408"/>
                <a:gd name="T18" fmla="*/ 137 w 323"/>
                <a:gd name="T19" fmla="*/ 9 h 408"/>
                <a:gd name="T20" fmla="*/ 310 w 323"/>
                <a:gd name="T21" fmla="*/ 119 h 408"/>
                <a:gd name="T22" fmla="*/ 183 w 323"/>
                <a:gd name="T23" fmla="*/ 298 h 408"/>
                <a:gd name="T24" fmla="*/ 129 w 323"/>
                <a:gd name="T25" fmla="*/ 2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 h="408">
                  <a:moveTo>
                    <a:pt x="129" y="272"/>
                  </a:moveTo>
                  <a:cubicBezTo>
                    <a:pt x="118" y="328"/>
                    <a:pt x="106" y="380"/>
                    <a:pt x="68" y="408"/>
                  </a:cubicBezTo>
                  <a:cubicBezTo>
                    <a:pt x="56" y="325"/>
                    <a:pt x="85" y="262"/>
                    <a:pt x="98" y="196"/>
                  </a:cubicBezTo>
                  <a:cubicBezTo>
                    <a:pt x="75" y="157"/>
                    <a:pt x="101" y="80"/>
                    <a:pt x="149" y="99"/>
                  </a:cubicBezTo>
                  <a:cubicBezTo>
                    <a:pt x="209" y="122"/>
                    <a:pt x="98" y="242"/>
                    <a:pt x="172" y="257"/>
                  </a:cubicBezTo>
                  <a:cubicBezTo>
                    <a:pt x="250" y="273"/>
                    <a:pt x="282" y="122"/>
                    <a:pt x="234" y="73"/>
                  </a:cubicBezTo>
                  <a:cubicBezTo>
                    <a:pt x="164" y="2"/>
                    <a:pt x="31" y="72"/>
                    <a:pt x="47" y="173"/>
                  </a:cubicBezTo>
                  <a:cubicBezTo>
                    <a:pt x="51" y="198"/>
                    <a:pt x="77" y="205"/>
                    <a:pt x="57" y="239"/>
                  </a:cubicBezTo>
                  <a:cubicBezTo>
                    <a:pt x="13" y="229"/>
                    <a:pt x="0" y="194"/>
                    <a:pt x="1" y="147"/>
                  </a:cubicBezTo>
                  <a:cubicBezTo>
                    <a:pt x="4" y="70"/>
                    <a:pt x="70" y="17"/>
                    <a:pt x="137" y="9"/>
                  </a:cubicBezTo>
                  <a:cubicBezTo>
                    <a:pt x="221" y="0"/>
                    <a:pt x="300" y="40"/>
                    <a:pt x="310" y="119"/>
                  </a:cubicBezTo>
                  <a:cubicBezTo>
                    <a:pt x="323" y="208"/>
                    <a:pt x="273" y="305"/>
                    <a:pt x="183" y="298"/>
                  </a:cubicBezTo>
                  <a:cubicBezTo>
                    <a:pt x="158" y="296"/>
                    <a:pt x="148" y="284"/>
                    <a:pt x="129" y="272"/>
                  </a:cubicBezTo>
                  <a:close/>
                </a:path>
              </a:pathLst>
            </a:cu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38" name="Freeform 62"/>
            <p:cNvSpPr>
              <a:spLocks/>
            </p:cNvSpPr>
            <p:nvPr/>
          </p:nvSpPr>
          <p:spPr bwMode="auto">
            <a:xfrm>
              <a:off x="4063583" y="5934143"/>
              <a:ext cx="134925" cy="261714"/>
            </a:xfrm>
            <a:custGeom>
              <a:avLst/>
              <a:gdLst>
                <a:gd name="T0" fmla="*/ 84 w 84"/>
                <a:gd name="T1" fmla="*/ 27 h 163"/>
                <a:gd name="T2" fmla="*/ 69 w 84"/>
                <a:gd name="T3" fmla="*/ 27 h 163"/>
                <a:gd name="T4" fmla="*/ 54 w 84"/>
                <a:gd name="T5" fmla="*/ 41 h 163"/>
                <a:gd name="T6" fmla="*/ 54 w 84"/>
                <a:gd name="T7" fmla="*/ 60 h 163"/>
                <a:gd name="T8" fmla="*/ 83 w 84"/>
                <a:gd name="T9" fmla="*/ 60 h 163"/>
                <a:gd name="T10" fmla="*/ 83 w 84"/>
                <a:gd name="T11" fmla="*/ 88 h 163"/>
                <a:gd name="T12" fmla="*/ 54 w 84"/>
                <a:gd name="T13" fmla="*/ 88 h 163"/>
                <a:gd name="T14" fmla="*/ 54 w 84"/>
                <a:gd name="T15" fmla="*/ 163 h 163"/>
                <a:gd name="T16" fmla="*/ 25 w 84"/>
                <a:gd name="T17" fmla="*/ 163 h 163"/>
                <a:gd name="T18" fmla="*/ 25 w 84"/>
                <a:gd name="T19" fmla="*/ 88 h 163"/>
                <a:gd name="T20" fmla="*/ 0 w 84"/>
                <a:gd name="T21" fmla="*/ 88 h 163"/>
                <a:gd name="T22" fmla="*/ 0 w 84"/>
                <a:gd name="T23" fmla="*/ 60 h 163"/>
                <a:gd name="T24" fmla="*/ 25 w 84"/>
                <a:gd name="T25" fmla="*/ 60 h 163"/>
                <a:gd name="T26" fmla="*/ 25 w 84"/>
                <a:gd name="T27" fmla="*/ 38 h 163"/>
                <a:gd name="T28" fmla="*/ 62 w 84"/>
                <a:gd name="T29" fmla="*/ 0 h 163"/>
                <a:gd name="T30" fmla="*/ 84 w 84"/>
                <a:gd name="T31" fmla="*/ 0 h 163"/>
                <a:gd name="T32" fmla="*/ 84 w 84"/>
                <a:gd name="T33" fmla="*/ 2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 h="163">
                  <a:moveTo>
                    <a:pt x="84" y="27"/>
                  </a:moveTo>
                  <a:cubicBezTo>
                    <a:pt x="69" y="27"/>
                    <a:pt x="69" y="27"/>
                    <a:pt x="69" y="27"/>
                  </a:cubicBezTo>
                  <a:cubicBezTo>
                    <a:pt x="57" y="27"/>
                    <a:pt x="54" y="33"/>
                    <a:pt x="54" y="41"/>
                  </a:cubicBezTo>
                  <a:cubicBezTo>
                    <a:pt x="54" y="60"/>
                    <a:pt x="54" y="60"/>
                    <a:pt x="54" y="60"/>
                  </a:cubicBezTo>
                  <a:cubicBezTo>
                    <a:pt x="83" y="60"/>
                    <a:pt x="83" y="60"/>
                    <a:pt x="83" y="60"/>
                  </a:cubicBezTo>
                  <a:cubicBezTo>
                    <a:pt x="83" y="88"/>
                    <a:pt x="83" y="88"/>
                    <a:pt x="83" y="88"/>
                  </a:cubicBezTo>
                  <a:cubicBezTo>
                    <a:pt x="54" y="88"/>
                    <a:pt x="54" y="88"/>
                    <a:pt x="54" y="88"/>
                  </a:cubicBezTo>
                  <a:cubicBezTo>
                    <a:pt x="54" y="163"/>
                    <a:pt x="54" y="163"/>
                    <a:pt x="54" y="163"/>
                  </a:cubicBezTo>
                  <a:cubicBezTo>
                    <a:pt x="25" y="163"/>
                    <a:pt x="25" y="163"/>
                    <a:pt x="25" y="163"/>
                  </a:cubicBezTo>
                  <a:cubicBezTo>
                    <a:pt x="25" y="88"/>
                    <a:pt x="25" y="88"/>
                    <a:pt x="25" y="88"/>
                  </a:cubicBezTo>
                  <a:cubicBezTo>
                    <a:pt x="0" y="88"/>
                    <a:pt x="0" y="88"/>
                    <a:pt x="0" y="88"/>
                  </a:cubicBezTo>
                  <a:cubicBezTo>
                    <a:pt x="0" y="60"/>
                    <a:pt x="0" y="60"/>
                    <a:pt x="0" y="60"/>
                  </a:cubicBezTo>
                  <a:cubicBezTo>
                    <a:pt x="25" y="60"/>
                    <a:pt x="25" y="60"/>
                    <a:pt x="25" y="60"/>
                  </a:cubicBezTo>
                  <a:cubicBezTo>
                    <a:pt x="25" y="38"/>
                    <a:pt x="25" y="38"/>
                    <a:pt x="25" y="38"/>
                  </a:cubicBezTo>
                  <a:cubicBezTo>
                    <a:pt x="25" y="13"/>
                    <a:pt x="40" y="0"/>
                    <a:pt x="62" y="0"/>
                  </a:cubicBezTo>
                  <a:cubicBezTo>
                    <a:pt x="84" y="0"/>
                    <a:pt x="84" y="0"/>
                    <a:pt x="84" y="0"/>
                  </a:cubicBezTo>
                  <a:lnTo>
                    <a:pt x="84" y="27"/>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38"/>
          <p:cNvGrpSpPr/>
          <p:nvPr/>
        </p:nvGrpSpPr>
        <p:grpSpPr>
          <a:xfrm>
            <a:off x="7190430" y="5922241"/>
            <a:ext cx="615286" cy="184176"/>
            <a:chOff x="3872969" y="5806923"/>
            <a:chExt cx="1724341" cy="516155"/>
          </a:xfrm>
        </p:grpSpPr>
        <p:sp>
          <p:nvSpPr>
            <p:cNvPr id="40" name="Oval 39"/>
            <p:cNvSpPr/>
            <p:nvPr/>
          </p:nvSpPr>
          <p:spPr>
            <a:xfrm>
              <a:off x="3872969" y="5806923"/>
              <a:ext cx="516155" cy="51615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a:off x="4477062" y="5806923"/>
              <a:ext cx="516155" cy="51615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a:off x="5081155" y="5806923"/>
              <a:ext cx="516155" cy="51615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63"/>
            <p:cNvSpPr>
              <a:spLocks/>
            </p:cNvSpPr>
            <p:nvPr/>
          </p:nvSpPr>
          <p:spPr bwMode="auto">
            <a:xfrm>
              <a:off x="4576091" y="5937921"/>
              <a:ext cx="318095" cy="261714"/>
            </a:xfrm>
            <a:custGeom>
              <a:avLst/>
              <a:gdLst>
                <a:gd name="T0" fmla="*/ 160 w 160"/>
                <a:gd name="T1" fmla="*/ 16 h 131"/>
                <a:gd name="T2" fmla="*/ 159 w 160"/>
                <a:gd name="T3" fmla="*/ 16 h 131"/>
                <a:gd name="T4" fmla="*/ 144 w 160"/>
                <a:gd name="T5" fmla="*/ 20 h 131"/>
                <a:gd name="T6" fmla="*/ 156 w 160"/>
                <a:gd name="T7" fmla="*/ 4 h 131"/>
                <a:gd name="T8" fmla="*/ 156 w 160"/>
                <a:gd name="T9" fmla="*/ 3 h 131"/>
                <a:gd name="T10" fmla="*/ 155 w 160"/>
                <a:gd name="T11" fmla="*/ 3 h 131"/>
                <a:gd name="T12" fmla="*/ 135 w 160"/>
                <a:gd name="T13" fmla="*/ 11 h 131"/>
                <a:gd name="T14" fmla="*/ 111 w 160"/>
                <a:gd name="T15" fmla="*/ 0 h 131"/>
                <a:gd name="T16" fmla="*/ 77 w 160"/>
                <a:gd name="T17" fmla="*/ 34 h 131"/>
                <a:gd name="T18" fmla="*/ 78 w 160"/>
                <a:gd name="T19" fmla="*/ 40 h 131"/>
                <a:gd name="T20" fmla="*/ 12 w 160"/>
                <a:gd name="T21" fmla="*/ 7 h 131"/>
                <a:gd name="T22" fmla="*/ 12 w 160"/>
                <a:gd name="T23" fmla="*/ 6 h 131"/>
                <a:gd name="T24" fmla="*/ 11 w 160"/>
                <a:gd name="T25" fmla="*/ 7 h 131"/>
                <a:gd name="T26" fmla="*/ 7 w 160"/>
                <a:gd name="T27" fmla="*/ 23 h 131"/>
                <a:gd name="T28" fmla="*/ 19 w 160"/>
                <a:gd name="T29" fmla="*/ 50 h 131"/>
                <a:gd name="T30" fmla="*/ 7 w 160"/>
                <a:gd name="T31" fmla="*/ 46 h 131"/>
                <a:gd name="T32" fmla="*/ 7 w 160"/>
                <a:gd name="T33" fmla="*/ 46 h 131"/>
                <a:gd name="T34" fmla="*/ 6 w 160"/>
                <a:gd name="T35" fmla="*/ 47 h 131"/>
                <a:gd name="T36" fmla="*/ 6 w 160"/>
                <a:gd name="T37" fmla="*/ 47 h 131"/>
                <a:gd name="T38" fmla="*/ 30 w 160"/>
                <a:gd name="T39" fmla="*/ 79 h 131"/>
                <a:gd name="T40" fmla="*/ 19 w 160"/>
                <a:gd name="T41" fmla="*/ 79 h 131"/>
                <a:gd name="T42" fmla="*/ 18 w 160"/>
                <a:gd name="T43" fmla="*/ 79 h 131"/>
                <a:gd name="T44" fmla="*/ 18 w 160"/>
                <a:gd name="T45" fmla="*/ 80 h 131"/>
                <a:gd name="T46" fmla="*/ 47 w 160"/>
                <a:gd name="T47" fmla="*/ 103 h 131"/>
                <a:gd name="T48" fmla="*/ 8 w 160"/>
                <a:gd name="T49" fmla="*/ 115 h 131"/>
                <a:gd name="T50" fmla="*/ 1 w 160"/>
                <a:gd name="T51" fmla="*/ 115 h 131"/>
                <a:gd name="T52" fmla="*/ 0 w 160"/>
                <a:gd name="T53" fmla="*/ 115 h 131"/>
                <a:gd name="T54" fmla="*/ 0 w 160"/>
                <a:gd name="T55" fmla="*/ 116 h 131"/>
                <a:gd name="T56" fmla="*/ 51 w 160"/>
                <a:gd name="T57" fmla="*/ 131 h 131"/>
                <a:gd name="T58" fmla="*/ 144 w 160"/>
                <a:gd name="T59" fmla="*/ 38 h 131"/>
                <a:gd name="T60" fmla="*/ 144 w 160"/>
                <a:gd name="T61" fmla="*/ 34 h 131"/>
                <a:gd name="T62" fmla="*/ 160 w 160"/>
                <a:gd name="T63" fmla="*/ 17 h 131"/>
                <a:gd name="T64" fmla="*/ 160 w 160"/>
                <a:gd name="T65" fmla="*/ 1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31">
                  <a:moveTo>
                    <a:pt x="160" y="16"/>
                  </a:moveTo>
                  <a:cubicBezTo>
                    <a:pt x="160" y="16"/>
                    <a:pt x="160" y="16"/>
                    <a:pt x="159" y="16"/>
                  </a:cubicBezTo>
                  <a:cubicBezTo>
                    <a:pt x="154" y="18"/>
                    <a:pt x="149" y="19"/>
                    <a:pt x="144" y="20"/>
                  </a:cubicBezTo>
                  <a:cubicBezTo>
                    <a:pt x="150" y="16"/>
                    <a:pt x="154" y="10"/>
                    <a:pt x="156" y="4"/>
                  </a:cubicBezTo>
                  <a:cubicBezTo>
                    <a:pt x="156" y="3"/>
                    <a:pt x="156" y="3"/>
                    <a:pt x="156" y="3"/>
                  </a:cubicBezTo>
                  <a:cubicBezTo>
                    <a:pt x="155" y="3"/>
                    <a:pt x="155" y="3"/>
                    <a:pt x="155" y="3"/>
                  </a:cubicBezTo>
                  <a:cubicBezTo>
                    <a:pt x="149" y="7"/>
                    <a:pt x="142" y="9"/>
                    <a:pt x="135" y="11"/>
                  </a:cubicBezTo>
                  <a:cubicBezTo>
                    <a:pt x="128" y="4"/>
                    <a:pt x="120" y="0"/>
                    <a:pt x="111" y="0"/>
                  </a:cubicBezTo>
                  <a:cubicBezTo>
                    <a:pt x="92" y="0"/>
                    <a:pt x="77" y="15"/>
                    <a:pt x="77" y="34"/>
                  </a:cubicBezTo>
                  <a:cubicBezTo>
                    <a:pt x="77" y="36"/>
                    <a:pt x="77" y="38"/>
                    <a:pt x="78" y="40"/>
                  </a:cubicBezTo>
                  <a:cubicBezTo>
                    <a:pt x="52" y="39"/>
                    <a:pt x="29" y="26"/>
                    <a:pt x="12" y="7"/>
                  </a:cubicBezTo>
                  <a:cubicBezTo>
                    <a:pt x="12" y="6"/>
                    <a:pt x="12" y="6"/>
                    <a:pt x="12" y="6"/>
                  </a:cubicBezTo>
                  <a:cubicBezTo>
                    <a:pt x="11" y="6"/>
                    <a:pt x="11" y="6"/>
                    <a:pt x="11" y="7"/>
                  </a:cubicBezTo>
                  <a:cubicBezTo>
                    <a:pt x="8" y="12"/>
                    <a:pt x="7" y="18"/>
                    <a:pt x="7" y="23"/>
                  </a:cubicBezTo>
                  <a:cubicBezTo>
                    <a:pt x="7" y="34"/>
                    <a:pt x="11" y="43"/>
                    <a:pt x="19" y="50"/>
                  </a:cubicBezTo>
                  <a:cubicBezTo>
                    <a:pt x="15" y="49"/>
                    <a:pt x="11" y="48"/>
                    <a:pt x="7" y="46"/>
                  </a:cubicBezTo>
                  <a:cubicBezTo>
                    <a:pt x="7" y="46"/>
                    <a:pt x="7" y="46"/>
                    <a:pt x="7" y="46"/>
                  </a:cubicBezTo>
                  <a:cubicBezTo>
                    <a:pt x="6" y="46"/>
                    <a:pt x="6" y="46"/>
                    <a:pt x="6" y="47"/>
                  </a:cubicBezTo>
                  <a:cubicBezTo>
                    <a:pt x="6" y="47"/>
                    <a:pt x="6" y="47"/>
                    <a:pt x="6" y="47"/>
                  </a:cubicBezTo>
                  <a:cubicBezTo>
                    <a:pt x="6" y="62"/>
                    <a:pt x="16" y="75"/>
                    <a:pt x="30" y="79"/>
                  </a:cubicBezTo>
                  <a:cubicBezTo>
                    <a:pt x="26" y="79"/>
                    <a:pt x="22" y="79"/>
                    <a:pt x="19" y="79"/>
                  </a:cubicBezTo>
                  <a:cubicBezTo>
                    <a:pt x="18" y="79"/>
                    <a:pt x="18" y="79"/>
                    <a:pt x="18" y="79"/>
                  </a:cubicBezTo>
                  <a:cubicBezTo>
                    <a:pt x="18" y="79"/>
                    <a:pt x="18" y="79"/>
                    <a:pt x="18" y="80"/>
                  </a:cubicBezTo>
                  <a:cubicBezTo>
                    <a:pt x="22" y="93"/>
                    <a:pt x="33" y="102"/>
                    <a:pt x="47" y="103"/>
                  </a:cubicBezTo>
                  <a:cubicBezTo>
                    <a:pt x="36" y="111"/>
                    <a:pt x="22" y="115"/>
                    <a:pt x="8" y="115"/>
                  </a:cubicBezTo>
                  <a:cubicBezTo>
                    <a:pt x="6" y="115"/>
                    <a:pt x="3" y="115"/>
                    <a:pt x="1" y="115"/>
                  </a:cubicBezTo>
                  <a:cubicBezTo>
                    <a:pt x="0" y="115"/>
                    <a:pt x="0" y="115"/>
                    <a:pt x="0" y="115"/>
                  </a:cubicBezTo>
                  <a:cubicBezTo>
                    <a:pt x="0" y="116"/>
                    <a:pt x="0" y="116"/>
                    <a:pt x="0" y="116"/>
                  </a:cubicBezTo>
                  <a:cubicBezTo>
                    <a:pt x="15" y="126"/>
                    <a:pt x="33" y="131"/>
                    <a:pt x="51" y="131"/>
                  </a:cubicBezTo>
                  <a:cubicBezTo>
                    <a:pt x="109" y="131"/>
                    <a:pt x="144" y="83"/>
                    <a:pt x="144" y="38"/>
                  </a:cubicBezTo>
                  <a:cubicBezTo>
                    <a:pt x="144" y="36"/>
                    <a:pt x="144" y="35"/>
                    <a:pt x="144" y="34"/>
                  </a:cubicBezTo>
                  <a:cubicBezTo>
                    <a:pt x="150" y="29"/>
                    <a:pt x="156" y="23"/>
                    <a:pt x="160" y="17"/>
                  </a:cubicBezTo>
                  <a:cubicBezTo>
                    <a:pt x="160" y="17"/>
                    <a:pt x="160" y="16"/>
                    <a:pt x="160" y="16"/>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4" name="Freeform 21"/>
            <p:cNvSpPr>
              <a:spLocks/>
            </p:cNvSpPr>
            <p:nvPr/>
          </p:nvSpPr>
          <p:spPr bwMode="auto">
            <a:xfrm>
              <a:off x="5235659" y="5934143"/>
              <a:ext cx="207145" cy="261714"/>
            </a:xfrm>
            <a:custGeom>
              <a:avLst/>
              <a:gdLst>
                <a:gd name="T0" fmla="*/ 129 w 323"/>
                <a:gd name="T1" fmla="*/ 272 h 408"/>
                <a:gd name="T2" fmla="*/ 68 w 323"/>
                <a:gd name="T3" fmla="*/ 408 h 408"/>
                <a:gd name="T4" fmla="*/ 98 w 323"/>
                <a:gd name="T5" fmla="*/ 196 h 408"/>
                <a:gd name="T6" fmla="*/ 149 w 323"/>
                <a:gd name="T7" fmla="*/ 99 h 408"/>
                <a:gd name="T8" fmla="*/ 172 w 323"/>
                <a:gd name="T9" fmla="*/ 257 h 408"/>
                <a:gd name="T10" fmla="*/ 234 w 323"/>
                <a:gd name="T11" fmla="*/ 73 h 408"/>
                <a:gd name="T12" fmla="*/ 47 w 323"/>
                <a:gd name="T13" fmla="*/ 173 h 408"/>
                <a:gd name="T14" fmla="*/ 57 w 323"/>
                <a:gd name="T15" fmla="*/ 239 h 408"/>
                <a:gd name="T16" fmla="*/ 1 w 323"/>
                <a:gd name="T17" fmla="*/ 147 h 408"/>
                <a:gd name="T18" fmla="*/ 137 w 323"/>
                <a:gd name="T19" fmla="*/ 9 h 408"/>
                <a:gd name="T20" fmla="*/ 310 w 323"/>
                <a:gd name="T21" fmla="*/ 119 h 408"/>
                <a:gd name="T22" fmla="*/ 183 w 323"/>
                <a:gd name="T23" fmla="*/ 298 h 408"/>
                <a:gd name="T24" fmla="*/ 129 w 323"/>
                <a:gd name="T25" fmla="*/ 2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 h="408">
                  <a:moveTo>
                    <a:pt x="129" y="272"/>
                  </a:moveTo>
                  <a:cubicBezTo>
                    <a:pt x="118" y="328"/>
                    <a:pt x="106" y="380"/>
                    <a:pt x="68" y="408"/>
                  </a:cubicBezTo>
                  <a:cubicBezTo>
                    <a:pt x="56" y="325"/>
                    <a:pt x="85" y="262"/>
                    <a:pt x="98" y="196"/>
                  </a:cubicBezTo>
                  <a:cubicBezTo>
                    <a:pt x="75" y="157"/>
                    <a:pt x="101" y="80"/>
                    <a:pt x="149" y="99"/>
                  </a:cubicBezTo>
                  <a:cubicBezTo>
                    <a:pt x="209" y="122"/>
                    <a:pt x="98" y="242"/>
                    <a:pt x="172" y="257"/>
                  </a:cubicBezTo>
                  <a:cubicBezTo>
                    <a:pt x="250" y="273"/>
                    <a:pt x="282" y="122"/>
                    <a:pt x="234" y="73"/>
                  </a:cubicBezTo>
                  <a:cubicBezTo>
                    <a:pt x="164" y="2"/>
                    <a:pt x="31" y="72"/>
                    <a:pt x="47" y="173"/>
                  </a:cubicBezTo>
                  <a:cubicBezTo>
                    <a:pt x="51" y="198"/>
                    <a:pt x="77" y="205"/>
                    <a:pt x="57" y="239"/>
                  </a:cubicBezTo>
                  <a:cubicBezTo>
                    <a:pt x="13" y="229"/>
                    <a:pt x="0" y="194"/>
                    <a:pt x="1" y="147"/>
                  </a:cubicBezTo>
                  <a:cubicBezTo>
                    <a:pt x="4" y="70"/>
                    <a:pt x="70" y="17"/>
                    <a:pt x="137" y="9"/>
                  </a:cubicBezTo>
                  <a:cubicBezTo>
                    <a:pt x="221" y="0"/>
                    <a:pt x="300" y="40"/>
                    <a:pt x="310" y="119"/>
                  </a:cubicBezTo>
                  <a:cubicBezTo>
                    <a:pt x="323" y="208"/>
                    <a:pt x="273" y="305"/>
                    <a:pt x="183" y="298"/>
                  </a:cubicBezTo>
                  <a:cubicBezTo>
                    <a:pt x="158" y="296"/>
                    <a:pt x="148" y="284"/>
                    <a:pt x="129" y="272"/>
                  </a:cubicBezTo>
                  <a:close/>
                </a:path>
              </a:pathLst>
            </a:cu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45" name="Freeform 62"/>
            <p:cNvSpPr>
              <a:spLocks/>
            </p:cNvSpPr>
            <p:nvPr/>
          </p:nvSpPr>
          <p:spPr bwMode="auto">
            <a:xfrm>
              <a:off x="4063583" y="5934143"/>
              <a:ext cx="134925" cy="261714"/>
            </a:xfrm>
            <a:custGeom>
              <a:avLst/>
              <a:gdLst>
                <a:gd name="T0" fmla="*/ 84 w 84"/>
                <a:gd name="T1" fmla="*/ 27 h 163"/>
                <a:gd name="T2" fmla="*/ 69 w 84"/>
                <a:gd name="T3" fmla="*/ 27 h 163"/>
                <a:gd name="T4" fmla="*/ 54 w 84"/>
                <a:gd name="T5" fmla="*/ 41 h 163"/>
                <a:gd name="T6" fmla="*/ 54 w 84"/>
                <a:gd name="T7" fmla="*/ 60 h 163"/>
                <a:gd name="T8" fmla="*/ 83 w 84"/>
                <a:gd name="T9" fmla="*/ 60 h 163"/>
                <a:gd name="T10" fmla="*/ 83 w 84"/>
                <a:gd name="T11" fmla="*/ 88 h 163"/>
                <a:gd name="T12" fmla="*/ 54 w 84"/>
                <a:gd name="T13" fmla="*/ 88 h 163"/>
                <a:gd name="T14" fmla="*/ 54 w 84"/>
                <a:gd name="T15" fmla="*/ 163 h 163"/>
                <a:gd name="T16" fmla="*/ 25 w 84"/>
                <a:gd name="T17" fmla="*/ 163 h 163"/>
                <a:gd name="T18" fmla="*/ 25 w 84"/>
                <a:gd name="T19" fmla="*/ 88 h 163"/>
                <a:gd name="T20" fmla="*/ 0 w 84"/>
                <a:gd name="T21" fmla="*/ 88 h 163"/>
                <a:gd name="T22" fmla="*/ 0 w 84"/>
                <a:gd name="T23" fmla="*/ 60 h 163"/>
                <a:gd name="T24" fmla="*/ 25 w 84"/>
                <a:gd name="T25" fmla="*/ 60 h 163"/>
                <a:gd name="T26" fmla="*/ 25 w 84"/>
                <a:gd name="T27" fmla="*/ 38 h 163"/>
                <a:gd name="T28" fmla="*/ 62 w 84"/>
                <a:gd name="T29" fmla="*/ 0 h 163"/>
                <a:gd name="T30" fmla="*/ 84 w 84"/>
                <a:gd name="T31" fmla="*/ 0 h 163"/>
                <a:gd name="T32" fmla="*/ 84 w 84"/>
                <a:gd name="T33" fmla="*/ 2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 h="163">
                  <a:moveTo>
                    <a:pt x="84" y="27"/>
                  </a:moveTo>
                  <a:cubicBezTo>
                    <a:pt x="69" y="27"/>
                    <a:pt x="69" y="27"/>
                    <a:pt x="69" y="27"/>
                  </a:cubicBezTo>
                  <a:cubicBezTo>
                    <a:pt x="57" y="27"/>
                    <a:pt x="54" y="33"/>
                    <a:pt x="54" y="41"/>
                  </a:cubicBezTo>
                  <a:cubicBezTo>
                    <a:pt x="54" y="60"/>
                    <a:pt x="54" y="60"/>
                    <a:pt x="54" y="60"/>
                  </a:cubicBezTo>
                  <a:cubicBezTo>
                    <a:pt x="83" y="60"/>
                    <a:pt x="83" y="60"/>
                    <a:pt x="83" y="60"/>
                  </a:cubicBezTo>
                  <a:cubicBezTo>
                    <a:pt x="83" y="88"/>
                    <a:pt x="83" y="88"/>
                    <a:pt x="83" y="88"/>
                  </a:cubicBezTo>
                  <a:cubicBezTo>
                    <a:pt x="54" y="88"/>
                    <a:pt x="54" y="88"/>
                    <a:pt x="54" y="88"/>
                  </a:cubicBezTo>
                  <a:cubicBezTo>
                    <a:pt x="54" y="163"/>
                    <a:pt x="54" y="163"/>
                    <a:pt x="54" y="163"/>
                  </a:cubicBezTo>
                  <a:cubicBezTo>
                    <a:pt x="25" y="163"/>
                    <a:pt x="25" y="163"/>
                    <a:pt x="25" y="163"/>
                  </a:cubicBezTo>
                  <a:cubicBezTo>
                    <a:pt x="25" y="88"/>
                    <a:pt x="25" y="88"/>
                    <a:pt x="25" y="88"/>
                  </a:cubicBezTo>
                  <a:cubicBezTo>
                    <a:pt x="0" y="88"/>
                    <a:pt x="0" y="88"/>
                    <a:pt x="0" y="88"/>
                  </a:cubicBezTo>
                  <a:cubicBezTo>
                    <a:pt x="0" y="60"/>
                    <a:pt x="0" y="60"/>
                    <a:pt x="0" y="60"/>
                  </a:cubicBezTo>
                  <a:cubicBezTo>
                    <a:pt x="25" y="60"/>
                    <a:pt x="25" y="60"/>
                    <a:pt x="25" y="60"/>
                  </a:cubicBezTo>
                  <a:cubicBezTo>
                    <a:pt x="25" y="38"/>
                    <a:pt x="25" y="38"/>
                    <a:pt x="25" y="38"/>
                  </a:cubicBezTo>
                  <a:cubicBezTo>
                    <a:pt x="25" y="13"/>
                    <a:pt x="40" y="0"/>
                    <a:pt x="62" y="0"/>
                  </a:cubicBezTo>
                  <a:cubicBezTo>
                    <a:pt x="84" y="0"/>
                    <a:pt x="84" y="0"/>
                    <a:pt x="84" y="0"/>
                  </a:cubicBezTo>
                  <a:lnTo>
                    <a:pt x="84" y="27"/>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46" name="Group 45"/>
          <p:cNvGrpSpPr/>
          <p:nvPr/>
        </p:nvGrpSpPr>
        <p:grpSpPr>
          <a:xfrm>
            <a:off x="10028060" y="5922241"/>
            <a:ext cx="615286" cy="184176"/>
            <a:chOff x="3872969" y="5806923"/>
            <a:chExt cx="1724341" cy="516155"/>
          </a:xfrm>
        </p:grpSpPr>
        <p:sp>
          <p:nvSpPr>
            <p:cNvPr id="47" name="Oval 46"/>
            <p:cNvSpPr/>
            <p:nvPr/>
          </p:nvSpPr>
          <p:spPr>
            <a:xfrm>
              <a:off x="3872969" y="5806923"/>
              <a:ext cx="516155" cy="51615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p:cNvSpPr/>
            <p:nvPr/>
          </p:nvSpPr>
          <p:spPr>
            <a:xfrm>
              <a:off x="4477062" y="5806923"/>
              <a:ext cx="516155" cy="51615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a:off x="5081155" y="5806923"/>
              <a:ext cx="516155" cy="51615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63"/>
            <p:cNvSpPr>
              <a:spLocks/>
            </p:cNvSpPr>
            <p:nvPr/>
          </p:nvSpPr>
          <p:spPr bwMode="auto">
            <a:xfrm>
              <a:off x="4576091" y="5937921"/>
              <a:ext cx="318095" cy="261714"/>
            </a:xfrm>
            <a:custGeom>
              <a:avLst/>
              <a:gdLst>
                <a:gd name="T0" fmla="*/ 160 w 160"/>
                <a:gd name="T1" fmla="*/ 16 h 131"/>
                <a:gd name="T2" fmla="*/ 159 w 160"/>
                <a:gd name="T3" fmla="*/ 16 h 131"/>
                <a:gd name="T4" fmla="*/ 144 w 160"/>
                <a:gd name="T5" fmla="*/ 20 h 131"/>
                <a:gd name="T6" fmla="*/ 156 w 160"/>
                <a:gd name="T7" fmla="*/ 4 h 131"/>
                <a:gd name="T8" fmla="*/ 156 w 160"/>
                <a:gd name="T9" fmla="*/ 3 h 131"/>
                <a:gd name="T10" fmla="*/ 155 w 160"/>
                <a:gd name="T11" fmla="*/ 3 h 131"/>
                <a:gd name="T12" fmla="*/ 135 w 160"/>
                <a:gd name="T13" fmla="*/ 11 h 131"/>
                <a:gd name="T14" fmla="*/ 111 w 160"/>
                <a:gd name="T15" fmla="*/ 0 h 131"/>
                <a:gd name="T16" fmla="*/ 77 w 160"/>
                <a:gd name="T17" fmla="*/ 34 h 131"/>
                <a:gd name="T18" fmla="*/ 78 w 160"/>
                <a:gd name="T19" fmla="*/ 40 h 131"/>
                <a:gd name="T20" fmla="*/ 12 w 160"/>
                <a:gd name="T21" fmla="*/ 7 h 131"/>
                <a:gd name="T22" fmla="*/ 12 w 160"/>
                <a:gd name="T23" fmla="*/ 6 h 131"/>
                <a:gd name="T24" fmla="*/ 11 w 160"/>
                <a:gd name="T25" fmla="*/ 7 h 131"/>
                <a:gd name="T26" fmla="*/ 7 w 160"/>
                <a:gd name="T27" fmla="*/ 23 h 131"/>
                <a:gd name="T28" fmla="*/ 19 w 160"/>
                <a:gd name="T29" fmla="*/ 50 h 131"/>
                <a:gd name="T30" fmla="*/ 7 w 160"/>
                <a:gd name="T31" fmla="*/ 46 h 131"/>
                <a:gd name="T32" fmla="*/ 7 w 160"/>
                <a:gd name="T33" fmla="*/ 46 h 131"/>
                <a:gd name="T34" fmla="*/ 6 w 160"/>
                <a:gd name="T35" fmla="*/ 47 h 131"/>
                <a:gd name="T36" fmla="*/ 6 w 160"/>
                <a:gd name="T37" fmla="*/ 47 h 131"/>
                <a:gd name="T38" fmla="*/ 30 w 160"/>
                <a:gd name="T39" fmla="*/ 79 h 131"/>
                <a:gd name="T40" fmla="*/ 19 w 160"/>
                <a:gd name="T41" fmla="*/ 79 h 131"/>
                <a:gd name="T42" fmla="*/ 18 w 160"/>
                <a:gd name="T43" fmla="*/ 79 h 131"/>
                <a:gd name="T44" fmla="*/ 18 w 160"/>
                <a:gd name="T45" fmla="*/ 80 h 131"/>
                <a:gd name="T46" fmla="*/ 47 w 160"/>
                <a:gd name="T47" fmla="*/ 103 h 131"/>
                <a:gd name="T48" fmla="*/ 8 w 160"/>
                <a:gd name="T49" fmla="*/ 115 h 131"/>
                <a:gd name="T50" fmla="*/ 1 w 160"/>
                <a:gd name="T51" fmla="*/ 115 h 131"/>
                <a:gd name="T52" fmla="*/ 0 w 160"/>
                <a:gd name="T53" fmla="*/ 115 h 131"/>
                <a:gd name="T54" fmla="*/ 0 w 160"/>
                <a:gd name="T55" fmla="*/ 116 h 131"/>
                <a:gd name="T56" fmla="*/ 51 w 160"/>
                <a:gd name="T57" fmla="*/ 131 h 131"/>
                <a:gd name="T58" fmla="*/ 144 w 160"/>
                <a:gd name="T59" fmla="*/ 38 h 131"/>
                <a:gd name="T60" fmla="*/ 144 w 160"/>
                <a:gd name="T61" fmla="*/ 34 h 131"/>
                <a:gd name="T62" fmla="*/ 160 w 160"/>
                <a:gd name="T63" fmla="*/ 17 h 131"/>
                <a:gd name="T64" fmla="*/ 160 w 160"/>
                <a:gd name="T65" fmla="*/ 1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31">
                  <a:moveTo>
                    <a:pt x="160" y="16"/>
                  </a:moveTo>
                  <a:cubicBezTo>
                    <a:pt x="160" y="16"/>
                    <a:pt x="160" y="16"/>
                    <a:pt x="159" y="16"/>
                  </a:cubicBezTo>
                  <a:cubicBezTo>
                    <a:pt x="154" y="18"/>
                    <a:pt x="149" y="19"/>
                    <a:pt x="144" y="20"/>
                  </a:cubicBezTo>
                  <a:cubicBezTo>
                    <a:pt x="150" y="16"/>
                    <a:pt x="154" y="10"/>
                    <a:pt x="156" y="4"/>
                  </a:cubicBezTo>
                  <a:cubicBezTo>
                    <a:pt x="156" y="3"/>
                    <a:pt x="156" y="3"/>
                    <a:pt x="156" y="3"/>
                  </a:cubicBezTo>
                  <a:cubicBezTo>
                    <a:pt x="155" y="3"/>
                    <a:pt x="155" y="3"/>
                    <a:pt x="155" y="3"/>
                  </a:cubicBezTo>
                  <a:cubicBezTo>
                    <a:pt x="149" y="7"/>
                    <a:pt x="142" y="9"/>
                    <a:pt x="135" y="11"/>
                  </a:cubicBezTo>
                  <a:cubicBezTo>
                    <a:pt x="128" y="4"/>
                    <a:pt x="120" y="0"/>
                    <a:pt x="111" y="0"/>
                  </a:cubicBezTo>
                  <a:cubicBezTo>
                    <a:pt x="92" y="0"/>
                    <a:pt x="77" y="15"/>
                    <a:pt x="77" y="34"/>
                  </a:cubicBezTo>
                  <a:cubicBezTo>
                    <a:pt x="77" y="36"/>
                    <a:pt x="77" y="38"/>
                    <a:pt x="78" y="40"/>
                  </a:cubicBezTo>
                  <a:cubicBezTo>
                    <a:pt x="52" y="39"/>
                    <a:pt x="29" y="26"/>
                    <a:pt x="12" y="7"/>
                  </a:cubicBezTo>
                  <a:cubicBezTo>
                    <a:pt x="12" y="6"/>
                    <a:pt x="12" y="6"/>
                    <a:pt x="12" y="6"/>
                  </a:cubicBezTo>
                  <a:cubicBezTo>
                    <a:pt x="11" y="6"/>
                    <a:pt x="11" y="6"/>
                    <a:pt x="11" y="7"/>
                  </a:cubicBezTo>
                  <a:cubicBezTo>
                    <a:pt x="8" y="12"/>
                    <a:pt x="7" y="18"/>
                    <a:pt x="7" y="23"/>
                  </a:cubicBezTo>
                  <a:cubicBezTo>
                    <a:pt x="7" y="34"/>
                    <a:pt x="11" y="43"/>
                    <a:pt x="19" y="50"/>
                  </a:cubicBezTo>
                  <a:cubicBezTo>
                    <a:pt x="15" y="49"/>
                    <a:pt x="11" y="48"/>
                    <a:pt x="7" y="46"/>
                  </a:cubicBezTo>
                  <a:cubicBezTo>
                    <a:pt x="7" y="46"/>
                    <a:pt x="7" y="46"/>
                    <a:pt x="7" y="46"/>
                  </a:cubicBezTo>
                  <a:cubicBezTo>
                    <a:pt x="6" y="46"/>
                    <a:pt x="6" y="46"/>
                    <a:pt x="6" y="47"/>
                  </a:cubicBezTo>
                  <a:cubicBezTo>
                    <a:pt x="6" y="47"/>
                    <a:pt x="6" y="47"/>
                    <a:pt x="6" y="47"/>
                  </a:cubicBezTo>
                  <a:cubicBezTo>
                    <a:pt x="6" y="62"/>
                    <a:pt x="16" y="75"/>
                    <a:pt x="30" y="79"/>
                  </a:cubicBezTo>
                  <a:cubicBezTo>
                    <a:pt x="26" y="79"/>
                    <a:pt x="22" y="79"/>
                    <a:pt x="19" y="79"/>
                  </a:cubicBezTo>
                  <a:cubicBezTo>
                    <a:pt x="18" y="79"/>
                    <a:pt x="18" y="79"/>
                    <a:pt x="18" y="79"/>
                  </a:cubicBezTo>
                  <a:cubicBezTo>
                    <a:pt x="18" y="79"/>
                    <a:pt x="18" y="79"/>
                    <a:pt x="18" y="80"/>
                  </a:cubicBezTo>
                  <a:cubicBezTo>
                    <a:pt x="22" y="93"/>
                    <a:pt x="33" y="102"/>
                    <a:pt x="47" y="103"/>
                  </a:cubicBezTo>
                  <a:cubicBezTo>
                    <a:pt x="36" y="111"/>
                    <a:pt x="22" y="115"/>
                    <a:pt x="8" y="115"/>
                  </a:cubicBezTo>
                  <a:cubicBezTo>
                    <a:pt x="6" y="115"/>
                    <a:pt x="3" y="115"/>
                    <a:pt x="1" y="115"/>
                  </a:cubicBezTo>
                  <a:cubicBezTo>
                    <a:pt x="0" y="115"/>
                    <a:pt x="0" y="115"/>
                    <a:pt x="0" y="115"/>
                  </a:cubicBezTo>
                  <a:cubicBezTo>
                    <a:pt x="0" y="116"/>
                    <a:pt x="0" y="116"/>
                    <a:pt x="0" y="116"/>
                  </a:cubicBezTo>
                  <a:cubicBezTo>
                    <a:pt x="15" y="126"/>
                    <a:pt x="33" y="131"/>
                    <a:pt x="51" y="131"/>
                  </a:cubicBezTo>
                  <a:cubicBezTo>
                    <a:pt x="109" y="131"/>
                    <a:pt x="144" y="83"/>
                    <a:pt x="144" y="38"/>
                  </a:cubicBezTo>
                  <a:cubicBezTo>
                    <a:pt x="144" y="36"/>
                    <a:pt x="144" y="35"/>
                    <a:pt x="144" y="34"/>
                  </a:cubicBezTo>
                  <a:cubicBezTo>
                    <a:pt x="150" y="29"/>
                    <a:pt x="156" y="23"/>
                    <a:pt x="160" y="17"/>
                  </a:cubicBezTo>
                  <a:cubicBezTo>
                    <a:pt x="160" y="17"/>
                    <a:pt x="160" y="16"/>
                    <a:pt x="160" y="16"/>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1" name="Freeform 21"/>
            <p:cNvSpPr>
              <a:spLocks/>
            </p:cNvSpPr>
            <p:nvPr/>
          </p:nvSpPr>
          <p:spPr bwMode="auto">
            <a:xfrm>
              <a:off x="5235659" y="5934143"/>
              <a:ext cx="207145" cy="261714"/>
            </a:xfrm>
            <a:custGeom>
              <a:avLst/>
              <a:gdLst>
                <a:gd name="T0" fmla="*/ 129 w 323"/>
                <a:gd name="T1" fmla="*/ 272 h 408"/>
                <a:gd name="T2" fmla="*/ 68 w 323"/>
                <a:gd name="T3" fmla="*/ 408 h 408"/>
                <a:gd name="T4" fmla="*/ 98 w 323"/>
                <a:gd name="T5" fmla="*/ 196 h 408"/>
                <a:gd name="T6" fmla="*/ 149 w 323"/>
                <a:gd name="T7" fmla="*/ 99 h 408"/>
                <a:gd name="T8" fmla="*/ 172 w 323"/>
                <a:gd name="T9" fmla="*/ 257 h 408"/>
                <a:gd name="T10" fmla="*/ 234 w 323"/>
                <a:gd name="T11" fmla="*/ 73 h 408"/>
                <a:gd name="T12" fmla="*/ 47 w 323"/>
                <a:gd name="T13" fmla="*/ 173 h 408"/>
                <a:gd name="T14" fmla="*/ 57 w 323"/>
                <a:gd name="T15" fmla="*/ 239 h 408"/>
                <a:gd name="T16" fmla="*/ 1 w 323"/>
                <a:gd name="T17" fmla="*/ 147 h 408"/>
                <a:gd name="T18" fmla="*/ 137 w 323"/>
                <a:gd name="T19" fmla="*/ 9 h 408"/>
                <a:gd name="T20" fmla="*/ 310 w 323"/>
                <a:gd name="T21" fmla="*/ 119 h 408"/>
                <a:gd name="T22" fmla="*/ 183 w 323"/>
                <a:gd name="T23" fmla="*/ 298 h 408"/>
                <a:gd name="T24" fmla="*/ 129 w 323"/>
                <a:gd name="T25" fmla="*/ 2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 h="408">
                  <a:moveTo>
                    <a:pt x="129" y="272"/>
                  </a:moveTo>
                  <a:cubicBezTo>
                    <a:pt x="118" y="328"/>
                    <a:pt x="106" y="380"/>
                    <a:pt x="68" y="408"/>
                  </a:cubicBezTo>
                  <a:cubicBezTo>
                    <a:pt x="56" y="325"/>
                    <a:pt x="85" y="262"/>
                    <a:pt x="98" y="196"/>
                  </a:cubicBezTo>
                  <a:cubicBezTo>
                    <a:pt x="75" y="157"/>
                    <a:pt x="101" y="80"/>
                    <a:pt x="149" y="99"/>
                  </a:cubicBezTo>
                  <a:cubicBezTo>
                    <a:pt x="209" y="122"/>
                    <a:pt x="98" y="242"/>
                    <a:pt x="172" y="257"/>
                  </a:cubicBezTo>
                  <a:cubicBezTo>
                    <a:pt x="250" y="273"/>
                    <a:pt x="282" y="122"/>
                    <a:pt x="234" y="73"/>
                  </a:cubicBezTo>
                  <a:cubicBezTo>
                    <a:pt x="164" y="2"/>
                    <a:pt x="31" y="72"/>
                    <a:pt x="47" y="173"/>
                  </a:cubicBezTo>
                  <a:cubicBezTo>
                    <a:pt x="51" y="198"/>
                    <a:pt x="77" y="205"/>
                    <a:pt x="57" y="239"/>
                  </a:cubicBezTo>
                  <a:cubicBezTo>
                    <a:pt x="13" y="229"/>
                    <a:pt x="0" y="194"/>
                    <a:pt x="1" y="147"/>
                  </a:cubicBezTo>
                  <a:cubicBezTo>
                    <a:pt x="4" y="70"/>
                    <a:pt x="70" y="17"/>
                    <a:pt x="137" y="9"/>
                  </a:cubicBezTo>
                  <a:cubicBezTo>
                    <a:pt x="221" y="0"/>
                    <a:pt x="300" y="40"/>
                    <a:pt x="310" y="119"/>
                  </a:cubicBezTo>
                  <a:cubicBezTo>
                    <a:pt x="323" y="208"/>
                    <a:pt x="273" y="305"/>
                    <a:pt x="183" y="298"/>
                  </a:cubicBezTo>
                  <a:cubicBezTo>
                    <a:pt x="158" y="296"/>
                    <a:pt x="148" y="284"/>
                    <a:pt x="129" y="272"/>
                  </a:cubicBezTo>
                  <a:close/>
                </a:path>
              </a:pathLst>
            </a:cu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52" name="Freeform 62"/>
            <p:cNvSpPr>
              <a:spLocks/>
            </p:cNvSpPr>
            <p:nvPr/>
          </p:nvSpPr>
          <p:spPr bwMode="auto">
            <a:xfrm>
              <a:off x="4063583" y="5934143"/>
              <a:ext cx="134925" cy="261714"/>
            </a:xfrm>
            <a:custGeom>
              <a:avLst/>
              <a:gdLst>
                <a:gd name="T0" fmla="*/ 84 w 84"/>
                <a:gd name="T1" fmla="*/ 27 h 163"/>
                <a:gd name="T2" fmla="*/ 69 w 84"/>
                <a:gd name="T3" fmla="*/ 27 h 163"/>
                <a:gd name="T4" fmla="*/ 54 w 84"/>
                <a:gd name="T5" fmla="*/ 41 h 163"/>
                <a:gd name="T6" fmla="*/ 54 w 84"/>
                <a:gd name="T7" fmla="*/ 60 h 163"/>
                <a:gd name="T8" fmla="*/ 83 w 84"/>
                <a:gd name="T9" fmla="*/ 60 h 163"/>
                <a:gd name="T10" fmla="*/ 83 w 84"/>
                <a:gd name="T11" fmla="*/ 88 h 163"/>
                <a:gd name="T12" fmla="*/ 54 w 84"/>
                <a:gd name="T13" fmla="*/ 88 h 163"/>
                <a:gd name="T14" fmla="*/ 54 w 84"/>
                <a:gd name="T15" fmla="*/ 163 h 163"/>
                <a:gd name="T16" fmla="*/ 25 w 84"/>
                <a:gd name="T17" fmla="*/ 163 h 163"/>
                <a:gd name="T18" fmla="*/ 25 w 84"/>
                <a:gd name="T19" fmla="*/ 88 h 163"/>
                <a:gd name="T20" fmla="*/ 0 w 84"/>
                <a:gd name="T21" fmla="*/ 88 h 163"/>
                <a:gd name="T22" fmla="*/ 0 w 84"/>
                <a:gd name="T23" fmla="*/ 60 h 163"/>
                <a:gd name="T24" fmla="*/ 25 w 84"/>
                <a:gd name="T25" fmla="*/ 60 h 163"/>
                <a:gd name="T26" fmla="*/ 25 w 84"/>
                <a:gd name="T27" fmla="*/ 38 h 163"/>
                <a:gd name="T28" fmla="*/ 62 w 84"/>
                <a:gd name="T29" fmla="*/ 0 h 163"/>
                <a:gd name="T30" fmla="*/ 84 w 84"/>
                <a:gd name="T31" fmla="*/ 0 h 163"/>
                <a:gd name="T32" fmla="*/ 84 w 84"/>
                <a:gd name="T33" fmla="*/ 2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 h="163">
                  <a:moveTo>
                    <a:pt x="84" y="27"/>
                  </a:moveTo>
                  <a:cubicBezTo>
                    <a:pt x="69" y="27"/>
                    <a:pt x="69" y="27"/>
                    <a:pt x="69" y="27"/>
                  </a:cubicBezTo>
                  <a:cubicBezTo>
                    <a:pt x="57" y="27"/>
                    <a:pt x="54" y="33"/>
                    <a:pt x="54" y="41"/>
                  </a:cubicBezTo>
                  <a:cubicBezTo>
                    <a:pt x="54" y="60"/>
                    <a:pt x="54" y="60"/>
                    <a:pt x="54" y="60"/>
                  </a:cubicBezTo>
                  <a:cubicBezTo>
                    <a:pt x="83" y="60"/>
                    <a:pt x="83" y="60"/>
                    <a:pt x="83" y="60"/>
                  </a:cubicBezTo>
                  <a:cubicBezTo>
                    <a:pt x="83" y="88"/>
                    <a:pt x="83" y="88"/>
                    <a:pt x="83" y="88"/>
                  </a:cubicBezTo>
                  <a:cubicBezTo>
                    <a:pt x="54" y="88"/>
                    <a:pt x="54" y="88"/>
                    <a:pt x="54" y="88"/>
                  </a:cubicBezTo>
                  <a:cubicBezTo>
                    <a:pt x="54" y="163"/>
                    <a:pt x="54" y="163"/>
                    <a:pt x="54" y="163"/>
                  </a:cubicBezTo>
                  <a:cubicBezTo>
                    <a:pt x="25" y="163"/>
                    <a:pt x="25" y="163"/>
                    <a:pt x="25" y="163"/>
                  </a:cubicBezTo>
                  <a:cubicBezTo>
                    <a:pt x="25" y="88"/>
                    <a:pt x="25" y="88"/>
                    <a:pt x="25" y="88"/>
                  </a:cubicBezTo>
                  <a:cubicBezTo>
                    <a:pt x="0" y="88"/>
                    <a:pt x="0" y="88"/>
                    <a:pt x="0" y="88"/>
                  </a:cubicBezTo>
                  <a:cubicBezTo>
                    <a:pt x="0" y="60"/>
                    <a:pt x="0" y="60"/>
                    <a:pt x="0" y="60"/>
                  </a:cubicBezTo>
                  <a:cubicBezTo>
                    <a:pt x="25" y="60"/>
                    <a:pt x="25" y="60"/>
                    <a:pt x="25" y="60"/>
                  </a:cubicBezTo>
                  <a:cubicBezTo>
                    <a:pt x="25" y="38"/>
                    <a:pt x="25" y="38"/>
                    <a:pt x="25" y="38"/>
                  </a:cubicBezTo>
                  <a:cubicBezTo>
                    <a:pt x="25" y="13"/>
                    <a:pt x="40" y="0"/>
                    <a:pt x="62" y="0"/>
                  </a:cubicBezTo>
                  <a:cubicBezTo>
                    <a:pt x="84" y="0"/>
                    <a:pt x="84" y="0"/>
                    <a:pt x="84" y="0"/>
                  </a:cubicBezTo>
                  <a:lnTo>
                    <a:pt x="84" y="27"/>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392834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anim calcmode="lin" valueType="num">
                                      <p:cBhvr>
                                        <p:cTn id="16"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ppt_w</p:attrName>
                                        </p:attrNameLst>
                                      </p:cBhvr>
                                      <p:tavLst>
                                        <p:tav tm="0">
                                          <p:val>
                                            <p:fltVal val="0"/>
                                          </p:val>
                                        </p:tav>
                                        <p:tav tm="100000">
                                          <p:val>
                                            <p:strVal val="#ppt_w"/>
                                          </p:val>
                                        </p:tav>
                                      </p:tavLst>
                                    </p:anim>
                                    <p:anim calcmode="lin" valueType="num">
                                      <p:cBhvr>
                                        <p:cTn id="34" dur="500" fill="hold"/>
                                        <p:tgtEl>
                                          <p:spTgt spid="11"/>
                                        </p:tgtEl>
                                        <p:attrNameLst>
                                          <p:attrName>ppt_h</p:attrName>
                                        </p:attrNameLst>
                                      </p:cBhvr>
                                      <p:tavLst>
                                        <p:tav tm="0">
                                          <p:val>
                                            <p:fltVal val="0"/>
                                          </p:val>
                                        </p:tav>
                                        <p:tav tm="100000">
                                          <p:val>
                                            <p:strVal val="#ppt_h"/>
                                          </p:val>
                                        </p:tav>
                                      </p:tavLst>
                                    </p:anim>
                                    <p:animEffect transition="in" filter="fade">
                                      <p:cBhvr>
                                        <p:cTn id="35" dur="500"/>
                                        <p:tgtEl>
                                          <p:spTgt spid="11"/>
                                        </p:tgtEl>
                                      </p:cBhvr>
                                    </p:animEffect>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ppt_w</p:attrName>
                                        </p:attrNameLst>
                                      </p:cBhvr>
                                      <p:tavLst>
                                        <p:tav tm="0">
                                          <p:val>
                                            <p:fltVal val="0"/>
                                          </p:val>
                                        </p:tav>
                                        <p:tav tm="100000">
                                          <p:val>
                                            <p:strVal val="#ppt_w"/>
                                          </p:val>
                                        </p:tav>
                                      </p:tavLst>
                                    </p:anim>
                                    <p:anim calcmode="lin" valueType="num">
                                      <p:cBhvr>
                                        <p:cTn id="40" dur="500" fill="hold"/>
                                        <p:tgtEl>
                                          <p:spTgt spid="12"/>
                                        </p:tgtEl>
                                        <p:attrNameLst>
                                          <p:attrName>ppt_h</p:attrName>
                                        </p:attrNameLst>
                                      </p:cBhvr>
                                      <p:tavLst>
                                        <p:tav tm="0">
                                          <p:val>
                                            <p:fltVal val="0"/>
                                          </p:val>
                                        </p:tav>
                                        <p:tav tm="100000">
                                          <p:val>
                                            <p:strVal val="#ppt_h"/>
                                          </p:val>
                                        </p:tav>
                                      </p:tavLst>
                                    </p:anim>
                                    <p:animEffect transition="in" filter="fade">
                                      <p:cBhvr>
                                        <p:cTn id="41" dur="500"/>
                                        <p:tgtEl>
                                          <p:spTgt spid="12"/>
                                        </p:tgtEl>
                                      </p:cBhvr>
                                    </p:animEffect>
                                  </p:childTnLst>
                                </p:cTn>
                              </p:par>
                            </p:childTnLst>
                          </p:cTn>
                        </p:par>
                        <p:par>
                          <p:cTn id="42" fill="hold">
                            <p:stCondLst>
                              <p:cond delay="3500"/>
                            </p:stCondLst>
                            <p:childTnLst>
                              <p:par>
                                <p:cTn id="43" presetID="53" presetClass="entr" presetSubtype="16" fill="hold" grpId="0" nodeType="afterEffect" nodePh="1">
                                  <p:stCondLst>
                                    <p:cond delay="0"/>
                                  </p:stCondLst>
                                  <p:endCondLst>
                                    <p:cond evt="begin" delay="0">
                                      <p:tn val="43"/>
                                    </p:cond>
                                  </p:endCondLst>
                                  <p:childTnLst>
                                    <p:set>
                                      <p:cBhvr>
                                        <p:cTn id="44" dur="1" fill="hold">
                                          <p:stCondLst>
                                            <p:cond delay="0"/>
                                          </p:stCondLst>
                                        </p:cTn>
                                        <p:tgtEl>
                                          <p:spTgt spid="13">
                                            <p:txEl>
                                              <p:pRg st="0" end="0"/>
                                            </p:txEl>
                                          </p:spTgt>
                                        </p:tgtEl>
                                        <p:attrNameLst>
                                          <p:attrName>style.visibility</p:attrName>
                                        </p:attrNameLst>
                                      </p:cBhvr>
                                      <p:to>
                                        <p:strVal val="visible"/>
                                      </p:to>
                                    </p:set>
                                    <p:anim calcmode="lin" valueType="num">
                                      <p:cBhvr>
                                        <p:cTn id="45"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46"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47" dur="500"/>
                                        <p:tgtEl>
                                          <p:spTgt spid="13">
                                            <p:txEl>
                                              <p:pRg st="0" end="0"/>
                                            </p:txEl>
                                          </p:spTgt>
                                        </p:tgtEl>
                                      </p:cBhvr>
                                    </p:animEffect>
                                  </p:childTnLst>
                                </p:cTn>
                              </p:par>
                            </p:childTnLst>
                          </p:cTn>
                        </p:par>
                        <p:par>
                          <p:cTn id="48" fill="hold">
                            <p:stCondLst>
                              <p:cond delay="4000"/>
                            </p:stCondLst>
                            <p:childTnLst>
                              <p:par>
                                <p:cTn id="49" presetID="42" presetClass="entr" presetSubtype="0" fill="hold" grpId="0" nodeType="afterEffect" nodePh="1">
                                  <p:stCondLst>
                                    <p:cond delay="0"/>
                                  </p:stCondLst>
                                  <p:endCondLst>
                                    <p:cond evt="begin" delay="0">
                                      <p:tn val="49"/>
                                    </p:cond>
                                  </p:endCondLst>
                                  <p:childTnLst>
                                    <p:set>
                                      <p:cBhvr>
                                        <p:cTn id="50" dur="1" fill="hold">
                                          <p:stCondLst>
                                            <p:cond delay="0"/>
                                          </p:stCondLst>
                                        </p:cTn>
                                        <p:tgtEl>
                                          <p:spTgt spid="14">
                                            <p:txEl>
                                              <p:pRg st="0" end="0"/>
                                            </p:txEl>
                                          </p:spTgt>
                                        </p:tgtEl>
                                        <p:attrNameLst>
                                          <p:attrName>style.visibility</p:attrName>
                                        </p:attrNameLst>
                                      </p:cBhvr>
                                      <p:to>
                                        <p:strVal val="visible"/>
                                      </p:to>
                                    </p:set>
                                    <p:animEffect transition="in" filter="fade">
                                      <p:cBhvr>
                                        <p:cTn id="51" dur="500"/>
                                        <p:tgtEl>
                                          <p:spTgt spid="14">
                                            <p:txEl>
                                              <p:pRg st="0" end="0"/>
                                            </p:txEl>
                                          </p:spTgt>
                                        </p:tgtEl>
                                      </p:cBhvr>
                                    </p:animEffect>
                                    <p:anim calcmode="lin" valueType="num">
                                      <p:cBhvr>
                                        <p:cTn id="52"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53" dur="5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par>
                          <p:cTn id="54" fill="hold">
                            <p:stCondLst>
                              <p:cond delay="4500"/>
                            </p:stCondLst>
                            <p:childTnLst>
                              <p:par>
                                <p:cTn id="55" presetID="42" presetClass="entr" presetSubtype="0" fill="hold" grpId="0" nodeType="afterEffect" nodePh="1">
                                  <p:stCondLst>
                                    <p:cond delay="0"/>
                                  </p:stCondLst>
                                  <p:endCondLst>
                                    <p:cond evt="begin" delay="0">
                                      <p:tn val="55"/>
                                    </p:cond>
                                  </p:endCondLst>
                                  <p:childTnLst>
                                    <p:set>
                                      <p:cBhvr>
                                        <p:cTn id="56" dur="1" fill="hold">
                                          <p:stCondLst>
                                            <p:cond delay="0"/>
                                          </p:stCondLst>
                                        </p:cTn>
                                        <p:tgtEl>
                                          <p:spTgt spid="21">
                                            <p:txEl>
                                              <p:pRg st="0" end="0"/>
                                            </p:txEl>
                                          </p:spTgt>
                                        </p:tgtEl>
                                        <p:attrNameLst>
                                          <p:attrName>style.visibility</p:attrName>
                                        </p:attrNameLst>
                                      </p:cBhvr>
                                      <p:to>
                                        <p:strVal val="visible"/>
                                      </p:to>
                                    </p:set>
                                    <p:animEffect transition="in" filter="fade">
                                      <p:cBhvr>
                                        <p:cTn id="57" dur="500"/>
                                        <p:tgtEl>
                                          <p:spTgt spid="21">
                                            <p:txEl>
                                              <p:pRg st="0" end="0"/>
                                            </p:txEl>
                                          </p:spTgt>
                                        </p:tgtEl>
                                      </p:cBhvr>
                                    </p:animEffect>
                                    <p:anim calcmode="lin" valueType="num">
                                      <p:cBhvr>
                                        <p:cTn id="58"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59" dur="5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par>
                          <p:cTn id="60" fill="hold">
                            <p:stCondLst>
                              <p:cond delay="5000"/>
                            </p:stCondLst>
                            <p:childTnLst>
                              <p:par>
                                <p:cTn id="61" presetID="10" presetClass="entr" presetSubtype="0" fill="hold"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childTnLst>
                          </p:cTn>
                        </p:par>
                        <p:par>
                          <p:cTn id="64" fill="hold">
                            <p:stCondLst>
                              <p:cond delay="5500"/>
                            </p:stCondLst>
                            <p:childTnLst>
                              <p:par>
                                <p:cTn id="65" presetID="53" presetClass="entr" presetSubtype="16" fill="hold" grpId="0" nodeType="afterEffect" nodePh="1">
                                  <p:stCondLst>
                                    <p:cond delay="0"/>
                                  </p:stCondLst>
                                  <p:endCondLst>
                                    <p:cond evt="begin" delay="0">
                                      <p:tn val="65"/>
                                    </p:cond>
                                  </p:endCondLst>
                                  <p:childTnLst>
                                    <p:set>
                                      <p:cBhvr>
                                        <p:cTn id="66" dur="1" fill="hold">
                                          <p:stCondLst>
                                            <p:cond delay="0"/>
                                          </p:stCondLst>
                                        </p:cTn>
                                        <p:tgtEl>
                                          <p:spTgt spid="15">
                                            <p:txEl>
                                              <p:pRg st="0" end="0"/>
                                            </p:txEl>
                                          </p:spTgt>
                                        </p:tgtEl>
                                        <p:attrNameLst>
                                          <p:attrName>style.visibility</p:attrName>
                                        </p:attrNameLst>
                                      </p:cBhvr>
                                      <p:to>
                                        <p:strVal val="visible"/>
                                      </p:to>
                                    </p:set>
                                    <p:anim calcmode="lin" valueType="num">
                                      <p:cBhvr>
                                        <p:cTn id="67"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68"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69" dur="500"/>
                                        <p:tgtEl>
                                          <p:spTgt spid="15">
                                            <p:txEl>
                                              <p:pRg st="0" end="0"/>
                                            </p:txEl>
                                          </p:spTgt>
                                        </p:tgtEl>
                                      </p:cBhvr>
                                    </p:animEffect>
                                  </p:childTnLst>
                                </p:cTn>
                              </p:par>
                            </p:childTnLst>
                          </p:cTn>
                        </p:par>
                        <p:par>
                          <p:cTn id="70" fill="hold">
                            <p:stCondLst>
                              <p:cond delay="6000"/>
                            </p:stCondLst>
                            <p:childTnLst>
                              <p:par>
                                <p:cTn id="71" presetID="42" presetClass="entr" presetSubtype="0" fill="hold" grpId="0" nodeType="afterEffect" nodePh="1">
                                  <p:stCondLst>
                                    <p:cond delay="0"/>
                                  </p:stCondLst>
                                  <p:endCondLst>
                                    <p:cond evt="begin" delay="0">
                                      <p:tn val="71"/>
                                    </p:cond>
                                  </p:endCondLst>
                                  <p:childTnLst>
                                    <p:set>
                                      <p:cBhvr>
                                        <p:cTn id="72" dur="1" fill="hold">
                                          <p:stCondLst>
                                            <p:cond delay="0"/>
                                          </p:stCondLst>
                                        </p:cTn>
                                        <p:tgtEl>
                                          <p:spTgt spid="16">
                                            <p:txEl>
                                              <p:pRg st="0" end="0"/>
                                            </p:txEl>
                                          </p:spTgt>
                                        </p:tgtEl>
                                        <p:attrNameLst>
                                          <p:attrName>style.visibility</p:attrName>
                                        </p:attrNameLst>
                                      </p:cBhvr>
                                      <p:to>
                                        <p:strVal val="visible"/>
                                      </p:to>
                                    </p:set>
                                    <p:animEffect transition="in" filter="fade">
                                      <p:cBhvr>
                                        <p:cTn id="73" dur="500"/>
                                        <p:tgtEl>
                                          <p:spTgt spid="16">
                                            <p:txEl>
                                              <p:pRg st="0" end="0"/>
                                            </p:txEl>
                                          </p:spTgt>
                                        </p:tgtEl>
                                      </p:cBhvr>
                                    </p:animEffect>
                                    <p:anim calcmode="lin" valueType="num">
                                      <p:cBhvr>
                                        <p:cTn id="74"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75" dur="5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par>
                          <p:cTn id="76" fill="hold">
                            <p:stCondLst>
                              <p:cond delay="6500"/>
                            </p:stCondLst>
                            <p:childTnLst>
                              <p:par>
                                <p:cTn id="77" presetID="42" presetClass="entr" presetSubtype="0" fill="hold" grpId="0" nodeType="afterEffect" nodePh="1">
                                  <p:stCondLst>
                                    <p:cond delay="0"/>
                                  </p:stCondLst>
                                  <p:endCondLst>
                                    <p:cond evt="begin" delay="0">
                                      <p:tn val="77"/>
                                    </p:cond>
                                  </p:endCondLst>
                                  <p:childTnLst>
                                    <p:set>
                                      <p:cBhvr>
                                        <p:cTn id="78" dur="1" fill="hold">
                                          <p:stCondLst>
                                            <p:cond delay="0"/>
                                          </p:stCondLst>
                                        </p:cTn>
                                        <p:tgtEl>
                                          <p:spTgt spid="22">
                                            <p:txEl>
                                              <p:pRg st="0" end="0"/>
                                            </p:txEl>
                                          </p:spTgt>
                                        </p:tgtEl>
                                        <p:attrNameLst>
                                          <p:attrName>style.visibility</p:attrName>
                                        </p:attrNameLst>
                                      </p:cBhvr>
                                      <p:to>
                                        <p:strVal val="visible"/>
                                      </p:to>
                                    </p:set>
                                    <p:animEffect transition="in" filter="fade">
                                      <p:cBhvr>
                                        <p:cTn id="79" dur="500"/>
                                        <p:tgtEl>
                                          <p:spTgt spid="22">
                                            <p:txEl>
                                              <p:pRg st="0" end="0"/>
                                            </p:txEl>
                                          </p:spTgt>
                                        </p:tgtEl>
                                      </p:cBhvr>
                                    </p:animEffect>
                                    <p:anim calcmode="lin" valueType="num">
                                      <p:cBhvr>
                                        <p:cTn id="80"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81" dur="500" fill="hold"/>
                                        <p:tgtEl>
                                          <p:spTgt spid="22">
                                            <p:txEl>
                                              <p:pRg st="0" end="0"/>
                                            </p:txEl>
                                          </p:spTgt>
                                        </p:tgtEl>
                                        <p:attrNameLst>
                                          <p:attrName>ppt_y</p:attrName>
                                        </p:attrNameLst>
                                      </p:cBhvr>
                                      <p:tavLst>
                                        <p:tav tm="0">
                                          <p:val>
                                            <p:strVal val="#ppt_y+.1"/>
                                          </p:val>
                                        </p:tav>
                                        <p:tav tm="100000">
                                          <p:val>
                                            <p:strVal val="#ppt_y"/>
                                          </p:val>
                                        </p:tav>
                                      </p:tavLst>
                                    </p:anim>
                                  </p:childTnLst>
                                </p:cTn>
                              </p:par>
                            </p:childTnLst>
                          </p:cTn>
                        </p:par>
                        <p:par>
                          <p:cTn id="82" fill="hold">
                            <p:stCondLst>
                              <p:cond delay="7000"/>
                            </p:stCondLst>
                            <p:childTnLst>
                              <p:par>
                                <p:cTn id="83" presetID="10" presetClass="entr" presetSubtype="0" fill="hold" nodeType="after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fade">
                                      <p:cBhvr>
                                        <p:cTn id="85" dur="500"/>
                                        <p:tgtEl>
                                          <p:spTgt spid="32"/>
                                        </p:tgtEl>
                                      </p:cBhvr>
                                    </p:animEffect>
                                  </p:childTnLst>
                                </p:cTn>
                              </p:par>
                            </p:childTnLst>
                          </p:cTn>
                        </p:par>
                        <p:par>
                          <p:cTn id="86" fill="hold">
                            <p:stCondLst>
                              <p:cond delay="7500"/>
                            </p:stCondLst>
                            <p:childTnLst>
                              <p:par>
                                <p:cTn id="87" presetID="53" presetClass="entr" presetSubtype="16" fill="hold" grpId="0" nodeType="afterEffect" nodePh="1">
                                  <p:stCondLst>
                                    <p:cond delay="0"/>
                                  </p:stCondLst>
                                  <p:endCondLst>
                                    <p:cond evt="begin" delay="0">
                                      <p:tn val="87"/>
                                    </p:cond>
                                  </p:endCondLst>
                                  <p:childTnLst>
                                    <p:set>
                                      <p:cBhvr>
                                        <p:cTn id="88" dur="1" fill="hold">
                                          <p:stCondLst>
                                            <p:cond delay="0"/>
                                          </p:stCondLst>
                                        </p:cTn>
                                        <p:tgtEl>
                                          <p:spTgt spid="17">
                                            <p:txEl>
                                              <p:pRg st="0" end="0"/>
                                            </p:txEl>
                                          </p:spTgt>
                                        </p:tgtEl>
                                        <p:attrNameLst>
                                          <p:attrName>style.visibility</p:attrName>
                                        </p:attrNameLst>
                                      </p:cBhvr>
                                      <p:to>
                                        <p:strVal val="visible"/>
                                      </p:to>
                                    </p:set>
                                    <p:anim calcmode="lin" valueType="num">
                                      <p:cBhvr>
                                        <p:cTn id="89" dur="5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90" dur="5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91" dur="500"/>
                                        <p:tgtEl>
                                          <p:spTgt spid="17">
                                            <p:txEl>
                                              <p:pRg st="0" end="0"/>
                                            </p:txEl>
                                          </p:spTgt>
                                        </p:tgtEl>
                                      </p:cBhvr>
                                    </p:animEffect>
                                  </p:childTnLst>
                                </p:cTn>
                              </p:par>
                            </p:childTnLst>
                          </p:cTn>
                        </p:par>
                        <p:par>
                          <p:cTn id="92" fill="hold">
                            <p:stCondLst>
                              <p:cond delay="8000"/>
                            </p:stCondLst>
                            <p:childTnLst>
                              <p:par>
                                <p:cTn id="93" presetID="42" presetClass="entr" presetSubtype="0" fill="hold" grpId="0" nodeType="afterEffect" nodePh="1">
                                  <p:stCondLst>
                                    <p:cond delay="0"/>
                                  </p:stCondLst>
                                  <p:endCondLst>
                                    <p:cond evt="begin" delay="0">
                                      <p:tn val="93"/>
                                    </p:cond>
                                  </p:endCondLst>
                                  <p:childTnLst>
                                    <p:set>
                                      <p:cBhvr>
                                        <p:cTn id="94" dur="1" fill="hold">
                                          <p:stCondLst>
                                            <p:cond delay="0"/>
                                          </p:stCondLst>
                                        </p:cTn>
                                        <p:tgtEl>
                                          <p:spTgt spid="18">
                                            <p:txEl>
                                              <p:pRg st="0" end="0"/>
                                            </p:txEl>
                                          </p:spTgt>
                                        </p:tgtEl>
                                        <p:attrNameLst>
                                          <p:attrName>style.visibility</p:attrName>
                                        </p:attrNameLst>
                                      </p:cBhvr>
                                      <p:to>
                                        <p:strVal val="visible"/>
                                      </p:to>
                                    </p:set>
                                    <p:animEffect transition="in" filter="fade">
                                      <p:cBhvr>
                                        <p:cTn id="95" dur="500"/>
                                        <p:tgtEl>
                                          <p:spTgt spid="18">
                                            <p:txEl>
                                              <p:pRg st="0" end="0"/>
                                            </p:txEl>
                                          </p:spTgt>
                                        </p:tgtEl>
                                      </p:cBhvr>
                                    </p:animEffect>
                                    <p:anim calcmode="lin" valueType="num">
                                      <p:cBhvr>
                                        <p:cTn id="96"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97" dur="5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par>
                          <p:cTn id="98" fill="hold">
                            <p:stCondLst>
                              <p:cond delay="8500"/>
                            </p:stCondLst>
                            <p:childTnLst>
                              <p:par>
                                <p:cTn id="99" presetID="42" presetClass="entr" presetSubtype="0" fill="hold" grpId="0" nodeType="afterEffect" nodePh="1">
                                  <p:stCondLst>
                                    <p:cond delay="0"/>
                                  </p:stCondLst>
                                  <p:endCondLst>
                                    <p:cond evt="begin" delay="0">
                                      <p:tn val="99"/>
                                    </p:cond>
                                  </p:endCondLst>
                                  <p:childTnLst>
                                    <p:set>
                                      <p:cBhvr>
                                        <p:cTn id="100" dur="1" fill="hold">
                                          <p:stCondLst>
                                            <p:cond delay="0"/>
                                          </p:stCondLst>
                                        </p:cTn>
                                        <p:tgtEl>
                                          <p:spTgt spid="23">
                                            <p:txEl>
                                              <p:pRg st="0" end="0"/>
                                            </p:txEl>
                                          </p:spTgt>
                                        </p:tgtEl>
                                        <p:attrNameLst>
                                          <p:attrName>style.visibility</p:attrName>
                                        </p:attrNameLst>
                                      </p:cBhvr>
                                      <p:to>
                                        <p:strVal val="visible"/>
                                      </p:to>
                                    </p:set>
                                    <p:animEffect transition="in" filter="fade">
                                      <p:cBhvr>
                                        <p:cTn id="101" dur="500"/>
                                        <p:tgtEl>
                                          <p:spTgt spid="23">
                                            <p:txEl>
                                              <p:pRg st="0" end="0"/>
                                            </p:txEl>
                                          </p:spTgt>
                                        </p:tgtEl>
                                      </p:cBhvr>
                                    </p:animEffect>
                                    <p:anim calcmode="lin" valueType="num">
                                      <p:cBhvr>
                                        <p:cTn id="102"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103" dur="50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par>
                          <p:cTn id="104" fill="hold">
                            <p:stCondLst>
                              <p:cond delay="9000"/>
                            </p:stCondLst>
                            <p:childTnLst>
                              <p:par>
                                <p:cTn id="105" presetID="10" presetClass="entr" presetSubtype="0" fill="hold" nodeType="afterEffect">
                                  <p:stCondLst>
                                    <p:cond delay="0"/>
                                  </p:stCondLst>
                                  <p:childTnLst>
                                    <p:set>
                                      <p:cBhvr>
                                        <p:cTn id="106" dur="1" fill="hold">
                                          <p:stCondLst>
                                            <p:cond delay="0"/>
                                          </p:stCondLst>
                                        </p:cTn>
                                        <p:tgtEl>
                                          <p:spTgt spid="39"/>
                                        </p:tgtEl>
                                        <p:attrNameLst>
                                          <p:attrName>style.visibility</p:attrName>
                                        </p:attrNameLst>
                                      </p:cBhvr>
                                      <p:to>
                                        <p:strVal val="visible"/>
                                      </p:to>
                                    </p:set>
                                    <p:animEffect transition="in" filter="fade">
                                      <p:cBhvr>
                                        <p:cTn id="107" dur="500"/>
                                        <p:tgtEl>
                                          <p:spTgt spid="39"/>
                                        </p:tgtEl>
                                      </p:cBhvr>
                                    </p:animEffect>
                                  </p:childTnLst>
                                </p:cTn>
                              </p:par>
                            </p:childTnLst>
                          </p:cTn>
                        </p:par>
                        <p:par>
                          <p:cTn id="108" fill="hold">
                            <p:stCondLst>
                              <p:cond delay="9500"/>
                            </p:stCondLst>
                            <p:childTnLst>
                              <p:par>
                                <p:cTn id="109" presetID="53" presetClass="entr" presetSubtype="16" fill="hold" grpId="0" nodeType="afterEffect" nodePh="1">
                                  <p:stCondLst>
                                    <p:cond delay="0"/>
                                  </p:stCondLst>
                                  <p:endCondLst>
                                    <p:cond evt="begin" delay="0">
                                      <p:tn val="109"/>
                                    </p:cond>
                                  </p:endCondLst>
                                  <p:childTnLst>
                                    <p:set>
                                      <p:cBhvr>
                                        <p:cTn id="110" dur="1" fill="hold">
                                          <p:stCondLst>
                                            <p:cond delay="0"/>
                                          </p:stCondLst>
                                        </p:cTn>
                                        <p:tgtEl>
                                          <p:spTgt spid="19">
                                            <p:txEl>
                                              <p:pRg st="0" end="0"/>
                                            </p:txEl>
                                          </p:spTgt>
                                        </p:tgtEl>
                                        <p:attrNameLst>
                                          <p:attrName>style.visibility</p:attrName>
                                        </p:attrNameLst>
                                      </p:cBhvr>
                                      <p:to>
                                        <p:strVal val="visible"/>
                                      </p:to>
                                    </p:set>
                                    <p:anim calcmode="lin" valueType="num">
                                      <p:cBhvr>
                                        <p:cTn id="111"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112"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113" dur="500"/>
                                        <p:tgtEl>
                                          <p:spTgt spid="19">
                                            <p:txEl>
                                              <p:pRg st="0" end="0"/>
                                            </p:txEl>
                                          </p:spTgt>
                                        </p:tgtEl>
                                      </p:cBhvr>
                                    </p:animEffect>
                                  </p:childTnLst>
                                </p:cTn>
                              </p:par>
                            </p:childTnLst>
                          </p:cTn>
                        </p:par>
                        <p:par>
                          <p:cTn id="114" fill="hold">
                            <p:stCondLst>
                              <p:cond delay="10000"/>
                            </p:stCondLst>
                            <p:childTnLst>
                              <p:par>
                                <p:cTn id="115" presetID="42" presetClass="entr" presetSubtype="0" fill="hold" grpId="0" nodeType="afterEffect" nodePh="1">
                                  <p:stCondLst>
                                    <p:cond delay="0"/>
                                  </p:stCondLst>
                                  <p:endCondLst>
                                    <p:cond evt="begin" delay="0">
                                      <p:tn val="115"/>
                                    </p:cond>
                                  </p:endCondLst>
                                  <p:childTnLst>
                                    <p:set>
                                      <p:cBhvr>
                                        <p:cTn id="116" dur="1" fill="hold">
                                          <p:stCondLst>
                                            <p:cond delay="0"/>
                                          </p:stCondLst>
                                        </p:cTn>
                                        <p:tgtEl>
                                          <p:spTgt spid="20">
                                            <p:txEl>
                                              <p:pRg st="0" end="0"/>
                                            </p:txEl>
                                          </p:spTgt>
                                        </p:tgtEl>
                                        <p:attrNameLst>
                                          <p:attrName>style.visibility</p:attrName>
                                        </p:attrNameLst>
                                      </p:cBhvr>
                                      <p:to>
                                        <p:strVal val="visible"/>
                                      </p:to>
                                    </p:set>
                                    <p:animEffect transition="in" filter="fade">
                                      <p:cBhvr>
                                        <p:cTn id="117" dur="500"/>
                                        <p:tgtEl>
                                          <p:spTgt spid="20">
                                            <p:txEl>
                                              <p:pRg st="0" end="0"/>
                                            </p:txEl>
                                          </p:spTgt>
                                        </p:tgtEl>
                                      </p:cBhvr>
                                    </p:animEffect>
                                    <p:anim calcmode="lin" valueType="num">
                                      <p:cBhvr>
                                        <p:cTn id="118"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19" dur="5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par>
                          <p:cTn id="120" fill="hold">
                            <p:stCondLst>
                              <p:cond delay="10500"/>
                            </p:stCondLst>
                            <p:childTnLst>
                              <p:par>
                                <p:cTn id="121" presetID="42" presetClass="entr" presetSubtype="0" fill="hold" grpId="0" nodeType="afterEffect" nodePh="1">
                                  <p:stCondLst>
                                    <p:cond delay="0"/>
                                  </p:stCondLst>
                                  <p:endCondLst>
                                    <p:cond evt="begin" delay="0">
                                      <p:tn val="121"/>
                                    </p:cond>
                                  </p:endCondLst>
                                  <p:childTnLst>
                                    <p:set>
                                      <p:cBhvr>
                                        <p:cTn id="122" dur="1" fill="hold">
                                          <p:stCondLst>
                                            <p:cond delay="0"/>
                                          </p:stCondLst>
                                        </p:cTn>
                                        <p:tgtEl>
                                          <p:spTgt spid="24">
                                            <p:txEl>
                                              <p:pRg st="0" end="0"/>
                                            </p:txEl>
                                          </p:spTgt>
                                        </p:tgtEl>
                                        <p:attrNameLst>
                                          <p:attrName>style.visibility</p:attrName>
                                        </p:attrNameLst>
                                      </p:cBhvr>
                                      <p:to>
                                        <p:strVal val="visible"/>
                                      </p:to>
                                    </p:set>
                                    <p:animEffect transition="in" filter="fade">
                                      <p:cBhvr>
                                        <p:cTn id="123" dur="500"/>
                                        <p:tgtEl>
                                          <p:spTgt spid="24">
                                            <p:txEl>
                                              <p:pRg st="0" end="0"/>
                                            </p:txEl>
                                          </p:spTgt>
                                        </p:tgtEl>
                                      </p:cBhvr>
                                    </p:animEffect>
                                    <p:anim calcmode="lin" valueType="num">
                                      <p:cBhvr>
                                        <p:cTn id="124"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25" dur="500" fill="hold"/>
                                        <p:tgtEl>
                                          <p:spTgt spid="24">
                                            <p:txEl>
                                              <p:pRg st="0" end="0"/>
                                            </p:txEl>
                                          </p:spTgt>
                                        </p:tgtEl>
                                        <p:attrNameLst>
                                          <p:attrName>ppt_y</p:attrName>
                                        </p:attrNameLst>
                                      </p:cBhvr>
                                      <p:tavLst>
                                        <p:tav tm="0">
                                          <p:val>
                                            <p:strVal val="#ppt_y+.1"/>
                                          </p:val>
                                        </p:tav>
                                        <p:tav tm="100000">
                                          <p:val>
                                            <p:strVal val="#ppt_y"/>
                                          </p:val>
                                        </p:tav>
                                      </p:tavLst>
                                    </p:anim>
                                  </p:childTnLst>
                                </p:cTn>
                              </p:par>
                            </p:childTnLst>
                          </p:cTn>
                        </p:par>
                        <p:par>
                          <p:cTn id="126" fill="hold">
                            <p:stCondLst>
                              <p:cond delay="11000"/>
                            </p:stCondLst>
                            <p:childTnLst>
                              <p:par>
                                <p:cTn id="127" presetID="10" presetClass="entr" presetSubtype="0" fill="hold" nodeType="afterEffect">
                                  <p:stCondLst>
                                    <p:cond delay="0"/>
                                  </p:stCondLst>
                                  <p:childTnLst>
                                    <p:set>
                                      <p:cBhvr>
                                        <p:cTn id="128" dur="1" fill="hold">
                                          <p:stCondLst>
                                            <p:cond delay="0"/>
                                          </p:stCondLst>
                                        </p:cTn>
                                        <p:tgtEl>
                                          <p:spTgt spid="46"/>
                                        </p:tgtEl>
                                        <p:attrNameLst>
                                          <p:attrName>style.visibility</p:attrName>
                                        </p:attrNameLst>
                                      </p:cBhvr>
                                      <p:to>
                                        <p:strVal val="visible"/>
                                      </p:to>
                                    </p:set>
                                    <p:animEffect transition="in" filter="fade">
                                      <p:cBhvr>
                                        <p:cTn id="12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p:tmplLst>
          <p:tmpl lvl="1">
            <p:tnLst>
              <p:par>
                <p:cTn presetID="42"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P spid="9" grpId="0" animBg="1"/>
      <p:bldP spid="10" grpId="0" animBg="1"/>
      <p:bldP spid="11" grpId="0" animBg="1"/>
      <p:bldP spid="12" grpId="0" animBg="1"/>
      <p:bldP spid="13"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childTnLst>
                </p:cTn>
              </p:par>
            </p:tnLst>
          </p:tmpl>
        </p:tmplLst>
      </p:bldP>
      <p:bldP spid="14"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anim calcmode="lin" valueType="num">
                      <p:cBhvr>
                        <p:cTn dur="500" fill="hold"/>
                        <p:tgtEl>
                          <p:spTgt spid="14"/>
                        </p:tgtEl>
                        <p:attrNameLst>
                          <p:attrName>ppt_x</p:attrName>
                        </p:attrNameLst>
                      </p:cBhvr>
                      <p:tavLst>
                        <p:tav tm="0">
                          <p:val>
                            <p:strVal val="#ppt_x"/>
                          </p:val>
                        </p:tav>
                        <p:tav tm="100000">
                          <p:val>
                            <p:strVal val="#ppt_x"/>
                          </p:val>
                        </p:tav>
                      </p:tavLst>
                    </p:anim>
                    <p:anim calcmode="lin" valueType="num">
                      <p:cBhvr>
                        <p:cTn dur="500" fill="hold"/>
                        <p:tgtEl>
                          <p:spTgt spid="14"/>
                        </p:tgtEl>
                        <p:attrNameLst>
                          <p:attrName>ppt_y</p:attrName>
                        </p:attrNameLst>
                      </p:cBhvr>
                      <p:tavLst>
                        <p:tav tm="0">
                          <p:val>
                            <p:strVal val="#ppt_y+.1"/>
                          </p:val>
                        </p:tav>
                        <p:tav tm="100000">
                          <p:val>
                            <p:strVal val="#ppt_y"/>
                          </p:val>
                        </p:tav>
                      </p:tavLst>
                    </p:anim>
                  </p:childTnLst>
                </p:cTn>
              </p:par>
            </p:tnLst>
          </p:tmpl>
        </p:tmplLst>
      </p:bldP>
      <p:bldP spid="15"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childTnLst>
                </p:cTn>
              </p:par>
            </p:tnLst>
          </p:tmpl>
        </p:tmplLst>
      </p:bldP>
      <p:bldP spid="16"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anim calcmode="lin" valueType="num">
                      <p:cBhvr>
                        <p:cTn dur="500" fill="hold"/>
                        <p:tgtEl>
                          <p:spTgt spid="16"/>
                        </p:tgtEl>
                        <p:attrNameLst>
                          <p:attrName>ppt_x</p:attrName>
                        </p:attrNameLst>
                      </p:cBhvr>
                      <p:tavLst>
                        <p:tav tm="0">
                          <p:val>
                            <p:strVal val="#ppt_x"/>
                          </p:val>
                        </p:tav>
                        <p:tav tm="100000">
                          <p:val>
                            <p:strVal val="#ppt_x"/>
                          </p:val>
                        </p:tav>
                      </p:tavLst>
                    </p:anim>
                    <p:anim calcmode="lin" valueType="num">
                      <p:cBhvr>
                        <p:cTn dur="500" fill="hold"/>
                        <p:tgtEl>
                          <p:spTgt spid="16"/>
                        </p:tgtEl>
                        <p:attrNameLst>
                          <p:attrName>ppt_y</p:attrName>
                        </p:attrNameLst>
                      </p:cBhvr>
                      <p:tavLst>
                        <p:tav tm="0">
                          <p:val>
                            <p:strVal val="#ppt_y+.1"/>
                          </p:val>
                        </p:tav>
                        <p:tav tm="100000">
                          <p:val>
                            <p:strVal val="#ppt_y"/>
                          </p:val>
                        </p:tav>
                      </p:tavLst>
                    </p:anim>
                  </p:childTnLst>
                </p:cTn>
              </p:par>
            </p:tnLst>
          </p:tmpl>
        </p:tmplLst>
      </p:bldP>
      <p:bldP spid="17"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17"/>
                        </p:tgtEl>
                        <p:attrNameLst>
                          <p:attrName>style.visibility</p:attrName>
                        </p:attrNameLst>
                      </p:cBhvr>
                      <p:to>
                        <p:strVal val="visible"/>
                      </p:to>
                    </p:set>
                    <p:anim calcmode="lin" valueType="num">
                      <p:cBhvr>
                        <p:cTn dur="500" fill="hold"/>
                        <p:tgtEl>
                          <p:spTgt spid="17"/>
                        </p:tgtEl>
                        <p:attrNameLst>
                          <p:attrName>ppt_w</p:attrName>
                        </p:attrNameLst>
                      </p:cBhvr>
                      <p:tavLst>
                        <p:tav tm="0">
                          <p:val>
                            <p:fltVal val="0"/>
                          </p:val>
                        </p:tav>
                        <p:tav tm="100000">
                          <p:val>
                            <p:strVal val="#ppt_w"/>
                          </p:val>
                        </p:tav>
                      </p:tavLst>
                    </p:anim>
                    <p:anim calcmode="lin" valueType="num">
                      <p:cBhvr>
                        <p:cTn dur="500" fill="hold"/>
                        <p:tgtEl>
                          <p:spTgt spid="17"/>
                        </p:tgtEl>
                        <p:attrNameLst>
                          <p:attrName>ppt_h</p:attrName>
                        </p:attrNameLst>
                      </p:cBhvr>
                      <p:tavLst>
                        <p:tav tm="0">
                          <p:val>
                            <p:fltVal val="0"/>
                          </p:val>
                        </p:tav>
                        <p:tav tm="100000">
                          <p:val>
                            <p:strVal val="#ppt_h"/>
                          </p:val>
                        </p:tav>
                      </p:tavLst>
                    </p:anim>
                    <p:animEffect transition="in" filter="fade">
                      <p:cBhvr>
                        <p:cTn dur="500"/>
                        <p:tgtEl>
                          <p:spTgt spid="17"/>
                        </p:tgtEl>
                      </p:cBhvr>
                    </p:animEffect>
                  </p:childTnLst>
                </p:cTn>
              </p:par>
            </p:tnLst>
          </p:tmpl>
        </p:tmplLst>
      </p:bldP>
      <p:bldP spid="18"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anim calcmode="lin" valueType="num">
                      <p:cBhvr>
                        <p:cTn dur="500" fill="hold"/>
                        <p:tgtEl>
                          <p:spTgt spid="18"/>
                        </p:tgtEl>
                        <p:attrNameLst>
                          <p:attrName>ppt_x</p:attrName>
                        </p:attrNameLst>
                      </p:cBhvr>
                      <p:tavLst>
                        <p:tav tm="0">
                          <p:val>
                            <p:strVal val="#ppt_x"/>
                          </p:val>
                        </p:tav>
                        <p:tav tm="100000">
                          <p:val>
                            <p:strVal val="#ppt_x"/>
                          </p:val>
                        </p:tav>
                      </p:tavLst>
                    </p:anim>
                    <p:anim calcmode="lin" valueType="num">
                      <p:cBhvr>
                        <p:cTn dur="500" fill="hold"/>
                        <p:tgtEl>
                          <p:spTgt spid="18"/>
                        </p:tgtEl>
                        <p:attrNameLst>
                          <p:attrName>ppt_y</p:attrName>
                        </p:attrNameLst>
                      </p:cBhvr>
                      <p:tavLst>
                        <p:tav tm="0">
                          <p:val>
                            <p:strVal val="#ppt_y+.1"/>
                          </p:val>
                        </p:tav>
                        <p:tav tm="100000">
                          <p:val>
                            <p:strVal val="#ppt_y"/>
                          </p:val>
                        </p:tav>
                      </p:tavLst>
                    </p:anim>
                  </p:childTnLst>
                </p:cTn>
              </p:par>
            </p:tnLst>
          </p:tmpl>
        </p:tmplLst>
      </p:bldP>
      <p:bldP spid="19"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19"/>
                        </p:tgtEl>
                        <p:attrNameLst>
                          <p:attrName>style.visibility</p:attrName>
                        </p:attrNameLst>
                      </p:cBhvr>
                      <p:to>
                        <p:strVal val="visible"/>
                      </p:to>
                    </p:set>
                    <p:anim calcmode="lin" valueType="num">
                      <p:cBhvr>
                        <p:cTn dur="500" fill="hold"/>
                        <p:tgtEl>
                          <p:spTgt spid="19"/>
                        </p:tgtEl>
                        <p:attrNameLst>
                          <p:attrName>ppt_w</p:attrName>
                        </p:attrNameLst>
                      </p:cBhvr>
                      <p:tavLst>
                        <p:tav tm="0">
                          <p:val>
                            <p:fltVal val="0"/>
                          </p:val>
                        </p:tav>
                        <p:tav tm="100000">
                          <p:val>
                            <p:strVal val="#ppt_w"/>
                          </p:val>
                        </p:tav>
                      </p:tavLst>
                    </p:anim>
                    <p:anim calcmode="lin" valueType="num">
                      <p:cBhvr>
                        <p:cTn dur="500" fill="hold"/>
                        <p:tgtEl>
                          <p:spTgt spid="19"/>
                        </p:tgtEl>
                        <p:attrNameLst>
                          <p:attrName>ppt_h</p:attrName>
                        </p:attrNameLst>
                      </p:cBhvr>
                      <p:tavLst>
                        <p:tav tm="0">
                          <p:val>
                            <p:fltVal val="0"/>
                          </p:val>
                        </p:tav>
                        <p:tav tm="100000">
                          <p:val>
                            <p:strVal val="#ppt_h"/>
                          </p:val>
                        </p:tav>
                      </p:tavLst>
                    </p:anim>
                    <p:animEffect transition="in" filter="fade">
                      <p:cBhvr>
                        <p:cTn dur="500"/>
                        <p:tgtEl>
                          <p:spTgt spid="19"/>
                        </p:tgtEl>
                      </p:cBhvr>
                    </p:animEffect>
                  </p:childTnLst>
                </p:cTn>
              </p:par>
            </p:tnLst>
          </p:tmpl>
        </p:tmplLst>
      </p:bldP>
      <p:bldP spid="20"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anim calcmode="lin" valueType="num">
                      <p:cBhvr>
                        <p:cTn dur="500" fill="hold"/>
                        <p:tgtEl>
                          <p:spTgt spid="20"/>
                        </p:tgtEl>
                        <p:attrNameLst>
                          <p:attrName>ppt_x</p:attrName>
                        </p:attrNameLst>
                      </p:cBhvr>
                      <p:tavLst>
                        <p:tav tm="0">
                          <p:val>
                            <p:strVal val="#ppt_x"/>
                          </p:val>
                        </p:tav>
                        <p:tav tm="100000">
                          <p:val>
                            <p:strVal val="#ppt_x"/>
                          </p:val>
                        </p:tav>
                      </p:tavLst>
                    </p:anim>
                    <p:anim calcmode="lin" valueType="num">
                      <p:cBhvr>
                        <p:cTn dur="5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anim calcmode="lin" valueType="num">
                      <p:cBhvr>
                        <p:cTn dur="500" fill="hold"/>
                        <p:tgtEl>
                          <p:spTgt spid="22"/>
                        </p:tgtEl>
                        <p:attrNameLst>
                          <p:attrName>ppt_x</p:attrName>
                        </p:attrNameLst>
                      </p:cBhvr>
                      <p:tavLst>
                        <p:tav tm="0">
                          <p:val>
                            <p:strVal val="#ppt_x"/>
                          </p:val>
                        </p:tav>
                        <p:tav tm="100000">
                          <p:val>
                            <p:strVal val="#ppt_x"/>
                          </p:val>
                        </p:tav>
                      </p:tavLst>
                    </p:anim>
                    <p:anim calcmode="lin" valueType="num">
                      <p:cBhvr>
                        <p:cTn dur="500" fill="hold"/>
                        <p:tgtEl>
                          <p:spTgt spid="22"/>
                        </p:tgtEl>
                        <p:attrNameLst>
                          <p:attrName>ppt_y</p:attrName>
                        </p:attrNameLst>
                      </p:cBhvr>
                      <p:tavLst>
                        <p:tav tm="0">
                          <p:val>
                            <p:strVal val="#ppt_y+.1"/>
                          </p:val>
                        </p:tav>
                        <p:tav tm="100000">
                          <p:val>
                            <p:strVal val="#ppt_y"/>
                          </p:val>
                        </p:tav>
                      </p:tavLst>
                    </p:anim>
                  </p:childTnLst>
                </p:cTn>
              </p:par>
            </p:tnLst>
          </p:tmpl>
        </p:tmplLst>
      </p:bldP>
      <p:bldP spid="23"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anim calcmode="lin" valueType="num">
                      <p:cBhvr>
                        <p:cTn dur="500" fill="hold"/>
                        <p:tgtEl>
                          <p:spTgt spid="23"/>
                        </p:tgtEl>
                        <p:attrNameLst>
                          <p:attrName>ppt_x</p:attrName>
                        </p:attrNameLst>
                      </p:cBhvr>
                      <p:tavLst>
                        <p:tav tm="0">
                          <p:val>
                            <p:strVal val="#ppt_x"/>
                          </p:val>
                        </p:tav>
                        <p:tav tm="100000">
                          <p:val>
                            <p:strVal val="#ppt_x"/>
                          </p:val>
                        </p:tav>
                      </p:tavLst>
                    </p:anim>
                    <p:anim calcmode="lin" valueType="num">
                      <p:cBhvr>
                        <p:cTn dur="500" fill="hold"/>
                        <p:tgtEl>
                          <p:spTgt spid="23"/>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anim calcmode="lin" valueType="num">
                      <p:cBhvr>
                        <p:cTn dur="500" fill="hold"/>
                        <p:tgtEl>
                          <p:spTgt spid="24"/>
                        </p:tgtEl>
                        <p:attrNameLst>
                          <p:attrName>ppt_x</p:attrName>
                        </p:attrNameLst>
                      </p:cBhvr>
                      <p:tavLst>
                        <p:tav tm="0">
                          <p:val>
                            <p:strVal val="#ppt_x"/>
                          </p:val>
                        </p:tav>
                        <p:tav tm="100000">
                          <p:val>
                            <p:strVal val="#ppt_x"/>
                          </p:val>
                        </p:tav>
                      </p:tavLst>
                    </p:anim>
                    <p:anim calcmode="lin" valueType="num">
                      <p:cBhvr>
                        <p:cTn dur="500" fill="hold"/>
                        <p:tgtEl>
                          <p:spTgt spid="24"/>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6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692150"/>
            <a:ext cx="11233150" cy="405130"/>
          </a:xfrm>
        </p:spPr>
        <p:txBody>
          <a:bodyPr/>
          <a:lstStyle>
            <a:lvl1pPr>
              <a:defRPr b="1">
                <a:solidFill>
                  <a:schemeClr val="tx1">
                    <a:lumMod val="75000"/>
                    <a:lumOff val="25000"/>
                  </a:schemeClr>
                </a:solidFill>
              </a:defRPr>
            </a:lvl1pPr>
          </a:lstStyle>
          <a:p>
            <a:r>
              <a:rPr lang="en-US" dirty="0"/>
              <a:t>CLICK TO EDIT MASTER TITLE STYLE</a:t>
            </a:r>
            <a:endParaRPr lang="en-AU" dirty="0"/>
          </a:p>
        </p:txBody>
      </p:sp>
      <p:sp>
        <p:nvSpPr>
          <p:cNvPr id="3" name="Date Placeholder 2"/>
          <p:cNvSpPr>
            <a:spLocks noGrp="1"/>
          </p:cNvSpPr>
          <p:nvPr>
            <p:ph type="dt" sz="half" idx="10"/>
          </p:nvPr>
        </p:nvSpPr>
        <p:spPr/>
        <p:txBody>
          <a:bodyPr/>
          <a:lstStyle/>
          <a:p>
            <a:fld id="{4C282B1E-E9E7-4E28-BA85-463574430DE2}" type="datetime1">
              <a:rPr lang="en-AU" smtClean="0"/>
              <a:t>13/06/2019</a:t>
            </a:fld>
            <a:endParaRPr lang="en-AU"/>
          </a:p>
        </p:txBody>
      </p:sp>
      <p:sp>
        <p:nvSpPr>
          <p:cNvPr id="4" name="Footer Placeholder 3"/>
          <p:cNvSpPr>
            <a:spLocks noGrp="1"/>
          </p:cNvSpPr>
          <p:nvPr>
            <p:ph type="ftr" sz="quarter" idx="11"/>
          </p:nvPr>
        </p:nvSpPr>
        <p:spPr/>
        <p:txBody>
          <a:bodyPr/>
          <a:lstStyle/>
          <a:p>
            <a:r>
              <a:rPr lang="en-AU"/>
              <a:t>www.net-pro.tn</a:t>
            </a:r>
          </a:p>
        </p:txBody>
      </p:sp>
      <p:sp>
        <p:nvSpPr>
          <p:cNvPr id="5" name="Slide Number Placeholder 4"/>
          <p:cNvSpPr>
            <a:spLocks noGrp="1"/>
          </p:cNvSpPr>
          <p:nvPr>
            <p:ph type="sldNum" sz="quarter" idx="12"/>
          </p:nvPr>
        </p:nvSpPr>
        <p:spPr/>
        <p:txBody>
          <a:bodyPr/>
          <a:lstStyle/>
          <a:p>
            <a:fld id="{B2368EEF-F8D6-448A-9AF0-691E77075A3E}" type="slidenum">
              <a:rPr lang="en-AU" smtClean="0"/>
              <a:t>‹N°›</a:t>
            </a:fld>
            <a:endParaRPr lang="en-AU"/>
          </a:p>
        </p:txBody>
      </p:sp>
      <p:sp>
        <p:nvSpPr>
          <p:cNvPr id="7" name="Text Placeholder 6"/>
          <p:cNvSpPr>
            <a:spLocks noGrp="1"/>
          </p:cNvSpPr>
          <p:nvPr>
            <p:ph type="body" sz="quarter" idx="13"/>
          </p:nvPr>
        </p:nvSpPr>
        <p:spPr>
          <a:xfrm>
            <a:off x="479425" y="393700"/>
            <a:ext cx="3559175" cy="273050"/>
          </a:xfrm>
        </p:spPr>
        <p:txBody>
          <a:bodyPr/>
          <a:lstStyle>
            <a:lvl1pPr>
              <a:defRPr>
                <a:solidFill>
                  <a:schemeClr val="tx1">
                    <a:lumMod val="65000"/>
                    <a:lumOff val="35000"/>
                  </a:schemeClr>
                </a:solidFill>
                <a:latin typeface="+mj-lt"/>
              </a:defRPr>
            </a:lvl1pPr>
          </a:lstStyle>
          <a:p>
            <a:pPr lvl="0"/>
            <a:r>
              <a:rPr lang="fr-FR"/>
              <a:t>Cliquez pour modifier les styles du texte du masque</a:t>
            </a:r>
          </a:p>
        </p:txBody>
      </p:sp>
      <p:sp>
        <p:nvSpPr>
          <p:cNvPr id="8" name="Text Placeholder 2"/>
          <p:cNvSpPr>
            <a:spLocks noGrp="1"/>
          </p:cNvSpPr>
          <p:nvPr>
            <p:ph type="body" idx="1"/>
          </p:nvPr>
        </p:nvSpPr>
        <p:spPr>
          <a:xfrm>
            <a:off x="479425" y="1154764"/>
            <a:ext cx="11233150" cy="272983"/>
          </a:xfrm>
        </p:spPr>
        <p:txBody>
          <a:bodyPr>
            <a:normAutofit/>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13" name="Text Placeholder 21"/>
          <p:cNvSpPr>
            <a:spLocks noGrp="1"/>
          </p:cNvSpPr>
          <p:nvPr>
            <p:ph type="body" sz="quarter" idx="20"/>
          </p:nvPr>
        </p:nvSpPr>
        <p:spPr>
          <a:xfrm>
            <a:off x="928685" y="4122030"/>
            <a:ext cx="1814513" cy="256811"/>
          </a:xfrm>
        </p:spPr>
        <p:txBody>
          <a:bodyPr/>
          <a:lstStyle>
            <a:lvl1pPr algn="ctr">
              <a:defRPr>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15" name="Text Placeholder 21"/>
          <p:cNvSpPr>
            <a:spLocks noGrp="1"/>
          </p:cNvSpPr>
          <p:nvPr>
            <p:ph type="body" sz="quarter" idx="23"/>
          </p:nvPr>
        </p:nvSpPr>
        <p:spPr>
          <a:xfrm>
            <a:off x="3741157" y="4122030"/>
            <a:ext cx="1814513" cy="256811"/>
          </a:xfrm>
        </p:spPr>
        <p:txBody>
          <a:bodyPr/>
          <a:lstStyle>
            <a:lvl1pPr algn="ctr">
              <a:defRPr>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17" name="Text Placeholder 21"/>
          <p:cNvSpPr>
            <a:spLocks noGrp="1"/>
          </p:cNvSpPr>
          <p:nvPr>
            <p:ph type="body" sz="quarter" idx="25"/>
          </p:nvPr>
        </p:nvSpPr>
        <p:spPr>
          <a:xfrm>
            <a:off x="6609049" y="4122030"/>
            <a:ext cx="1814513" cy="256811"/>
          </a:xfrm>
        </p:spPr>
        <p:txBody>
          <a:bodyPr/>
          <a:lstStyle>
            <a:lvl1pPr algn="ctr">
              <a:defRPr>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19" name="Text Placeholder 21"/>
          <p:cNvSpPr>
            <a:spLocks noGrp="1"/>
          </p:cNvSpPr>
          <p:nvPr>
            <p:ph type="body" sz="quarter" idx="27"/>
          </p:nvPr>
        </p:nvSpPr>
        <p:spPr>
          <a:xfrm>
            <a:off x="9428447" y="4122030"/>
            <a:ext cx="1814513" cy="256811"/>
          </a:xfrm>
        </p:spPr>
        <p:txBody>
          <a:bodyPr/>
          <a:lstStyle>
            <a:lvl1pPr algn="ctr">
              <a:defRPr>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1" name="Text Placeholder 21"/>
          <p:cNvSpPr>
            <a:spLocks noGrp="1"/>
          </p:cNvSpPr>
          <p:nvPr>
            <p:ph type="body" sz="quarter" idx="29"/>
          </p:nvPr>
        </p:nvSpPr>
        <p:spPr>
          <a:xfrm>
            <a:off x="928685" y="4428734"/>
            <a:ext cx="1814513" cy="873515"/>
          </a:xfrm>
        </p:spPr>
        <p:txBody>
          <a:bodyPr>
            <a:normAutofit/>
          </a:bodyPr>
          <a:lstStyle>
            <a:lvl1pPr algn="ct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2" name="Text Placeholder 21"/>
          <p:cNvSpPr>
            <a:spLocks noGrp="1"/>
          </p:cNvSpPr>
          <p:nvPr>
            <p:ph type="body" sz="quarter" idx="30"/>
          </p:nvPr>
        </p:nvSpPr>
        <p:spPr>
          <a:xfrm>
            <a:off x="3741157" y="4428734"/>
            <a:ext cx="1814513" cy="873515"/>
          </a:xfrm>
        </p:spPr>
        <p:txBody>
          <a:bodyPr>
            <a:normAutofit/>
          </a:bodyPr>
          <a:lstStyle>
            <a:lvl1pPr algn="ct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3" name="Text Placeholder 21"/>
          <p:cNvSpPr>
            <a:spLocks noGrp="1"/>
          </p:cNvSpPr>
          <p:nvPr>
            <p:ph type="body" sz="quarter" idx="31"/>
          </p:nvPr>
        </p:nvSpPr>
        <p:spPr>
          <a:xfrm>
            <a:off x="6609049" y="4428734"/>
            <a:ext cx="1814513" cy="873515"/>
          </a:xfrm>
        </p:spPr>
        <p:txBody>
          <a:bodyPr>
            <a:normAutofit/>
          </a:bodyPr>
          <a:lstStyle>
            <a:lvl1pPr algn="ct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4" name="Text Placeholder 21"/>
          <p:cNvSpPr>
            <a:spLocks noGrp="1"/>
          </p:cNvSpPr>
          <p:nvPr>
            <p:ph type="body" sz="quarter" idx="32"/>
          </p:nvPr>
        </p:nvSpPr>
        <p:spPr>
          <a:xfrm>
            <a:off x="9428447" y="4428734"/>
            <a:ext cx="1814513" cy="873515"/>
          </a:xfrm>
        </p:spPr>
        <p:txBody>
          <a:bodyPr>
            <a:normAutofit/>
          </a:bodyPr>
          <a:lstStyle>
            <a:lvl1pPr algn="ct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31" name="Picture Placeholder 30"/>
          <p:cNvSpPr>
            <a:spLocks noGrp="1"/>
          </p:cNvSpPr>
          <p:nvPr>
            <p:ph type="pic" sz="quarter" idx="33" hasCustomPrompt="1"/>
          </p:nvPr>
        </p:nvSpPr>
        <p:spPr>
          <a:xfrm>
            <a:off x="1246070" y="2009148"/>
            <a:ext cx="1233487" cy="1695450"/>
          </a:xfrm>
          <a:solidFill>
            <a:schemeClr val="bg1">
              <a:lumMod val="85000"/>
            </a:schemeClr>
          </a:solidFill>
        </p:spPr>
        <p:txBody>
          <a:bodyPr/>
          <a:lstStyle>
            <a:lvl1pPr>
              <a:defRPr/>
            </a:lvl1pPr>
          </a:lstStyle>
          <a:p>
            <a:r>
              <a:rPr lang="id-ID" dirty="0"/>
              <a:t>Pic here</a:t>
            </a:r>
            <a:endParaRPr lang="en-AU" dirty="0"/>
          </a:p>
        </p:txBody>
      </p:sp>
      <p:sp>
        <p:nvSpPr>
          <p:cNvPr id="33" name="Picture Placeholder 30"/>
          <p:cNvSpPr>
            <a:spLocks noGrp="1"/>
          </p:cNvSpPr>
          <p:nvPr>
            <p:ph type="pic" sz="quarter" idx="34" hasCustomPrompt="1"/>
          </p:nvPr>
        </p:nvSpPr>
        <p:spPr>
          <a:xfrm>
            <a:off x="4038600" y="2009148"/>
            <a:ext cx="1233487" cy="1695450"/>
          </a:xfrm>
          <a:solidFill>
            <a:schemeClr val="bg1">
              <a:lumMod val="85000"/>
            </a:schemeClr>
          </a:solidFill>
        </p:spPr>
        <p:txBody>
          <a:bodyPr/>
          <a:lstStyle>
            <a:lvl1pPr>
              <a:defRPr/>
            </a:lvl1pPr>
          </a:lstStyle>
          <a:p>
            <a:r>
              <a:rPr lang="id-ID" dirty="0"/>
              <a:t>Pic here</a:t>
            </a:r>
            <a:endParaRPr lang="en-AU" dirty="0"/>
          </a:p>
        </p:txBody>
      </p:sp>
      <p:sp>
        <p:nvSpPr>
          <p:cNvPr id="35" name="Picture Placeholder 30"/>
          <p:cNvSpPr>
            <a:spLocks noGrp="1"/>
          </p:cNvSpPr>
          <p:nvPr>
            <p:ph type="pic" sz="quarter" idx="35" hasCustomPrompt="1"/>
          </p:nvPr>
        </p:nvSpPr>
        <p:spPr>
          <a:xfrm>
            <a:off x="6834187" y="2009148"/>
            <a:ext cx="1233487" cy="1695450"/>
          </a:xfrm>
          <a:solidFill>
            <a:schemeClr val="bg1">
              <a:lumMod val="85000"/>
            </a:schemeClr>
          </a:solidFill>
        </p:spPr>
        <p:txBody>
          <a:bodyPr/>
          <a:lstStyle>
            <a:lvl1pPr>
              <a:defRPr/>
            </a:lvl1pPr>
          </a:lstStyle>
          <a:p>
            <a:r>
              <a:rPr lang="id-ID" dirty="0"/>
              <a:t>Pic here</a:t>
            </a:r>
            <a:endParaRPr lang="en-AU" dirty="0"/>
          </a:p>
        </p:txBody>
      </p:sp>
      <p:sp>
        <p:nvSpPr>
          <p:cNvPr id="37" name="Picture Placeholder 30"/>
          <p:cNvSpPr>
            <a:spLocks noGrp="1"/>
          </p:cNvSpPr>
          <p:nvPr>
            <p:ph type="pic" sz="quarter" idx="36" hasCustomPrompt="1"/>
          </p:nvPr>
        </p:nvSpPr>
        <p:spPr>
          <a:xfrm>
            <a:off x="9712442" y="2009148"/>
            <a:ext cx="1233487" cy="1695450"/>
          </a:xfrm>
          <a:solidFill>
            <a:schemeClr val="bg1">
              <a:lumMod val="85000"/>
            </a:schemeClr>
          </a:solidFill>
        </p:spPr>
        <p:txBody>
          <a:bodyPr/>
          <a:lstStyle>
            <a:lvl1pPr>
              <a:defRPr/>
            </a:lvl1pPr>
          </a:lstStyle>
          <a:p>
            <a:r>
              <a:rPr lang="id-ID" dirty="0"/>
              <a:t>Pic here</a:t>
            </a:r>
            <a:endParaRPr lang="en-AU" dirty="0"/>
          </a:p>
        </p:txBody>
      </p:sp>
      <p:grpSp>
        <p:nvGrpSpPr>
          <p:cNvPr id="25" name="Group 24"/>
          <p:cNvGrpSpPr/>
          <p:nvPr/>
        </p:nvGrpSpPr>
        <p:grpSpPr>
          <a:xfrm>
            <a:off x="973770" y="5352142"/>
            <a:ext cx="1724341" cy="516155"/>
            <a:chOff x="3872969" y="5806923"/>
            <a:chExt cx="1724341" cy="516155"/>
          </a:xfrm>
        </p:grpSpPr>
        <p:sp>
          <p:nvSpPr>
            <p:cNvPr id="26" name="Oval 25"/>
            <p:cNvSpPr/>
            <p:nvPr/>
          </p:nvSpPr>
          <p:spPr>
            <a:xfrm>
              <a:off x="3872969" y="5806923"/>
              <a:ext cx="516155" cy="51615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4477062" y="5806923"/>
              <a:ext cx="516155" cy="51615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5081155" y="5806923"/>
              <a:ext cx="516155" cy="51615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63"/>
            <p:cNvSpPr>
              <a:spLocks/>
            </p:cNvSpPr>
            <p:nvPr/>
          </p:nvSpPr>
          <p:spPr bwMode="auto">
            <a:xfrm>
              <a:off x="4576091" y="5937921"/>
              <a:ext cx="318095" cy="261714"/>
            </a:xfrm>
            <a:custGeom>
              <a:avLst/>
              <a:gdLst>
                <a:gd name="T0" fmla="*/ 160 w 160"/>
                <a:gd name="T1" fmla="*/ 16 h 131"/>
                <a:gd name="T2" fmla="*/ 159 w 160"/>
                <a:gd name="T3" fmla="*/ 16 h 131"/>
                <a:gd name="T4" fmla="*/ 144 w 160"/>
                <a:gd name="T5" fmla="*/ 20 h 131"/>
                <a:gd name="T6" fmla="*/ 156 w 160"/>
                <a:gd name="T7" fmla="*/ 4 h 131"/>
                <a:gd name="T8" fmla="*/ 156 w 160"/>
                <a:gd name="T9" fmla="*/ 3 h 131"/>
                <a:gd name="T10" fmla="*/ 155 w 160"/>
                <a:gd name="T11" fmla="*/ 3 h 131"/>
                <a:gd name="T12" fmla="*/ 135 w 160"/>
                <a:gd name="T13" fmla="*/ 11 h 131"/>
                <a:gd name="T14" fmla="*/ 111 w 160"/>
                <a:gd name="T15" fmla="*/ 0 h 131"/>
                <a:gd name="T16" fmla="*/ 77 w 160"/>
                <a:gd name="T17" fmla="*/ 34 h 131"/>
                <a:gd name="T18" fmla="*/ 78 w 160"/>
                <a:gd name="T19" fmla="*/ 40 h 131"/>
                <a:gd name="T20" fmla="*/ 12 w 160"/>
                <a:gd name="T21" fmla="*/ 7 h 131"/>
                <a:gd name="T22" fmla="*/ 12 w 160"/>
                <a:gd name="T23" fmla="*/ 6 h 131"/>
                <a:gd name="T24" fmla="*/ 11 w 160"/>
                <a:gd name="T25" fmla="*/ 7 h 131"/>
                <a:gd name="T26" fmla="*/ 7 w 160"/>
                <a:gd name="T27" fmla="*/ 23 h 131"/>
                <a:gd name="T28" fmla="*/ 19 w 160"/>
                <a:gd name="T29" fmla="*/ 50 h 131"/>
                <a:gd name="T30" fmla="*/ 7 w 160"/>
                <a:gd name="T31" fmla="*/ 46 h 131"/>
                <a:gd name="T32" fmla="*/ 7 w 160"/>
                <a:gd name="T33" fmla="*/ 46 h 131"/>
                <a:gd name="T34" fmla="*/ 6 w 160"/>
                <a:gd name="T35" fmla="*/ 47 h 131"/>
                <a:gd name="T36" fmla="*/ 6 w 160"/>
                <a:gd name="T37" fmla="*/ 47 h 131"/>
                <a:gd name="T38" fmla="*/ 30 w 160"/>
                <a:gd name="T39" fmla="*/ 79 h 131"/>
                <a:gd name="T40" fmla="*/ 19 w 160"/>
                <a:gd name="T41" fmla="*/ 79 h 131"/>
                <a:gd name="T42" fmla="*/ 18 w 160"/>
                <a:gd name="T43" fmla="*/ 79 h 131"/>
                <a:gd name="T44" fmla="*/ 18 w 160"/>
                <a:gd name="T45" fmla="*/ 80 h 131"/>
                <a:gd name="T46" fmla="*/ 47 w 160"/>
                <a:gd name="T47" fmla="*/ 103 h 131"/>
                <a:gd name="T48" fmla="*/ 8 w 160"/>
                <a:gd name="T49" fmla="*/ 115 h 131"/>
                <a:gd name="T50" fmla="*/ 1 w 160"/>
                <a:gd name="T51" fmla="*/ 115 h 131"/>
                <a:gd name="T52" fmla="*/ 0 w 160"/>
                <a:gd name="T53" fmla="*/ 115 h 131"/>
                <a:gd name="T54" fmla="*/ 0 w 160"/>
                <a:gd name="T55" fmla="*/ 116 h 131"/>
                <a:gd name="T56" fmla="*/ 51 w 160"/>
                <a:gd name="T57" fmla="*/ 131 h 131"/>
                <a:gd name="T58" fmla="*/ 144 w 160"/>
                <a:gd name="T59" fmla="*/ 38 h 131"/>
                <a:gd name="T60" fmla="*/ 144 w 160"/>
                <a:gd name="T61" fmla="*/ 34 h 131"/>
                <a:gd name="T62" fmla="*/ 160 w 160"/>
                <a:gd name="T63" fmla="*/ 17 h 131"/>
                <a:gd name="T64" fmla="*/ 160 w 160"/>
                <a:gd name="T65" fmla="*/ 1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31">
                  <a:moveTo>
                    <a:pt x="160" y="16"/>
                  </a:moveTo>
                  <a:cubicBezTo>
                    <a:pt x="160" y="16"/>
                    <a:pt x="160" y="16"/>
                    <a:pt x="159" y="16"/>
                  </a:cubicBezTo>
                  <a:cubicBezTo>
                    <a:pt x="154" y="18"/>
                    <a:pt x="149" y="19"/>
                    <a:pt x="144" y="20"/>
                  </a:cubicBezTo>
                  <a:cubicBezTo>
                    <a:pt x="150" y="16"/>
                    <a:pt x="154" y="10"/>
                    <a:pt x="156" y="4"/>
                  </a:cubicBezTo>
                  <a:cubicBezTo>
                    <a:pt x="156" y="3"/>
                    <a:pt x="156" y="3"/>
                    <a:pt x="156" y="3"/>
                  </a:cubicBezTo>
                  <a:cubicBezTo>
                    <a:pt x="155" y="3"/>
                    <a:pt x="155" y="3"/>
                    <a:pt x="155" y="3"/>
                  </a:cubicBezTo>
                  <a:cubicBezTo>
                    <a:pt x="149" y="7"/>
                    <a:pt x="142" y="9"/>
                    <a:pt x="135" y="11"/>
                  </a:cubicBezTo>
                  <a:cubicBezTo>
                    <a:pt x="128" y="4"/>
                    <a:pt x="120" y="0"/>
                    <a:pt x="111" y="0"/>
                  </a:cubicBezTo>
                  <a:cubicBezTo>
                    <a:pt x="92" y="0"/>
                    <a:pt x="77" y="15"/>
                    <a:pt x="77" y="34"/>
                  </a:cubicBezTo>
                  <a:cubicBezTo>
                    <a:pt x="77" y="36"/>
                    <a:pt x="77" y="38"/>
                    <a:pt x="78" y="40"/>
                  </a:cubicBezTo>
                  <a:cubicBezTo>
                    <a:pt x="52" y="39"/>
                    <a:pt x="29" y="26"/>
                    <a:pt x="12" y="7"/>
                  </a:cubicBezTo>
                  <a:cubicBezTo>
                    <a:pt x="12" y="6"/>
                    <a:pt x="12" y="6"/>
                    <a:pt x="12" y="6"/>
                  </a:cubicBezTo>
                  <a:cubicBezTo>
                    <a:pt x="11" y="6"/>
                    <a:pt x="11" y="6"/>
                    <a:pt x="11" y="7"/>
                  </a:cubicBezTo>
                  <a:cubicBezTo>
                    <a:pt x="8" y="12"/>
                    <a:pt x="7" y="18"/>
                    <a:pt x="7" y="23"/>
                  </a:cubicBezTo>
                  <a:cubicBezTo>
                    <a:pt x="7" y="34"/>
                    <a:pt x="11" y="43"/>
                    <a:pt x="19" y="50"/>
                  </a:cubicBezTo>
                  <a:cubicBezTo>
                    <a:pt x="15" y="49"/>
                    <a:pt x="11" y="48"/>
                    <a:pt x="7" y="46"/>
                  </a:cubicBezTo>
                  <a:cubicBezTo>
                    <a:pt x="7" y="46"/>
                    <a:pt x="7" y="46"/>
                    <a:pt x="7" y="46"/>
                  </a:cubicBezTo>
                  <a:cubicBezTo>
                    <a:pt x="6" y="46"/>
                    <a:pt x="6" y="46"/>
                    <a:pt x="6" y="47"/>
                  </a:cubicBezTo>
                  <a:cubicBezTo>
                    <a:pt x="6" y="47"/>
                    <a:pt x="6" y="47"/>
                    <a:pt x="6" y="47"/>
                  </a:cubicBezTo>
                  <a:cubicBezTo>
                    <a:pt x="6" y="62"/>
                    <a:pt x="16" y="75"/>
                    <a:pt x="30" y="79"/>
                  </a:cubicBezTo>
                  <a:cubicBezTo>
                    <a:pt x="26" y="79"/>
                    <a:pt x="22" y="79"/>
                    <a:pt x="19" y="79"/>
                  </a:cubicBezTo>
                  <a:cubicBezTo>
                    <a:pt x="18" y="79"/>
                    <a:pt x="18" y="79"/>
                    <a:pt x="18" y="79"/>
                  </a:cubicBezTo>
                  <a:cubicBezTo>
                    <a:pt x="18" y="79"/>
                    <a:pt x="18" y="79"/>
                    <a:pt x="18" y="80"/>
                  </a:cubicBezTo>
                  <a:cubicBezTo>
                    <a:pt x="22" y="93"/>
                    <a:pt x="33" y="102"/>
                    <a:pt x="47" y="103"/>
                  </a:cubicBezTo>
                  <a:cubicBezTo>
                    <a:pt x="36" y="111"/>
                    <a:pt x="22" y="115"/>
                    <a:pt x="8" y="115"/>
                  </a:cubicBezTo>
                  <a:cubicBezTo>
                    <a:pt x="6" y="115"/>
                    <a:pt x="3" y="115"/>
                    <a:pt x="1" y="115"/>
                  </a:cubicBezTo>
                  <a:cubicBezTo>
                    <a:pt x="0" y="115"/>
                    <a:pt x="0" y="115"/>
                    <a:pt x="0" y="115"/>
                  </a:cubicBezTo>
                  <a:cubicBezTo>
                    <a:pt x="0" y="116"/>
                    <a:pt x="0" y="116"/>
                    <a:pt x="0" y="116"/>
                  </a:cubicBezTo>
                  <a:cubicBezTo>
                    <a:pt x="15" y="126"/>
                    <a:pt x="33" y="131"/>
                    <a:pt x="51" y="131"/>
                  </a:cubicBezTo>
                  <a:cubicBezTo>
                    <a:pt x="109" y="131"/>
                    <a:pt x="144" y="83"/>
                    <a:pt x="144" y="38"/>
                  </a:cubicBezTo>
                  <a:cubicBezTo>
                    <a:pt x="144" y="36"/>
                    <a:pt x="144" y="35"/>
                    <a:pt x="144" y="34"/>
                  </a:cubicBezTo>
                  <a:cubicBezTo>
                    <a:pt x="150" y="29"/>
                    <a:pt x="156" y="23"/>
                    <a:pt x="160" y="17"/>
                  </a:cubicBezTo>
                  <a:cubicBezTo>
                    <a:pt x="160" y="17"/>
                    <a:pt x="160" y="16"/>
                    <a:pt x="160" y="16"/>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21"/>
            <p:cNvSpPr>
              <a:spLocks/>
            </p:cNvSpPr>
            <p:nvPr/>
          </p:nvSpPr>
          <p:spPr bwMode="auto">
            <a:xfrm>
              <a:off x="5235659" y="5934143"/>
              <a:ext cx="207145" cy="261714"/>
            </a:xfrm>
            <a:custGeom>
              <a:avLst/>
              <a:gdLst>
                <a:gd name="T0" fmla="*/ 129 w 323"/>
                <a:gd name="T1" fmla="*/ 272 h 408"/>
                <a:gd name="T2" fmla="*/ 68 w 323"/>
                <a:gd name="T3" fmla="*/ 408 h 408"/>
                <a:gd name="T4" fmla="*/ 98 w 323"/>
                <a:gd name="T5" fmla="*/ 196 h 408"/>
                <a:gd name="T6" fmla="*/ 149 w 323"/>
                <a:gd name="T7" fmla="*/ 99 h 408"/>
                <a:gd name="T8" fmla="*/ 172 w 323"/>
                <a:gd name="T9" fmla="*/ 257 h 408"/>
                <a:gd name="T10" fmla="*/ 234 w 323"/>
                <a:gd name="T11" fmla="*/ 73 h 408"/>
                <a:gd name="T12" fmla="*/ 47 w 323"/>
                <a:gd name="T13" fmla="*/ 173 h 408"/>
                <a:gd name="T14" fmla="*/ 57 w 323"/>
                <a:gd name="T15" fmla="*/ 239 h 408"/>
                <a:gd name="T16" fmla="*/ 1 w 323"/>
                <a:gd name="T17" fmla="*/ 147 h 408"/>
                <a:gd name="T18" fmla="*/ 137 w 323"/>
                <a:gd name="T19" fmla="*/ 9 h 408"/>
                <a:gd name="T20" fmla="*/ 310 w 323"/>
                <a:gd name="T21" fmla="*/ 119 h 408"/>
                <a:gd name="T22" fmla="*/ 183 w 323"/>
                <a:gd name="T23" fmla="*/ 298 h 408"/>
                <a:gd name="T24" fmla="*/ 129 w 323"/>
                <a:gd name="T25" fmla="*/ 2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 h="408">
                  <a:moveTo>
                    <a:pt x="129" y="272"/>
                  </a:moveTo>
                  <a:cubicBezTo>
                    <a:pt x="118" y="328"/>
                    <a:pt x="106" y="380"/>
                    <a:pt x="68" y="408"/>
                  </a:cubicBezTo>
                  <a:cubicBezTo>
                    <a:pt x="56" y="325"/>
                    <a:pt x="85" y="262"/>
                    <a:pt x="98" y="196"/>
                  </a:cubicBezTo>
                  <a:cubicBezTo>
                    <a:pt x="75" y="157"/>
                    <a:pt x="101" y="80"/>
                    <a:pt x="149" y="99"/>
                  </a:cubicBezTo>
                  <a:cubicBezTo>
                    <a:pt x="209" y="122"/>
                    <a:pt x="98" y="242"/>
                    <a:pt x="172" y="257"/>
                  </a:cubicBezTo>
                  <a:cubicBezTo>
                    <a:pt x="250" y="273"/>
                    <a:pt x="282" y="122"/>
                    <a:pt x="234" y="73"/>
                  </a:cubicBezTo>
                  <a:cubicBezTo>
                    <a:pt x="164" y="2"/>
                    <a:pt x="31" y="72"/>
                    <a:pt x="47" y="173"/>
                  </a:cubicBezTo>
                  <a:cubicBezTo>
                    <a:pt x="51" y="198"/>
                    <a:pt x="77" y="205"/>
                    <a:pt x="57" y="239"/>
                  </a:cubicBezTo>
                  <a:cubicBezTo>
                    <a:pt x="13" y="229"/>
                    <a:pt x="0" y="194"/>
                    <a:pt x="1" y="147"/>
                  </a:cubicBezTo>
                  <a:cubicBezTo>
                    <a:pt x="4" y="70"/>
                    <a:pt x="70" y="17"/>
                    <a:pt x="137" y="9"/>
                  </a:cubicBezTo>
                  <a:cubicBezTo>
                    <a:pt x="221" y="0"/>
                    <a:pt x="300" y="40"/>
                    <a:pt x="310" y="119"/>
                  </a:cubicBezTo>
                  <a:cubicBezTo>
                    <a:pt x="323" y="208"/>
                    <a:pt x="273" y="305"/>
                    <a:pt x="183" y="298"/>
                  </a:cubicBezTo>
                  <a:cubicBezTo>
                    <a:pt x="158" y="296"/>
                    <a:pt x="148" y="284"/>
                    <a:pt x="129" y="272"/>
                  </a:cubicBezTo>
                  <a:close/>
                </a:path>
              </a:pathLst>
            </a:cu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39" name="Freeform 62"/>
            <p:cNvSpPr>
              <a:spLocks/>
            </p:cNvSpPr>
            <p:nvPr/>
          </p:nvSpPr>
          <p:spPr bwMode="auto">
            <a:xfrm>
              <a:off x="4063583" y="5934143"/>
              <a:ext cx="134925" cy="261714"/>
            </a:xfrm>
            <a:custGeom>
              <a:avLst/>
              <a:gdLst>
                <a:gd name="T0" fmla="*/ 84 w 84"/>
                <a:gd name="T1" fmla="*/ 27 h 163"/>
                <a:gd name="T2" fmla="*/ 69 w 84"/>
                <a:gd name="T3" fmla="*/ 27 h 163"/>
                <a:gd name="T4" fmla="*/ 54 w 84"/>
                <a:gd name="T5" fmla="*/ 41 h 163"/>
                <a:gd name="T6" fmla="*/ 54 w 84"/>
                <a:gd name="T7" fmla="*/ 60 h 163"/>
                <a:gd name="T8" fmla="*/ 83 w 84"/>
                <a:gd name="T9" fmla="*/ 60 h 163"/>
                <a:gd name="T10" fmla="*/ 83 w 84"/>
                <a:gd name="T11" fmla="*/ 88 h 163"/>
                <a:gd name="T12" fmla="*/ 54 w 84"/>
                <a:gd name="T13" fmla="*/ 88 h 163"/>
                <a:gd name="T14" fmla="*/ 54 w 84"/>
                <a:gd name="T15" fmla="*/ 163 h 163"/>
                <a:gd name="T16" fmla="*/ 25 w 84"/>
                <a:gd name="T17" fmla="*/ 163 h 163"/>
                <a:gd name="T18" fmla="*/ 25 w 84"/>
                <a:gd name="T19" fmla="*/ 88 h 163"/>
                <a:gd name="T20" fmla="*/ 0 w 84"/>
                <a:gd name="T21" fmla="*/ 88 h 163"/>
                <a:gd name="T22" fmla="*/ 0 w 84"/>
                <a:gd name="T23" fmla="*/ 60 h 163"/>
                <a:gd name="T24" fmla="*/ 25 w 84"/>
                <a:gd name="T25" fmla="*/ 60 h 163"/>
                <a:gd name="T26" fmla="*/ 25 w 84"/>
                <a:gd name="T27" fmla="*/ 38 h 163"/>
                <a:gd name="T28" fmla="*/ 62 w 84"/>
                <a:gd name="T29" fmla="*/ 0 h 163"/>
                <a:gd name="T30" fmla="*/ 84 w 84"/>
                <a:gd name="T31" fmla="*/ 0 h 163"/>
                <a:gd name="T32" fmla="*/ 84 w 84"/>
                <a:gd name="T33" fmla="*/ 2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 h="163">
                  <a:moveTo>
                    <a:pt x="84" y="27"/>
                  </a:moveTo>
                  <a:cubicBezTo>
                    <a:pt x="69" y="27"/>
                    <a:pt x="69" y="27"/>
                    <a:pt x="69" y="27"/>
                  </a:cubicBezTo>
                  <a:cubicBezTo>
                    <a:pt x="57" y="27"/>
                    <a:pt x="54" y="33"/>
                    <a:pt x="54" y="41"/>
                  </a:cubicBezTo>
                  <a:cubicBezTo>
                    <a:pt x="54" y="60"/>
                    <a:pt x="54" y="60"/>
                    <a:pt x="54" y="60"/>
                  </a:cubicBezTo>
                  <a:cubicBezTo>
                    <a:pt x="83" y="60"/>
                    <a:pt x="83" y="60"/>
                    <a:pt x="83" y="60"/>
                  </a:cubicBezTo>
                  <a:cubicBezTo>
                    <a:pt x="83" y="88"/>
                    <a:pt x="83" y="88"/>
                    <a:pt x="83" y="88"/>
                  </a:cubicBezTo>
                  <a:cubicBezTo>
                    <a:pt x="54" y="88"/>
                    <a:pt x="54" y="88"/>
                    <a:pt x="54" y="88"/>
                  </a:cubicBezTo>
                  <a:cubicBezTo>
                    <a:pt x="54" y="163"/>
                    <a:pt x="54" y="163"/>
                    <a:pt x="54" y="163"/>
                  </a:cubicBezTo>
                  <a:cubicBezTo>
                    <a:pt x="25" y="163"/>
                    <a:pt x="25" y="163"/>
                    <a:pt x="25" y="163"/>
                  </a:cubicBezTo>
                  <a:cubicBezTo>
                    <a:pt x="25" y="88"/>
                    <a:pt x="25" y="88"/>
                    <a:pt x="25" y="88"/>
                  </a:cubicBezTo>
                  <a:cubicBezTo>
                    <a:pt x="0" y="88"/>
                    <a:pt x="0" y="88"/>
                    <a:pt x="0" y="88"/>
                  </a:cubicBezTo>
                  <a:cubicBezTo>
                    <a:pt x="0" y="60"/>
                    <a:pt x="0" y="60"/>
                    <a:pt x="0" y="60"/>
                  </a:cubicBezTo>
                  <a:cubicBezTo>
                    <a:pt x="25" y="60"/>
                    <a:pt x="25" y="60"/>
                    <a:pt x="25" y="60"/>
                  </a:cubicBezTo>
                  <a:cubicBezTo>
                    <a:pt x="25" y="38"/>
                    <a:pt x="25" y="38"/>
                    <a:pt x="25" y="38"/>
                  </a:cubicBezTo>
                  <a:cubicBezTo>
                    <a:pt x="25" y="13"/>
                    <a:pt x="40" y="0"/>
                    <a:pt x="62" y="0"/>
                  </a:cubicBezTo>
                  <a:cubicBezTo>
                    <a:pt x="84" y="0"/>
                    <a:pt x="84" y="0"/>
                    <a:pt x="84" y="0"/>
                  </a:cubicBezTo>
                  <a:lnTo>
                    <a:pt x="84" y="27"/>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40" name="Group 39"/>
          <p:cNvGrpSpPr/>
          <p:nvPr/>
        </p:nvGrpSpPr>
        <p:grpSpPr>
          <a:xfrm>
            <a:off x="3793172" y="5361672"/>
            <a:ext cx="1724341" cy="516155"/>
            <a:chOff x="3872969" y="5806923"/>
            <a:chExt cx="1724341" cy="516155"/>
          </a:xfrm>
        </p:grpSpPr>
        <p:sp>
          <p:nvSpPr>
            <p:cNvPr id="41" name="Oval 40"/>
            <p:cNvSpPr/>
            <p:nvPr/>
          </p:nvSpPr>
          <p:spPr>
            <a:xfrm>
              <a:off x="3872969" y="5806923"/>
              <a:ext cx="516155" cy="51615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a:off x="4477062" y="5806923"/>
              <a:ext cx="516155" cy="51615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5081155" y="5806923"/>
              <a:ext cx="516155" cy="51615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63"/>
            <p:cNvSpPr>
              <a:spLocks/>
            </p:cNvSpPr>
            <p:nvPr/>
          </p:nvSpPr>
          <p:spPr bwMode="auto">
            <a:xfrm>
              <a:off x="4576091" y="5937921"/>
              <a:ext cx="318095" cy="261714"/>
            </a:xfrm>
            <a:custGeom>
              <a:avLst/>
              <a:gdLst>
                <a:gd name="T0" fmla="*/ 160 w 160"/>
                <a:gd name="T1" fmla="*/ 16 h 131"/>
                <a:gd name="T2" fmla="*/ 159 w 160"/>
                <a:gd name="T3" fmla="*/ 16 h 131"/>
                <a:gd name="T4" fmla="*/ 144 w 160"/>
                <a:gd name="T5" fmla="*/ 20 h 131"/>
                <a:gd name="T6" fmla="*/ 156 w 160"/>
                <a:gd name="T7" fmla="*/ 4 h 131"/>
                <a:gd name="T8" fmla="*/ 156 w 160"/>
                <a:gd name="T9" fmla="*/ 3 h 131"/>
                <a:gd name="T10" fmla="*/ 155 w 160"/>
                <a:gd name="T11" fmla="*/ 3 h 131"/>
                <a:gd name="T12" fmla="*/ 135 w 160"/>
                <a:gd name="T13" fmla="*/ 11 h 131"/>
                <a:gd name="T14" fmla="*/ 111 w 160"/>
                <a:gd name="T15" fmla="*/ 0 h 131"/>
                <a:gd name="T16" fmla="*/ 77 w 160"/>
                <a:gd name="T17" fmla="*/ 34 h 131"/>
                <a:gd name="T18" fmla="*/ 78 w 160"/>
                <a:gd name="T19" fmla="*/ 40 h 131"/>
                <a:gd name="T20" fmla="*/ 12 w 160"/>
                <a:gd name="T21" fmla="*/ 7 h 131"/>
                <a:gd name="T22" fmla="*/ 12 w 160"/>
                <a:gd name="T23" fmla="*/ 6 h 131"/>
                <a:gd name="T24" fmla="*/ 11 w 160"/>
                <a:gd name="T25" fmla="*/ 7 h 131"/>
                <a:gd name="T26" fmla="*/ 7 w 160"/>
                <a:gd name="T27" fmla="*/ 23 h 131"/>
                <a:gd name="T28" fmla="*/ 19 w 160"/>
                <a:gd name="T29" fmla="*/ 50 h 131"/>
                <a:gd name="T30" fmla="*/ 7 w 160"/>
                <a:gd name="T31" fmla="*/ 46 h 131"/>
                <a:gd name="T32" fmla="*/ 7 w 160"/>
                <a:gd name="T33" fmla="*/ 46 h 131"/>
                <a:gd name="T34" fmla="*/ 6 w 160"/>
                <a:gd name="T35" fmla="*/ 47 h 131"/>
                <a:gd name="T36" fmla="*/ 6 w 160"/>
                <a:gd name="T37" fmla="*/ 47 h 131"/>
                <a:gd name="T38" fmla="*/ 30 w 160"/>
                <a:gd name="T39" fmla="*/ 79 h 131"/>
                <a:gd name="T40" fmla="*/ 19 w 160"/>
                <a:gd name="T41" fmla="*/ 79 h 131"/>
                <a:gd name="T42" fmla="*/ 18 w 160"/>
                <a:gd name="T43" fmla="*/ 79 h 131"/>
                <a:gd name="T44" fmla="*/ 18 w 160"/>
                <a:gd name="T45" fmla="*/ 80 h 131"/>
                <a:gd name="T46" fmla="*/ 47 w 160"/>
                <a:gd name="T47" fmla="*/ 103 h 131"/>
                <a:gd name="T48" fmla="*/ 8 w 160"/>
                <a:gd name="T49" fmla="*/ 115 h 131"/>
                <a:gd name="T50" fmla="*/ 1 w 160"/>
                <a:gd name="T51" fmla="*/ 115 h 131"/>
                <a:gd name="T52" fmla="*/ 0 w 160"/>
                <a:gd name="T53" fmla="*/ 115 h 131"/>
                <a:gd name="T54" fmla="*/ 0 w 160"/>
                <a:gd name="T55" fmla="*/ 116 h 131"/>
                <a:gd name="T56" fmla="*/ 51 w 160"/>
                <a:gd name="T57" fmla="*/ 131 h 131"/>
                <a:gd name="T58" fmla="*/ 144 w 160"/>
                <a:gd name="T59" fmla="*/ 38 h 131"/>
                <a:gd name="T60" fmla="*/ 144 w 160"/>
                <a:gd name="T61" fmla="*/ 34 h 131"/>
                <a:gd name="T62" fmla="*/ 160 w 160"/>
                <a:gd name="T63" fmla="*/ 17 h 131"/>
                <a:gd name="T64" fmla="*/ 160 w 160"/>
                <a:gd name="T65" fmla="*/ 1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31">
                  <a:moveTo>
                    <a:pt x="160" y="16"/>
                  </a:moveTo>
                  <a:cubicBezTo>
                    <a:pt x="160" y="16"/>
                    <a:pt x="160" y="16"/>
                    <a:pt x="159" y="16"/>
                  </a:cubicBezTo>
                  <a:cubicBezTo>
                    <a:pt x="154" y="18"/>
                    <a:pt x="149" y="19"/>
                    <a:pt x="144" y="20"/>
                  </a:cubicBezTo>
                  <a:cubicBezTo>
                    <a:pt x="150" y="16"/>
                    <a:pt x="154" y="10"/>
                    <a:pt x="156" y="4"/>
                  </a:cubicBezTo>
                  <a:cubicBezTo>
                    <a:pt x="156" y="3"/>
                    <a:pt x="156" y="3"/>
                    <a:pt x="156" y="3"/>
                  </a:cubicBezTo>
                  <a:cubicBezTo>
                    <a:pt x="155" y="3"/>
                    <a:pt x="155" y="3"/>
                    <a:pt x="155" y="3"/>
                  </a:cubicBezTo>
                  <a:cubicBezTo>
                    <a:pt x="149" y="7"/>
                    <a:pt x="142" y="9"/>
                    <a:pt x="135" y="11"/>
                  </a:cubicBezTo>
                  <a:cubicBezTo>
                    <a:pt x="128" y="4"/>
                    <a:pt x="120" y="0"/>
                    <a:pt x="111" y="0"/>
                  </a:cubicBezTo>
                  <a:cubicBezTo>
                    <a:pt x="92" y="0"/>
                    <a:pt x="77" y="15"/>
                    <a:pt x="77" y="34"/>
                  </a:cubicBezTo>
                  <a:cubicBezTo>
                    <a:pt x="77" y="36"/>
                    <a:pt x="77" y="38"/>
                    <a:pt x="78" y="40"/>
                  </a:cubicBezTo>
                  <a:cubicBezTo>
                    <a:pt x="52" y="39"/>
                    <a:pt x="29" y="26"/>
                    <a:pt x="12" y="7"/>
                  </a:cubicBezTo>
                  <a:cubicBezTo>
                    <a:pt x="12" y="6"/>
                    <a:pt x="12" y="6"/>
                    <a:pt x="12" y="6"/>
                  </a:cubicBezTo>
                  <a:cubicBezTo>
                    <a:pt x="11" y="6"/>
                    <a:pt x="11" y="6"/>
                    <a:pt x="11" y="7"/>
                  </a:cubicBezTo>
                  <a:cubicBezTo>
                    <a:pt x="8" y="12"/>
                    <a:pt x="7" y="18"/>
                    <a:pt x="7" y="23"/>
                  </a:cubicBezTo>
                  <a:cubicBezTo>
                    <a:pt x="7" y="34"/>
                    <a:pt x="11" y="43"/>
                    <a:pt x="19" y="50"/>
                  </a:cubicBezTo>
                  <a:cubicBezTo>
                    <a:pt x="15" y="49"/>
                    <a:pt x="11" y="48"/>
                    <a:pt x="7" y="46"/>
                  </a:cubicBezTo>
                  <a:cubicBezTo>
                    <a:pt x="7" y="46"/>
                    <a:pt x="7" y="46"/>
                    <a:pt x="7" y="46"/>
                  </a:cubicBezTo>
                  <a:cubicBezTo>
                    <a:pt x="6" y="46"/>
                    <a:pt x="6" y="46"/>
                    <a:pt x="6" y="47"/>
                  </a:cubicBezTo>
                  <a:cubicBezTo>
                    <a:pt x="6" y="47"/>
                    <a:pt x="6" y="47"/>
                    <a:pt x="6" y="47"/>
                  </a:cubicBezTo>
                  <a:cubicBezTo>
                    <a:pt x="6" y="62"/>
                    <a:pt x="16" y="75"/>
                    <a:pt x="30" y="79"/>
                  </a:cubicBezTo>
                  <a:cubicBezTo>
                    <a:pt x="26" y="79"/>
                    <a:pt x="22" y="79"/>
                    <a:pt x="19" y="79"/>
                  </a:cubicBezTo>
                  <a:cubicBezTo>
                    <a:pt x="18" y="79"/>
                    <a:pt x="18" y="79"/>
                    <a:pt x="18" y="79"/>
                  </a:cubicBezTo>
                  <a:cubicBezTo>
                    <a:pt x="18" y="79"/>
                    <a:pt x="18" y="79"/>
                    <a:pt x="18" y="80"/>
                  </a:cubicBezTo>
                  <a:cubicBezTo>
                    <a:pt x="22" y="93"/>
                    <a:pt x="33" y="102"/>
                    <a:pt x="47" y="103"/>
                  </a:cubicBezTo>
                  <a:cubicBezTo>
                    <a:pt x="36" y="111"/>
                    <a:pt x="22" y="115"/>
                    <a:pt x="8" y="115"/>
                  </a:cubicBezTo>
                  <a:cubicBezTo>
                    <a:pt x="6" y="115"/>
                    <a:pt x="3" y="115"/>
                    <a:pt x="1" y="115"/>
                  </a:cubicBezTo>
                  <a:cubicBezTo>
                    <a:pt x="0" y="115"/>
                    <a:pt x="0" y="115"/>
                    <a:pt x="0" y="115"/>
                  </a:cubicBezTo>
                  <a:cubicBezTo>
                    <a:pt x="0" y="116"/>
                    <a:pt x="0" y="116"/>
                    <a:pt x="0" y="116"/>
                  </a:cubicBezTo>
                  <a:cubicBezTo>
                    <a:pt x="15" y="126"/>
                    <a:pt x="33" y="131"/>
                    <a:pt x="51" y="131"/>
                  </a:cubicBezTo>
                  <a:cubicBezTo>
                    <a:pt x="109" y="131"/>
                    <a:pt x="144" y="83"/>
                    <a:pt x="144" y="38"/>
                  </a:cubicBezTo>
                  <a:cubicBezTo>
                    <a:pt x="144" y="36"/>
                    <a:pt x="144" y="35"/>
                    <a:pt x="144" y="34"/>
                  </a:cubicBezTo>
                  <a:cubicBezTo>
                    <a:pt x="150" y="29"/>
                    <a:pt x="156" y="23"/>
                    <a:pt x="160" y="17"/>
                  </a:cubicBezTo>
                  <a:cubicBezTo>
                    <a:pt x="160" y="17"/>
                    <a:pt x="160" y="16"/>
                    <a:pt x="160" y="16"/>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5" name="Freeform 21"/>
            <p:cNvSpPr>
              <a:spLocks/>
            </p:cNvSpPr>
            <p:nvPr/>
          </p:nvSpPr>
          <p:spPr bwMode="auto">
            <a:xfrm>
              <a:off x="5235659" y="5934143"/>
              <a:ext cx="207145" cy="261714"/>
            </a:xfrm>
            <a:custGeom>
              <a:avLst/>
              <a:gdLst>
                <a:gd name="T0" fmla="*/ 129 w 323"/>
                <a:gd name="T1" fmla="*/ 272 h 408"/>
                <a:gd name="T2" fmla="*/ 68 w 323"/>
                <a:gd name="T3" fmla="*/ 408 h 408"/>
                <a:gd name="T4" fmla="*/ 98 w 323"/>
                <a:gd name="T5" fmla="*/ 196 h 408"/>
                <a:gd name="T6" fmla="*/ 149 w 323"/>
                <a:gd name="T7" fmla="*/ 99 h 408"/>
                <a:gd name="T8" fmla="*/ 172 w 323"/>
                <a:gd name="T9" fmla="*/ 257 h 408"/>
                <a:gd name="T10" fmla="*/ 234 w 323"/>
                <a:gd name="T11" fmla="*/ 73 h 408"/>
                <a:gd name="T12" fmla="*/ 47 w 323"/>
                <a:gd name="T13" fmla="*/ 173 h 408"/>
                <a:gd name="T14" fmla="*/ 57 w 323"/>
                <a:gd name="T15" fmla="*/ 239 h 408"/>
                <a:gd name="T16" fmla="*/ 1 w 323"/>
                <a:gd name="T17" fmla="*/ 147 h 408"/>
                <a:gd name="T18" fmla="*/ 137 w 323"/>
                <a:gd name="T19" fmla="*/ 9 h 408"/>
                <a:gd name="T20" fmla="*/ 310 w 323"/>
                <a:gd name="T21" fmla="*/ 119 h 408"/>
                <a:gd name="T22" fmla="*/ 183 w 323"/>
                <a:gd name="T23" fmla="*/ 298 h 408"/>
                <a:gd name="T24" fmla="*/ 129 w 323"/>
                <a:gd name="T25" fmla="*/ 2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 h="408">
                  <a:moveTo>
                    <a:pt x="129" y="272"/>
                  </a:moveTo>
                  <a:cubicBezTo>
                    <a:pt x="118" y="328"/>
                    <a:pt x="106" y="380"/>
                    <a:pt x="68" y="408"/>
                  </a:cubicBezTo>
                  <a:cubicBezTo>
                    <a:pt x="56" y="325"/>
                    <a:pt x="85" y="262"/>
                    <a:pt x="98" y="196"/>
                  </a:cubicBezTo>
                  <a:cubicBezTo>
                    <a:pt x="75" y="157"/>
                    <a:pt x="101" y="80"/>
                    <a:pt x="149" y="99"/>
                  </a:cubicBezTo>
                  <a:cubicBezTo>
                    <a:pt x="209" y="122"/>
                    <a:pt x="98" y="242"/>
                    <a:pt x="172" y="257"/>
                  </a:cubicBezTo>
                  <a:cubicBezTo>
                    <a:pt x="250" y="273"/>
                    <a:pt x="282" y="122"/>
                    <a:pt x="234" y="73"/>
                  </a:cubicBezTo>
                  <a:cubicBezTo>
                    <a:pt x="164" y="2"/>
                    <a:pt x="31" y="72"/>
                    <a:pt x="47" y="173"/>
                  </a:cubicBezTo>
                  <a:cubicBezTo>
                    <a:pt x="51" y="198"/>
                    <a:pt x="77" y="205"/>
                    <a:pt x="57" y="239"/>
                  </a:cubicBezTo>
                  <a:cubicBezTo>
                    <a:pt x="13" y="229"/>
                    <a:pt x="0" y="194"/>
                    <a:pt x="1" y="147"/>
                  </a:cubicBezTo>
                  <a:cubicBezTo>
                    <a:pt x="4" y="70"/>
                    <a:pt x="70" y="17"/>
                    <a:pt x="137" y="9"/>
                  </a:cubicBezTo>
                  <a:cubicBezTo>
                    <a:pt x="221" y="0"/>
                    <a:pt x="300" y="40"/>
                    <a:pt x="310" y="119"/>
                  </a:cubicBezTo>
                  <a:cubicBezTo>
                    <a:pt x="323" y="208"/>
                    <a:pt x="273" y="305"/>
                    <a:pt x="183" y="298"/>
                  </a:cubicBezTo>
                  <a:cubicBezTo>
                    <a:pt x="158" y="296"/>
                    <a:pt x="148" y="284"/>
                    <a:pt x="129" y="272"/>
                  </a:cubicBezTo>
                  <a:close/>
                </a:path>
              </a:pathLst>
            </a:cu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46" name="Freeform 62"/>
            <p:cNvSpPr>
              <a:spLocks/>
            </p:cNvSpPr>
            <p:nvPr/>
          </p:nvSpPr>
          <p:spPr bwMode="auto">
            <a:xfrm>
              <a:off x="4063583" y="5934143"/>
              <a:ext cx="134925" cy="261714"/>
            </a:xfrm>
            <a:custGeom>
              <a:avLst/>
              <a:gdLst>
                <a:gd name="T0" fmla="*/ 84 w 84"/>
                <a:gd name="T1" fmla="*/ 27 h 163"/>
                <a:gd name="T2" fmla="*/ 69 w 84"/>
                <a:gd name="T3" fmla="*/ 27 h 163"/>
                <a:gd name="T4" fmla="*/ 54 w 84"/>
                <a:gd name="T5" fmla="*/ 41 h 163"/>
                <a:gd name="T6" fmla="*/ 54 w 84"/>
                <a:gd name="T7" fmla="*/ 60 h 163"/>
                <a:gd name="T8" fmla="*/ 83 w 84"/>
                <a:gd name="T9" fmla="*/ 60 h 163"/>
                <a:gd name="T10" fmla="*/ 83 w 84"/>
                <a:gd name="T11" fmla="*/ 88 h 163"/>
                <a:gd name="T12" fmla="*/ 54 w 84"/>
                <a:gd name="T13" fmla="*/ 88 h 163"/>
                <a:gd name="T14" fmla="*/ 54 w 84"/>
                <a:gd name="T15" fmla="*/ 163 h 163"/>
                <a:gd name="T16" fmla="*/ 25 w 84"/>
                <a:gd name="T17" fmla="*/ 163 h 163"/>
                <a:gd name="T18" fmla="*/ 25 w 84"/>
                <a:gd name="T19" fmla="*/ 88 h 163"/>
                <a:gd name="T20" fmla="*/ 0 w 84"/>
                <a:gd name="T21" fmla="*/ 88 h 163"/>
                <a:gd name="T22" fmla="*/ 0 w 84"/>
                <a:gd name="T23" fmla="*/ 60 h 163"/>
                <a:gd name="T24" fmla="*/ 25 w 84"/>
                <a:gd name="T25" fmla="*/ 60 h 163"/>
                <a:gd name="T26" fmla="*/ 25 w 84"/>
                <a:gd name="T27" fmla="*/ 38 h 163"/>
                <a:gd name="T28" fmla="*/ 62 w 84"/>
                <a:gd name="T29" fmla="*/ 0 h 163"/>
                <a:gd name="T30" fmla="*/ 84 w 84"/>
                <a:gd name="T31" fmla="*/ 0 h 163"/>
                <a:gd name="T32" fmla="*/ 84 w 84"/>
                <a:gd name="T33" fmla="*/ 2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 h="163">
                  <a:moveTo>
                    <a:pt x="84" y="27"/>
                  </a:moveTo>
                  <a:cubicBezTo>
                    <a:pt x="69" y="27"/>
                    <a:pt x="69" y="27"/>
                    <a:pt x="69" y="27"/>
                  </a:cubicBezTo>
                  <a:cubicBezTo>
                    <a:pt x="57" y="27"/>
                    <a:pt x="54" y="33"/>
                    <a:pt x="54" y="41"/>
                  </a:cubicBezTo>
                  <a:cubicBezTo>
                    <a:pt x="54" y="60"/>
                    <a:pt x="54" y="60"/>
                    <a:pt x="54" y="60"/>
                  </a:cubicBezTo>
                  <a:cubicBezTo>
                    <a:pt x="83" y="60"/>
                    <a:pt x="83" y="60"/>
                    <a:pt x="83" y="60"/>
                  </a:cubicBezTo>
                  <a:cubicBezTo>
                    <a:pt x="83" y="88"/>
                    <a:pt x="83" y="88"/>
                    <a:pt x="83" y="88"/>
                  </a:cubicBezTo>
                  <a:cubicBezTo>
                    <a:pt x="54" y="88"/>
                    <a:pt x="54" y="88"/>
                    <a:pt x="54" y="88"/>
                  </a:cubicBezTo>
                  <a:cubicBezTo>
                    <a:pt x="54" y="163"/>
                    <a:pt x="54" y="163"/>
                    <a:pt x="54" y="163"/>
                  </a:cubicBezTo>
                  <a:cubicBezTo>
                    <a:pt x="25" y="163"/>
                    <a:pt x="25" y="163"/>
                    <a:pt x="25" y="163"/>
                  </a:cubicBezTo>
                  <a:cubicBezTo>
                    <a:pt x="25" y="88"/>
                    <a:pt x="25" y="88"/>
                    <a:pt x="25" y="88"/>
                  </a:cubicBezTo>
                  <a:cubicBezTo>
                    <a:pt x="0" y="88"/>
                    <a:pt x="0" y="88"/>
                    <a:pt x="0" y="88"/>
                  </a:cubicBezTo>
                  <a:cubicBezTo>
                    <a:pt x="0" y="60"/>
                    <a:pt x="0" y="60"/>
                    <a:pt x="0" y="60"/>
                  </a:cubicBezTo>
                  <a:cubicBezTo>
                    <a:pt x="25" y="60"/>
                    <a:pt x="25" y="60"/>
                    <a:pt x="25" y="60"/>
                  </a:cubicBezTo>
                  <a:cubicBezTo>
                    <a:pt x="25" y="38"/>
                    <a:pt x="25" y="38"/>
                    <a:pt x="25" y="38"/>
                  </a:cubicBezTo>
                  <a:cubicBezTo>
                    <a:pt x="25" y="13"/>
                    <a:pt x="40" y="0"/>
                    <a:pt x="62" y="0"/>
                  </a:cubicBezTo>
                  <a:cubicBezTo>
                    <a:pt x="84" y="0"/>
                    <a:pt x="84" y="0"/>
                    <a:pt x="84" y="0"/>
                  </a:cubicBezTo>
                  <a:lnTo>
                    <a:pt x="84" y="27"/>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47" name="Group 46"/>
          <p:cNvGrpSpPr/>
          <p:nvPr/>
        </p:nvGrpSpPr>
        <p:grpSpPr>
          <a:xfrm>
            <a:off x="6654134" y="5352141"/>
            <a:ext cx="1724341" cy="516155"/>
            <a:chOff x="3872969" y="5806923"/>
            <a:chExt cx="1724341" cy="516155"/>
          </a:xfrm>
        </p:grpSpPr>
        <p:sp>
          <p:nvSpPr>
            <p:cNvPr id="48" name="Oval 47"/>
            <p:cNvSpPr/>
            <p:nvPr/>
          </p:nvSpPr>
          <p:spPr>
            <a:xfrm>
              <a:off x="3872969" y="5806923"/>
              <a:ext cx="516155" cy="51615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a:off x="4477062" y="5806923"/>
              <a:ext cx="516155" cy="51615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p:cNvSpPr/>
            <p:nvPr/>
          </p:nvSpPr>
          <p:spPr>
            <a:xfrm>
              <a:off x="5081155" y="5806923"/>
              <a:ext cx="516155" cy="51615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reeform 63"/>
            <p:cNvSpPr>
              <a:spLocks/>
            </p:cNvSpPr>
            <p:nvPr/>
          </p:nvSpPr>
          <p:spPr bwMode="auto">
            <a:xfrm>
              <a:off x="4576091" y="5937921"/>
              <a:ext cx="318095" cy="261714"/>
            </a:xfrm>
            <a:custGeom>
              <a:avLst/>
              <a:gdLst>
                <a:gd name="T0" fmla="*/ 160 w 160"/>
                <a:gd name="T1" fmla="*/ 16 h 131"/>
                <a:gd name="T2" fmla="*/ 159 w 160"/>
                <a:gd name="T3" fmla="*/ 16 h 131"/>
                <a:gd name="T4" fmla="*/ 144 w 160"/>
                <a:gd name="T5" fmla="*/ 20 h 131"/>
                <a:gd name="T6" fmla="*/ 156 w 160"/>
                <a:gd name="T7" fmla="*/ 4 h 131"/>
                <a:gd name="T8" fmla="*/ 156 w 160"/>
                <a:gd name="T9" fmla="*/ 3 h 131"/>
                <a:gd name="T10" fmla="*/ 155 w 160"/>
                <a:gd name="T11" fmla="*/ 3 h 131"/>
                <a:gd name="T12" fmla="*/ 135 w 160"/>
                <a:gd name="T13" fmla="*/ 11 h 131"/>
                <a:gd name="T14" fmla="*/ 111 w 160"/>
                <a:gd name="T15" fmla="*/ 0 h 131"/>
                <a:gd name="T16" fmla="*/ 77 w 160"/>
                <a:gd name="T17" fmla="*/ 34 h 131"/>
                <a:gd name="T18" fmla="*/ 78 w 160"/>
                <a:gd name="T19" fmla="*/ 40 h 131"/>
                <a:gd name="T20" fmla="*/ 12 w 160"/>
                <a:gd name="T21" fmla="*/ 7 h 131"/>
                <a:gd name="T22" fmla="*/ 12 w 160"/>
                <a:gd name="T23" fmla="*/ 6 h 131"/>
                <a:gd name="T24" fmla="*/ 11 w 160"/>
                <a:gd name="T25" fmla="*/ 7 h 131"/>
                <a:gd name="T26" fmla="*/ 7 w 160"/>
                <a:gd name="T27" fmla="*/ 23 h 131"/>
                <a:gd name="T28" fmla="*/ 19 w 160"/>
                <a:gd name="T29" fmla="*/ 50 h 131"/>
                <a:gd name="T30" fmla="*/ 7 w 160"/>
                <a:gd name="T31" fmla="*/ 46 h 131"/>
                <a:gd name="T32" fmla="*/ 7 w 160"/>
                <a:gd name="T33" fmla="*/ 46 h 131"/>
                <a:gd name="T34" fmla="*/ 6 w 160"/>
                <a:gd name="T35" fmla="*/ 47 h 131"/>
                <a:gd name="T36" fmla="*/ 6 w 160"/>
                <a:gd name="T37" fmla="*/ 47 h 131"/>
                <a:gd name="T38" fmla="*/ 30 w 160"/>
                <a:gd name="T39" fmla="*/ 79 h 131"/>
                <a:gd name="T40" fmla="*/ 19 w 160"/>
                <a:gd name="T41" fmla="*/ 79 h 131"/>
                <a:gd name="T42" fmla="*/ 18 w 160"/>
                <a:gd name="T43" fmla="*/ 79 h 131"/>
                <a:gd name="T44" fmla="*/ 18 w 160"/>
                <a:gd name="T45" fmla="*/ 80 h 131"/>
                <a:gd name="T46" fmla="*/ 47 w 160"/>
                <a:gd name="T47" fmla="*/ 103 h 131"/>
                <a:gd name="T48" fmla="*/ 8 w 160"/>
                <a:gd name="T49" fmla="*/ 115 h 131"/>
                <a:gd name="T50" fmla="*/ 1 w 160"/>
                <a:gd name="T51" fmla="*/ 115 h 131"/>
                <a:gd name="T52" fmla="*/ 0 w 160"/>
                <a:gd name="T53" fmla="*/ 115 h 131"/>
                <a:gd name="T54" fmla="*/ 0 w 160"/>
                <a:gd name="T55" fmla="*/ 116 h 131"/>
                <a:gd name="T56" fmla="*/ 51 w 160"/>
                <a:gd name="T57" fmla="*/ 131 h 131"/>
                <a:gd name="T58" fmla="*/ 144 w 160"/>
                <a:gd name="T59" fmla="*/ 38 h 131"/>
                <a:gd name="T60" fmla="*/ 144 w 160"/>
                <a:gd name="T61" fmla="*/ 34 h 131"/>
                <a:gd name="T62" fmla="*/ 160 w 160"/>
                <a:gd name="T63" fmla="*/ 17 h 131"/>
                <a:gd name="T64" fmla="*/ 160 w 160"/>
                <a:gd name="T65" fmla="*/ 1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31">
                  <a:moveTo>
                    <a:pt x="160" y="16"/>
                  </a:moveTo>
                  <a:cubicBezTo>
                    <a:pt x="160" y="16"/>
                    <a:pt x="160" y="16"/>
                    <a:pt x="159" y="16"/>
                  </a:cubicBezTo>
                  <a:cubicBezTo>
                    <a:pt x="154" y="18"/>
                    <a:pt x="149" y="19"/>
                    <a:pt x="144" y="20"/>
                  </a:cubicBezTo>
                  <a:cubicBezTo>
                    <a:pt x="150" y="16"/>
                    <a:pt x="154" y="10"/>
                    <a:pt x="156" y="4"/>
                  </a:cubicBezTo>
                  <a:cubicBezTo>
                    <a:pt x="156" y="3"/>
                    <a:pt x="156" y="3"/>
                    <a:pt x="156" y="3"/>
                  </a:cubicBezTo>
                  <a:cubicBezTo>
                    <a:pt x="155" y="3"/>
                    <a:pt x="155" y="3"/>
                    <a:pt x="155" y="3"/>
                  </a:cubicBezTo>
                  <a:cubicBezTo>
                    <a:pt x="149" y="7"/>
                    <a:pt x="142" y="9"/>
                    <a:pt x="135" y="11"/>
                  </a:cubicBezTo>
                  <a:cubicBezTo>
                    <a:pt x="128" y="4"/>
                    <a:pt x="120" y="0"/>
                    <a:pt x="111" y="0"/>
                  </a:cubicBezTo>
                  <a:cubicBezTo>
                    <a:pt x="92" y="0"/>
                    <a:pt x="77" y="15"/>
                    <a:pt x="77" y="34"/>
                  </a:cubicBezTo>
                  <a:cubicBezTo>
                    <a:pt x="77" y="36"/>
                    <a:pt x="77" y="38"/>
                    <a:pt x="78" y="40"/>
                  </a:cubicBezTo>
                  <a:cubicBezTo>
                    <a:pt x="52" y="39"/>
                    <a:pt x="29" y="26"/>
                    <a:pt x="12" y="7"/>
                  </a:cubicBezTo>
                  <a:cubicBezTo>
                    <a:pt x="12" y="6"/>
                    <a:pt x="12" y="6"/>
                    <a:pt x="12" y="6"/>
                  </a:cubicBezTo>
                  <a:cubicBezTo>
                    <a:pt x="11" y="6"/>
                    <a:pt x="11" y="6"/>
                    <a:pt x="11" y="7"/>
                  </a:cubicBezTo>
                  <a:cubicBezTo>
                    <a:pt x="8" y="12"/>
                    <a:pt x="7" y="18"/>
                    <a:pt x="7" y="23"/>
                  </a:cubicBezTo>
                  <a:cubicBezTo>
                    <a:pt x="7" y="34"/>
                    <a:pt x="11" y="43"/>
                    <a:pt x="19" y="50"/>
                  </a:cubicBezTo>
                  <a:cubicBezTo>
                    <a:pt x="15" y="49"/>
                    <a:pt x="11" y="48"/>
                    <a:pt x="7" y="46"/>
                  </a:cubicBezTo>
                  <a:cubicBezTo>
                    <a:pt x="7" y="46"/>
                    <a:pt x="7" y="46"/>
                    <a:pt x="7" y="46"/>
                  </a:cubicBezTo>
                  <a:cubicBezTo>
                    <a:pt x="6" y="46"/>
                    <a:pt x="6" y="46"/>
                    <a:pt x="6" y="47"/>
                  </a:cubicBezTo>
                  <a:cubicBezTo>
                    <a:pt x="6" y="47"/>
                    <a:pt x="6" y="47"/>
                    <a:pt x="6" y="47"/>
                  </a:cubicBezTo>
                  <a:cubicBezTo>
                    <a:pt x="6" y="62"/>
                    <a:pt x="16" y="75"/>
                    <a:pt x="30" y="79"/>
                  </a:cubicBezTo>
                  <a:cubicBezTo>
                    <a:pt x="26" y="79"/>
                    <a:pt x="22" y="79"/>
                    <a:pt x="19" y="79"/>
                  </a:cubicBezTo>
                  <a:cubicBezTo>
                    <a:pt x="18" y="79"/>
                    <a:pt x="18" y="79"/>
                    <a:pt x="18" y="79"/>
                  </a:cubicBezTo>
                  <a:cubicBezTo>
                    <a:pt x="18" y="79"/>
                    <a:pt x="18" y="79"/>
                    <a:pt x="18" y="80"/>
                  </a:cubicBezTo>
                  <a:cubicBezTo>
                    <a:pt x="22" y="93"/>
                    <a:pt x="33" y="102"/>
                    <a:pt x="47" y="103"/>
                  </a:cubicBezTo>
                  <a:cubicBezTo>
                    <a:pt x="36" y="111"/>
                    <a:pt x="22" y="115"/>
                    <a:pt x="8" y="115"/>
                  </a:cubicBezTo>
                  <a:cubicBezTo>
                    <a:pt x="6" y="115"/>
                    <a:pt x="3" y="115"/>
                    <a:pt x="1" y="115"/>
                  </a:cubicBezTo>
                  <a:cubicBezTo>
                    <a:pt x="0" y="115"/>
                    <a:pt x="0" y="115"/>
                    <a:pt x="0" y="115"/>
                  </a:cubicBezTo>
                  <a:cubicBezTo>
                    <a:pt x="0" y="116"/>
                    <a:pt x="0" y="116"/>
                    <a:pt x="0" y="116"/>
                  </a:cubicBezTo>
                  <a:cubicBezTo>
                    <a:pt x="15" y="126"/>
                    <a:pt x="33" y="131"/>
                    <a:pt x="51" y="131"/>
                  </a:cubicBezTo>
                  <a:cubicBezTo>
                    <a:pt x="109" y="131"/>
                    <a:pt x="144" y="83"/>
                    <a:pt x="144" y="38"/>
                  </a:cubicBezTo>
                  <a:cubicBezTo>
                    <a:pt x="144" y="36"/>
                    <a:pt x="144" y="35"/>
                    <a:pt x="144" y="34"/>
                  </a:cubicBezTo>
                  <a:cubicBezTo>
                    <a:pt x="150" y="29"/>
                    <a:pt x="156" y="23"/>
                    <a:pt x="160" y="17"/>
                  </a:cubicBezTo>
                  <a:cubicBezTo>
                    <a:pt x="160" y="17"/>
                    <a:pt x="160" y="16"/>
                    <a:pt x="160" y="16"/>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2" name="Freeform 21"/>
            <p:cNvSpPr>
              <a:spLocks/>
            </p:cNvSpPr>
            <p:nvPr/>
          </p:nvSpPr>
          <p:spPr bwMode="auto">
            <a:xfrm>
              <a:off x="5235659" y="5934143"/>
              <a:ext cx="207145" cy="261714"/>
            </a:xfrm>
            <a:custGeom>
              <a:avLst/>
              <a:gdLst>
                <a:gd name="T0" fmla="*/ 129 w 323"/>
                <a:gd name="T1" fmla="*/ 272 h 408"/>
                <a:gd name="T2" fmla="*/ 68 w 323"/>
                <a:gd name="T3" fmla="*/ 408 h 408"/>
                <a:gd name="T4" fmla="*/ 98 w 323"/>
                <a:gd name="T5" fmla="*/ 196 h 408"/>
                <a:gd name="T6" fmla="*/ 149 w 323"/>
                <a:gd name="T7" fmla="*/ 99 h 408"/>
                <a:gd name="T8" fmla="*/ 172 w 323"/>
                <a:gd name="T9" fmla="*/ 257 h 408"/>
                <a:gd name="T10" fmla="*/ 234 w 323"/>
                <a:gd name="T11" fmla="*/ 73 h 408"/>
                <a:gd name="T12" fmla="*/ 47 w 323"/>
                <a:gd name="T13" fmla="*/ 173 h 408"/>
                <a:gd name="T14" fmla="*/ 57 w 323"/>
                <a:gd name="T15" fmla="*/ 239 h 408"/>
                <a:gd name="T16" fmla="*/ 1 w 323"/>
                <a:gd name="T17" fmla="*/ 147 h 408"/>
                <a:gd name="T18" fmla="*/ 137 w 323"/>
                <a:gd name="T19" fmla="*/ 9 h 408"/>
                <a:gd name="T20" fmla="*/ 310 w 323"/>
                <a:gd name="T21" fmla="*/ 119 h 408"/>
                <a:gd name="T22" fmla="*/ 183 w 323"/>
                <a:gd name="T23" fmla="*/ 298 h 408"/>
                <a:gd name="T24" fmla="*/ 129 w 323"/>
                <a:gd name="T25" fmla="*/ 2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 h="408">
                  <a:moveTo>
                    <a:pt x="129" y="272"/>
                  </a:moveTo>
                  <a:cubicBezTo>
                    <a:pt x="118" y="328"/>
                    <a:pt x="106" y="380"/>
                    <a:pt x="68" y="408"/>
                  </a:cubicBezTo>
                  <a:cubicBezTo>
                    <a:pt x="56" y="325"/>
                    <a:pt x="85" y="262"/>
                    <a:pt x="98" y="196"/>
                  </a:cubicBezTo>
                  <a:cubicBezTo>
                    <a:pt x="75" y="157"/>
                    <a:pt x="101" y="80"/>
                    <a:pt x="149" y="99"/>
                  </a:cubicBezTo>
                  <a:cubicBezTo>
                    <a:pt x="209" y="122"/>
                    <a:pt x="98" y="242"/>
                    <a:pt x="172" y="257"/>
                  </a:cubicBezTo>
                  <a:cubicBezTo>
                    <a:pt x="250" y="273"/>
                    <a:pt x="282" y="122"/>
                    <a:pt x="234" y="73"/>
                  </a:cubicBezTo>
                  <a:cubicBezTo>
                    <a:pt x="164" y="2"/>
                    <a:pt x="31" y="72"/>
                    <a:pt x="47" y="173"/>
                  </a:cubicBezTo>
                  <a:cubicBezTo>
                    <a:pt x="51" y="198"/>
                    <a:pt x="77" y="205"/>
                    <a:pt x="57" y="239"/>
                  </a:cubicBezTo>
                  <a:cubicBezTo>
                    <a:pt x="13" y="229"/>
                    <a:pt x="0" y="194"/>
                    <a:pt x="1" y="147"/>
                  </a:cubicBezTo>
                  <a:cubicBezTo>
                    <a:pt x="4" y="70"/>
                    <a:pt x="70" y="17"/>
                    <a:pt x="137" y="9"/>
                  </a:cubicBezTo>
                  <a:cubicBezTo>
                    <a:pt x="221" y="0"/>
                    <a:pt x="300" y="40"/>
                    <a:pt x="310" y="119"/>
                  </a:cubicBezTo>
                  <a:cubicBezTo>
                    <a:pt x="323" y="208"/>
                    <a:pt x="273" y="305"/>
                    <a:pt x="183" y="298"/>
                  </a:cubicBezTo>
                  <a:cubicBezTo>
                    <a:pt x="158" y="296"/>
                    <a:pt x="148" y="284"/>
                    <a:pt x="129" y="272"/>
                  </a:cubicBezTo>
                  <a:close/>
                </a:path>
              </a:pathLst>
            </a:cu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53" name="Freeform 62"/>
            <p:cNvSpPr>
              <a:spLocks/>
            </p:cNvSpPr>
            <p:nvPr/>
          </p:nvSpPr>
          <p:spPr bwMode="auto">
            <a:xfrm>
              <a:off x="4063583" y="5934143"/>
              <a:ext cx="134925" cy="261714"/>
            </a:xfrm>
            <a:custGeom>
              <a:avLst/>
              <a:gdLst>
                <a:gd name="T0" fmla="*/ 84 w 84"/>
                <a:gd name="T1" fmla="*/ 27 h 163"/>
                <a:gd name="T2" fmla="*/ 69 w 84"/>
                <a:gd name="T3" fmla="*/ 27 h 163"/>
                <a:gd name="T4" fmla="*/ 54 w 84"/>
                <a:gd name="T5" fmla="*/ 41 h 163"/>
                <a:gd name="T6" fmla="*/ 54 w 84"/>
                <a:gd name="T7" fmla="*/ 60 h 163"/>
                <a:gd name="T8" fmla="*/ 83 w 84"/>
                <a:gd name="T9" fmla="*/ 60 h 163"/>
                <a:gd name="T10" fmla="*/ 83 w 84"/>
                <a:gd name="T11" fmla="*/ 88 h 163"/>
                <a:gd name="T12" fmla="*/ 54 w 84"/>
                <a:gd name="T13" fmla="*/ 88 h 163"/>
                <a:gd name="T14" fmla="*/ 54 w 84"/>
                <a:gd name="T15" fmla="*/ 163 h 163"/>
                <a:gd name="T16" fmla="*/ 25 w 84"/>
                <a:gd name="T17" fmla="*/ 163 h 163"/>
                <a:gd name="T18" fmla="*/ 25 w 84"/>
                <a:gd name="T19" fmla="*/ 88 h 163"/>
                <a:gd name="T20" fmla="*/ 0 w 84"/>
                <a:gd name="T21" fmla="*/ 88 h 163"/>
                <a:gd name="T22" fmla="*/ 0 w 84"/>
                <a:gd name="T23" fmla="*/ 60 h 163"/>
                <a:gd name="T24" fmla="*/ 25 w 84"/>
                <a:gd name="T25" fmla="*/ 60 h 163"/>
                <a:gd name="T26" fmla="*/ 25 w 84"/>
                <a:gd name="T27" fmla="*/ 38 h 163"/>
                <a:gd name="T28" fmla="*/ 62 w 84"/>
                <a:gd name="T29" fmla="*/ 0 h 163"/>
                <a:gd name="T30" fmla="*/ 84 w 84"/>
                <a:gd name="T31" fmla="*/ 0 h 163"/>
                <a:gd name="T32" fmla="*/ 84 w 84"/>
                <a:gd name="T33" fmla="*/ 2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 h="163">
                  <a:moveTo>
                    <a:pt x="84" y="27"/>
                  </a:moveTo>
                  <a:cubicBezTo>
                    <a:pt x="69" y="27"/>
                    <a:pt x="69" y="27"/>
                    <a:pt x="69" y="27"/>
                  </a:cubicBezTo>
                  <a:cubicBezTo>
                    <a:pt x="57" y="27"/>
                    <a:pt x="54" y="33"/>
                    <a:pt x="54" y="41"/>
                  </a:cubicBezTo>
                  <a:cubicBezTo>
                    <a:pt x="54" y="60"/>
                    <a:pt x="54" y="60"/>
                    <a:pt x="54" y="60"/>
                  </a:cubicBezTo>
                  <a:cubicBezTo>
                    <a:pt x="83" y="60"/>
                    <a:pt x="83" y="60"/>
                    <a:pt x="83" y="60"/>
                  </a:cubicBezTo>
                  <a:cubicBezTo>
                    <a:pt x="83" y="88"/>
                    <a:pt x="83" y="88"/>
                    <a:pt x="83" y="88"/>
                  </a:cubicBezTo>
                  <a:cubicBezTo>
                    <a:pt x="54" y="88"/>
                    <a:pt x="54" y="88"/>
                    <a:pt x="54" y="88"/>
                  </a:cubicBezTo>
                  <a:cubicBezTo>
                    <a:pt x="54" y="163"/>
                    <a:pt x="54" y="163"/>
                    <a:pt x="54" y="163"/>
                  </a:cubicBezTo>
                  <a:cubicBezTo>
                    <a:pt x="25" y="163"/>
                    <a:pt x="25" y="163"/>
                    <a:pt x="25" y="163"/>
                  </a:cubicBezTo>
                  <a:cubicBezTo>
                    <a:pt x="25" y="88"/>
                    <a:pt x="25" y="88"/>
                    <a:pt x="25" y="88"/>
                  </a:cubicBezTo>
                  <a:cubicBezTo>
                    <a:pt x="0" y="88"/>
                    <a:pt x="0" y="88"/>
                    <a:pt x="0" y="88"/>
                  </a:cubicBezTo>
                  <a:cubicBezTo>
                    <a:pt x="0" y="60"/>
                    <a:pt x="0" y="60"/>
                    <a:pt x="0" y="60"/>
                  </a:cubicBezTo>
                  <a:cubicBezTo>
                    <a:pt x="25" y="60"/>
                    <a:pt x="25" y="60"/>
                    <a:pt x="25" y="60"/>
                  </a:cubicBezTo>
                  <a:cubicBezTo>
                    <a:pt x="25" y="38"/>
                    <a:pt x="25" y="38"/>
                    <a:pt x="25" y="38"/>
                  </a:cubicBezTo>
                  <a:cubicBezTo>
                    <a:pt x="25" y="13"/>
                    <a:pt x="40" y="0"/>
                    <a:pt x="62" y="0"/>
                  </a:cubicBezTo>
                  <a:cubicBezTo>
                    <a:pt x="84" y="0"/>
                    <a:pt x="84" y="0"/>
                    <a:pt x="84" y="0"/>
                  </a:cubicBezTo>
                  <a:lnTo>
                    <a:pt x="84" y="27"/>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54" name="Group 53"/>
          <p:cNvGrpSpPr/>
          <p:nvPr/>
        </p:nvGrpSpPr>
        <p:grpSpPr>
          <a:xfrm>
            <a:off x="9473536" y="5361672"/>
            <a:ext cx="1724341" cy="516155"/>
            <a:chOff x="3872969" y="5806923"/>
            <a:chExt cx="1724341" cy="516155"/>
          </a:xfrm>
        </p:grpSpPr>
        <p:sp>
          <p:nvSpPr>
            <p:cNvPr id="55" name="Oval 54"/>
            <p:cNvSpPr/>
            <p:nvPr/>
          </p:nvSpPr>
          <p:spPr>
            <a:xfrm>
              <a:off x="3872969" y="5806923"/>
              <a:ext cx="516155" cy="51615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p:cNvSpPr/>
            <p:nvPr/>
          </p:nvSpPr>
          <p:spPr>
            <a:xfrm>
              <a:off x="4477062" y="5806923"/>
              <a:ext cx="516155" cy="51615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p:cNvSpPr/>
            <p:nvPr/>
          </p:nvSpPr>
          <p:spPr>
            <a:xfrm>
              <a:off x="5081155" y="5806923"/>
              <a:ext cx="516155" cy="51615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63"/>
            <p:cNvSpPr>
              <a:spLocks/>
            </p:cNvSpPr>
            <p:nvPr/>
          </p:nvSpPr>
          <p:spPr bwMode="auto">
            <a:xfrm>
              <a:off x="4576091" y="5937921"/>
              <a:ext cx="318095" cy="261714"/>
            </a:xfrm>
            <a:custGeom>
              <a:avLst/>
              <a:gdLst>
                <a:gd name="T0" fmla="*/ 160 w 160"/>
                <a:gd name="T1" fmla="*/ 16 h 131"/>
                <a:gd name="T2" fmla="*/ 159 w 160"/>
                <a:gd name="T3" fmla="*/ 16 h 131"/>
                <a:gd name="T4" fmla="*/ 144 w 160"/>
                <a:gd name="T5" fmla="*/ 20 h 131"/>
                <a:gd name="T6" fmla="*/ 156 w 160"/>
                <a:gd name="T7" fmla="*/ 4 h 131"/>
                <a:gd name="T8" fmla="*/ 156 w 160"/>
                <a:gd name="T9" fmla="*/ 3 h 131"/>
                <a:gd name="T10" fmla="*/ 155 w 160"/>
                <a:gd name="T11" fmla="*/ 3 h 131"/>
                <a:gd name="T12" fmla="*/ 135 w 160"/>
                <a:gd name="T13" fmla="*/ 11 h 131"/>
                <a:gd name="T14" fmla="*/ 111 w 160"/>
                <a:gd name="T15" fmla="*/ 0 h 131"/>
                <a:gd name="T16" fmla="*/ 77 w 160"/>
                <a:gd name="T17" fmla="*/ 34 h 131"/>
                <a:gd name="T18" fmla="*/ 78 w 160"/>
                <a:gd name="T19" fmla="*/ 40 h 131"/>
                <a:gd name="T20" fmla="*/ 12 w 160"/>
                <a:gd name="T21" fmla="*/ 7 h 131"/>
                <a:gd name="T22" fmla="*/ 12 w 160"/>
                <a:gd name="T23" fmla="*/ 6 h 131"/>
                <a:gd name="T24" fmla="*/ 11 w 160"/>
                <a:gd name="T25" fmla="*/ 7 h 131"/>
                <a:gd name="T26" fmla="*/ 7 w 160"/>
                <a:gd name="T27" fmla="*/ 23 h 131"/>
                <a:gd name="T28" fmla="*/ 19 w 160"/>
                <a:gd name="T29" fmla="*/ 50 h 131"/>
                <a:gd name="T30" fmla="*/ 7 w 160"/>
                <a:gd name="T31" fmla="*/ 46 h 131"/>
                <a:gd name="T32" fmla="*/ 7 w 160"/>
                <a:gd name="T33" fmla="*/ 46 h 131"/>
                <a:gd name="T34" fmla="*/ 6 w 160"/>
                <a:gd name="T35" fmla="*/ 47 h 131"/>
                <a:gd name="T36" fmla="*/ 6 w 160"/>
                <a:gd name="T37" fmla="*/ 47 h 131"/>
                <a:gd name="T38" fmla="*/ 30 w 160"/>
                <a:gd name="T39" fmla="*/ 79 h 131"/>
                <a:gd name="T40" fmla="*/ 19 w 160"/>
                <a:gd name="T41" fmla="*/ 79 h 131"/>
                <a:gd name="T42" fmla="*/ 18 w 160"/>
                <a:gd name="T43" fmla="*/ 79 h 131"/>
                <a:gd name="T44" fmla="*/ 18 w 160"/>
                <a:gd name="T45" fmla="*/ 80 h 131"/>
                <a:gd name="T46" fmla="*/ 47 w 160"/>
                <a:gd name="T47" fmla="*/ 103 h 131"/>
                <a:gd name="T48" fmla="*/ 8 w 160"/>
                <a:gd name="T49" fmla="*/ 115 h 131"/>
                <a:gd name="T50" fmla="*/ 1 w 160"/>
                <a:gd name="T51" fmla="*/ 115 h 131"/>
                <a:gd name="T52" fmla="*/ 0 w 160"/>
                <a:gd name="T53" fmla="*/ 115 h 131"/>
                <a:gd name="T54" fmla="*/ 0 w 160"/>
                <a:gd name="T55" fmla="*/ 116 h 131"/>
                <a:gd name="T56" fmla="*/ 51 w 160"/>
                <a:gd name="T57" fmla="*/ 131 h 131"/>
                <a:gd name="T58" fmla="*/ 144 w 160"/>
                <a:gd name="T59" fmla="*/ 38 h 131"/>
                <a:gd name="T60" fmla="*/ 144 w 160"/>
                <a:gd name="T61" fmla="*/ 34 h 131"/>
                <a:gd name="T62" fmla="*/ 160 w 160"/>
                <a:gd name="T63" fmla="*/ 17 h 131"/>
                <a:gd name="T64" fmla="*/ 160 w 160"/>
                <a:gd name="T65" fmla="*/ 1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31">
                  <a:moveTo>
                    <a:pt x="160" y="16"/>
                  </a:moveTo>
                  <a:cubicBezTo>
                    <a:pt x="160" y="16"/>
                    <a:pt x="160" y="16"/>
                    <a:pt x="159" y="16"/>
                  </a:cubicBezTo>
                  <a:cubicBezTo>
                    <a:pt x="154" y="18"/>
                    <a:pt x="149" y="19"/>
                    <a:pt x="144" y="20"/>
                  </a:cubicBezTo>
                  <a:cubicBezTo>
                    <a:pt x="150" y="16"/>
                    <a:pt x="154" y="10"/>
                    <a:pt x="156" y="4"/>
                  </a:cubicBezTo>
                  <a:cubicBezTo>
                    <a:pt x="156" y="3"/>
                    <a:pt x="156" y="3"/>
                    <a:pt x="156" y="3"/>
                  </a:cubicBezTo>
                  <a:cubicBezTo>
                    <a:pt x="155" y="3"/>
                    <a:pt x="155" y="3"/>
                    <a:pt x="155" y="3"/>
                  </a:cubicBezTo>
                  <a:cubicBezTo>
                    <a:pt x="149" y="7"/>
                    <a:pt x="142" y="9"/>
                    <a:pt x="135" y="11"/>
                  </a:cubicBezTo>
                  <a:cubicBezTo>
                    <a:pt x="128" y="4"/>
                    <a:pt x="120" y="0"/>
                    <a:pt x="111" y="0"/>
                  </a:cubicBezTo>
                  <a:cubicBezTo>
                    <a:pt x="92" y="0"/>
                    <a:pt x="77" y="15"/>
                    <a:pt x="77" y="34"/>
                  </a:cubicBezTo>
                  <a:cubicBezTo>
                    <a:pt x="77" y="36"/>
                    <a:pt x="77" y="38"/>
                    <a:pt x="78" y="40"/>
                  </a:cubicBezTo>
                  <a:cubicBezTo>
                    <a:pt x="52" y="39"/>
                    <a:pt x="29" y="26"/>
                    <a:pt x="12" y="7"/>
                  </a:cubicBezTo>
                  <a:cubicBezTo>
                    <a:pt x="12" y="6"/>
                    <a:pt x="12" y="6"/>
                    <a:pt x="12" y="6"/>
                  </a:cubicBezTo>
                  <a:cubicBezTo>
                    <a:pt x="11" y="6"/>
                    <a:pt x="11" y="6"/>
                    <a:pt x="11" y="7"/>
                  </a:cubicBezTo>
                  <a:cubicBezTo>
                    <a:pt x="8" y="12"/>
                    <a:pt x="7" y="18"/>
                    <a:pt x="7" y="23"/>
                  </a:cubicBezTo>
                  <a:cubicBezTo>
                    <a:pt x="7" y="34"/>
                    <a:pt x="11" y="43"/>
                    <a:pt x="19" y="50"/>
                  </a:cubicBezTo>
                  <a:cubicBezTo>
                    <a:pt x="15" y="49"/>
                    <a:pt x="11" y="48"/>
                    <a:pt x="7" y="46"/>
                  </a:cubicBezTo>
                  <a:cubicBezTo>
                    <a:pt x="7" y="46"/>
                    <a:pt x="7" y="46"/>
                    <a:pt x="7" y="46"/>
                  </a:cubicBezTo>
                  <a:cubicBezTo>
                    <a:pt x="6" y="46"/>
                    <a:pt x="6" y="46"/>
                    <a:pt x="6" y="47"/>
                  </a:cubicBezTo>
                  <a:cubicBezTo>
                    <a:pt x="6" y="47"/>
                    <a:pt x="6" y="47"/>
                    <a:pt x="6" y="47"/>
                  </a:cubicBezTo>
                  <a:cubicBezTo>
                    <a:pt x="6" y="62"/>
                    <a:pt x="16" y="75"/>
                    <a:pt x="30" y="79"/>
                  </a:cubicBezTo>
                  <a:cubicBezTo>
                    <a:pt x="26" y="79"/>
                    <a:pt x="22" y="79"/>
                    <a:pt x="19" y="79"/>
                  </a:cubicBezTo>
                  <a:cubicBezTo>
                    <a:pt x="18" y="79"/>
                    <a:pt x="18" y="79"/>
                    <a:pt x="18" y="79"/>
                  </a:cubicBezTo>
                  <a:cubicBezTo>
                    <a:pt x="18" y="79"/>
                    <a:pt x="18" y="79"/>
                    <a:pt x="18" y="80"/>
                  </a:cubicBezTo>
                  <a:cubicBezTo>
                    <a:pt x="22" y="93"/>
                    <a:pt x="33" y="102"/>
                    <a:pt x="47" y="103"/>
                  </a:cubicBezTo>
                  <a:cubicBezTo>
                    <a:pt x="36" y="111"/>
                    <a:pt x="22" y="115"/>
                    <a:pt x="8" y="115"/>
                  </a:cubicBezTo>
                  <a:cubicBezTo>
                    <a:pt x="6" y="115"/>
                    <a:pt x="3" y="115"/>
                    <a:pt x="1" y="115"/>
                  </a:cubicBezTo>
                  <a:cubicBezTo>
                    <a:pt x="0" y="115"/>
                    <a:pt x="0" y="115"/>
                    <a:pt x="0" y="115"/>
                  </a:cubicBezTo>
                  <a:cubicBezTo>
                    <a:pt x="0" y="116"/>
                    <a:pt x="0" y="116"/>
                    <a:pt x="0" y="116"/>
                  </a:cubicBezTo>
                  <a:cubicBezTo>
                    <a:pt x="15" y="126"/>
                    <a:pt x="33" y="131"/>
                    <a:pt x="51" y="131"/>
                  </a:cubicBezTo>
                  <a:cubicBezTo>
                    <a:pt x="109" y="131"/>
                    <a:pt x="144" y="83"/>
                    <a:pt x="144" y="38"/>
                  </a:cubicBezTo>
                  <a:cubicBezTo>
                    <a:pt x="144" y="36"/>
                    <a:pt x="144" y="35"/>
                    <a:pt x="144" y="34"/>
                  </a:cubicBezTo>
                  <a:cubicBezTo>
                    <a:pt x="150" y="29"/>
                    <a:pt x="156" y="23"/>
                    <a:pt x="160" y="17"/>
                  </a:cubicBezTo>
                  <a:cubicBezTo>
                    <a:pt x="160" y="17"/>
                    <a:pt x="160" y="16"/>
                    <a:pt x="160" y="16"/>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Freeform 21"/>
            <p:cNvSpPr>
              <a:spLocks/>
            </p:cNvSpPr>
            <p:nvPr/>
          </p:nvSpPr>
          <p:spPr bwMode="auto">
            <a:xfrm>
              <a:off x="5235659" y="5934143"/>
              <a:ext cx="207145" cy="261714"/>
            </a:xfrm>
            <a:custGeom>
              <a:avLst/>
              <a:gdLst>
                <a:gd name="T0" fmla="*/ 129 w 323"/>
                <a:gd name="T1" fmla="*/ 272 h 408"/>
                <a:gd name="T2" fmla="*/ 68 w 323"/>
                <a:gd name="T3" fmla="*/ 408 h 408"/>
                <a:gd name="T4" fmla="*/ 98 w 323"/>
                <a:gd name="T5" fmla="*/ 196 h 408"/>
                <a:gd name="T6" fmla="*/ 149 w 323"/>
                <a:gd name="T7" fmla="*/ 99 h 408"/>
                <a:gd name="T8" fmla="*/ 172 w 323"/>
                <a:gd name="T9" fmla="*/ 257 h 408"/>
                <a:gd name="T10" fmla="*/ 234 w 323"/>
                <a:gd name="T11" fmla="*/ 73 h 408"/>
                <a:gd name="T12" fmla="*/ 47 w 323"/>
                <a:gd name="T13" fmla="*/ 173 h 408"/>
                <a:gd name="T14" fmla="*/ 57 w 323"/>
                <a:gd name="T15" fmla="*/ 239 h 408"/>
                <a:gd name="T16" fmla="*/ 1 w 323"/>
                <a:gd name="T17" fmla="*/ 147 h 408"/>
                <a:gd name="T18" fmla="*/ 137 w 323"/>
                <a:gd name="T19" fmla="*/ 9 h 408"/>
                <a:gd name="T20" fmla="*/ 310 w 323"/>
                <a:gd name="T21" fmla="*/ 119 h 408"/>
                <a:gd name="T22" fmla="*/ 183 w 323"/>
                <a:gd name="T23" fmla="*/ 298 h 408"/>
                <a:gd name="T24" fmla="*/ 129 w 323"/>
                <a:gd name="T25" fmla="*/ 2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 h="408">
                  <a:moveTo>
                    <a:pt x="129" y="272"/>
                  </a:moveTo>
                  <a:cubicBezTo>
                    <a:pt x="118" y="328"/>
                    <a:pt x="106" y="380"/>
                    <a:pt x="68" y="408"/>
                  </a:cubicBezTo>
                  <a:cubicBezTo>
                    <a:pt x="56" y="325"/>
                    <a:pt x="85" y="262"/>
                    <a:pt x="98" y="196"/>
                  </a:cubicBezTo>
                  <a:cubicBezTo>
                    <a:pt x="75" y="157"/>
                    <a:pt x="101" y="80"/>
                    <a:pt x="149" y="99"/>
                  </a:cubicBezTo>
                  <a:cubicBezTo>
                    <a:pt x="209" y="122"/>
                    <a:pt x="98" y="242"/>
                    <a:pt x="172" y="257"/>
                  </a:cubicBezTo>
                  <a:cubicBezTo>
                    <a:pt x="250" y="273"/>
                    <a:pt x="282" y="122"/>
                    <a:pt x="234" y="73"/>
                  </a:cubicBezTo>
                  <a:cubicBezTo>
                    <a:pt x="164" y="2"/>
                    <a:pt x="31" y="72"/>
                    <a:pt x="47" y="173"/>
                  </a:cubicBezTo>
                  <a:cubicBezTo>
                    <a:pt x="51" y="198"/>
                    <a:pt x="77" y="205"/>
                    <a:pt x="57" y="239"/>
                  </a:cubicBezTo>
                  <a:cubicBezTo>
                    <a:pt x="13" y="229"/>
                    <a:pt x="0" y="194"/>
                    <a:pt x="1" y="147"/>
                  </a:cubicBezTo>
                  <a:cubicBezTo>
                    <a:pt x="4" y="70"/>
                    <a:pt x="70" y="17"/>
                    <a:pt x="137" y="9"/>
                  </a:cubicBezTo>
                  <a:cubicBezTo>
                    <a:pt x="221" y="0"/>
                    <a:pt x="300" y="40"/>
                    <a:pt x="310" y="119"/>
                  </a:cubicBezTo>
                  <a:cubicBezTo>
                    <a:pt x="323" y="208"/>
                    <a:pt x="273" y="305"/>
                    <a:pt x="183" y="298"/>
                  </a:cubicBezTo>
                  <a:cubicBezTo>
                    <a:pt x="158" y="296"/>
                    <a:pt x="148" y="284"/>
                    <a:pt x="129" y="272"/>
                  </a:cubicBezTo>
                  <a:close/>
                </a:path>
              </a:pathLst>
            </a:cu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60" name="Freeform 62"/>
            <p:cNvSpPr>
              <a:spLocks/>
            </p:cNvSpPr>
            <p:nvPr/>
          </p:nvSpPr>
          <p:spPr bwMode="auto">
            <a:xfrm>
              <a:off x="4063583" y="5934143"/>
              <a:ext cx="134925" cy="261714"/>
            </a:xfrm>
            <a:custGeom>
              <a:avLst/>
              <a:gdLst>
                <a:gd name="T0" fmla="*/ 84 w 84"/>
                <a:gd name="T1" fmla="*/ 27 h 163"/>
                <a:gd name="T2" fmla="*/ 69 w 84"/>
                <a:gd name="T3" fmla="*/ 27 h 163"/>
                <a:gd name="T4" fmla="*/ 54 w 84"/>
                <a:gd name="T5" fmla="*/ 41 h 163"/>
                <a:gd name="T6" fmla="*/ 54 w 84"/>
                <a:gd name="T7" fmla="*/ 60 h 163"/>
                <a:gd name="T8" fmla="*/ 83 w 84"/>
                <a:gd name="T9" fmla="*/ 60 h 163"/>
                <a:gd name="T10" fmla="*/ 83 w 84"/>
                <a:gd name="T11" fmla="*/ 88 h 163"/>
                <a:gd name="T12" fmla="*/ 54 w 84"/>
                <a:gd name="T13" fmla="*/ 88 h 163"/>
                <a:gd name="T14" fmla="*/ 54 w 84"/>
                <a:gd name="T15" fmla="*/ 163 h 163"/>
                <a:gd name="T16" fmla="*/ 25 w 84"/>
                <a:gd name="T17" fmla="*/ 163 h 163"/>
                <a:gd name="T18" fmla="*/ 25 w 84"/>
                <a:gd name="T19" fmla="*/ 88 h 163"/>
                <a:gd name="T20" fmla="*/ 0 w 84"/>
                <a:gd name="T21" fmla="*/ 88 h 163"/>
                <a:gd name="T22" fmla="*/ 0 w 84"/>
                <a:gd name="T23" fmla="*/ 60 h 163"/>
                <a:gd name="T24" fmla="*/ 25 w 84"/>
                <a:gd name="T25" fmla="*/ 60 h 163"/>
                <a:gd name="T26" fmla="*/ 25 w 84"/>
                <a:gd name="T27" fmla="*/ 38 h 163"/>
                <a:gd name="T28" fmla="*/ 62 w 84"/>
                <a:gd name="T29" fmla="*/ 0 h 163"/>
                <a:gd name="T30" fmla="*/ 84 w 84"/>
                <a:gd name="T31" fmla="*/ 0 h 163"/>
                <a:gd name="T32" fmla="*/ 84 w 84"/>
                <a:gd name="T33" fmla="*/ 2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 h="163">
                  <a:moveTo>
                    <a:pt x="84" y="27"/>
                  </a:moveTo>
                  <a:cubicBezTo>
                    <a:pt x="69" y="27"/>
                    <a:pt x="69" y="27"/>
                    <a:pt x="69" y="27"/>
                  </a:cubicBezTo>
                  <a:cubicBezTo>
                    <a:pt x="57" y="27"/>
                    <a:pt x="54" y="33"/>
                    <a:pt x="54" y="41"/>
                  </a:cubicBezTo>
                  <a:cubicBezTo>
                    <a:pt x="54" y="60"/>
                    <a:pt x="54" y="60"/>
                    <a:pt x="54" y="60"/>
                  </a:cubicBezTo>
                  <a:cubicBezTo>
                    <a:pt x="83" y="60"/>
                    <a:pt x="83" y="60"/>
                    <a:pt x="83" y="60"/>
                  </a:cubicBezTo>
                  <a:cubicBezTo>
                    <a:pt x="83" y="88"/>
                    <a:pt x="83" y="88"/>
                    <a:pt x="83" y="88"/>
                  </a:cubicBezTo>
                  <a:cubicBezTo>
                    <a:pt x="54" y="88"/>
                    <a:pt x="54" y="88"/>
                    <a:pt x="54" y="88"/>
                  </a:cubicBezTo>
                  <a:cubicBezTo>
                    <a:pt x="54" y="163"/>
                    <a:pt x="54" y="163"/>
                    <a:pt x="54" y="163"/>
                  </a:cubicBezTo>
                  <a:cubicBezTo>
                    <a:pt x="25" y="163"/>
                    <a:pt x="25" y="163"/>
                    <a:pt x="25" y="163"/>
                  </a:cubicBezTo>
                  <a:cubicBezTo>
                    <a:pt x="25" y="88"/>
                    <a:pt x="25" y="88"/>
                    <a:pt x="25" y="88"/>
                  </a:cubicBezTo>
                  <a:cubicBezTo>
                    <a:pt x="0" y="88"/>
                    <a:pt x="0" y="88"/>
                    <a:pt x="0" y="88"/>
                  </a:cubicBezTo>
                  <a:cubicBezTo>
                    <a:pt x="0" y="60"/>
                    <a:pt x="0" y="60"/>
                    <a:pt x="0" y="60"/>
                  </a:cubicBezTo>
                  <a:cubicBezTo>
                    <a:pt x="25" y="60"/>
                    <a:pt x="25" y="60"/>
                    <a:pt x="25" y="60"/>
                  </a:cubicBezTo>
                  <a:cubicBezTo>
                    <a:pt x="25" y="38"/>
                    <a:pt x="25" y="38"/>
                    <a:pt x="25" y="38"/>
                  </a:cubicBezTo>
                  <a:cubicBezTo>
                    <a:pt x="25" y="13"/>
                    <a:pt x="40" y="0"/>
                    <a:pt x="62" y="0"/>
                  </a:cubicBezTo>
                  <a:cubicBezTo>
                    <a:pt x="84" y="0"/>
                    <a:pt x="84" y="0"/>
                    <a:pt x="84" y="0"/>
                  </a:cubicBezTo>
                  <a:lnTo>
                    <a:pt x="84" y="27"/>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215189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anim calcmode="lin" valueType="num">
                                      <p:cBhvr>
                                        <p:cTn id="16"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anim calcmode="lin" valueType="num">
                                      <p:cBhvr>
                                        <p:cTn id="22" dur="500" fill="hold"/>
                                        <p:tgtEl>
                                          <p:spTgt spid="31"/>
                                        </p:tgtEl>
                                        <p:attrNameLst>
                                          <p:attrName>ppt_x</p:attrName>
                                        </p:attrNameLst>
                                      </p:cBhvr>
                                      <p:tavLst>
                                        <p:tav tm="0">
                                          <p:val>
                                            <p:strVal val="#ppt_x"/>
                                          </p:val>
                                        </p:tav>
                                        <p:tav tm="100000">
                                          <p:val>
                                            <p:strVal val="#ppt_x"/>
                                          </p:val>
                                        </p:tav>
                                      </p:tavLst>
                                    </p:anim>
                                    <p:anim calcmode="lin" valueType="num">
                                      <p:cBhvr>
                                        <p:cTn id="23" dur="500" fill="hold"/>
                                        <p:tgtEl>
                                          <p:spTgt spid="31"/>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53" presetClass="entr" presetSubtype="16" fill="hold" grpId="0" nodeType="afterEffect" nodePh="1">
                                  <p:stCondLst>
                                    <p:cond delay="0"/>
                                  </p:stCondLst>
                                  <p:endCondLst>
                                    <p:cond evt="begin" delay="0">
                                      <p:tn val="25"/>
                                    </p:cond>
                                  </p:endCondLst>
                                  <p:childTnLst>
                                    <p:set>
                                      <p:cBhvr>
                                        <p:cTn id="26" dur="1" fill="hold">
                                          <p:stCondLst>
                                            <p:cond delay="0"/>
                                          </p:stCondLst>
                                        </p:cTn>
                                        <p:tgtEl>
                                          <p:spTgt spid="13">
                                            <p:txEl>
                                              <p:pRg st="0" end="0"/>
                                            </p:txEl>
                                          </p:spTgt>
                                        </p:tgtEl>
                                        <p:attrNameLst>
                                          <p:attrName>style.visibility</p:attrName>
                                        </p:attrNameLst>
                                      </p:cBhvr>
                                      <p:to>
                                        <p:strVal val="visible"/>
                                      </p:to>
                                    </p:set>
                                    <p:anim calcmode="lin" valueType="num">
                                      <p:cBhvr>
                                        <p:cTn id="27"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28"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29" dur="500"/>
                                        <p:tgtEl>
                                          <p:spTgt spid="13">
                                            <p:txEl>
                                              <p:pRg st="0" end="0"/>
                                            </p:txEl>
                                          </p:spTgt>
                                        </p:tgtEl>
                                      </p:cBhvr>
                                    </p:animEffect>
                                  </p:childTnLst>
                                </p:cTn>
                              </p:par>
                            </p:childTnLst>
                          </p:cTn>
                        </p:par>
                        <p:par>
                          <p:cTn id="30" fill="hold">
                            <p:stCondLst>
                              <p:cond delay="2500"/>
                            </p:stCondLst>
                            <p:childTnLst>
                              <p:par>
                                <p:cTn id="31" presetID="42" presetClass="entr" presetSubtype="0" fill="hold" grpId="0" nodeType="afterEffect" nodePh="1">
                                  <p:stCondLst>
                                    <p:cond delay="0"/>
                                  </p:stCondLst>
                                  <p:endCondLst>
                                    <p:cond evt="begin" delay="0">
                                      <p:tn val="31"/>
                                    </p:cond>
                                  </p:endCondLst>
                                  <p:childTnLst>
                                    <p:set>
                                      <p:cBhvr>
                                        <p:cTn id="32" dur="1" fill="hold">
                                          <p:stCondLst>
                                            <p:cond delay="0"/>
                                          </p:stCondLst>
                                        </p:cTn>
                                        <p:tgtEl>
                                          <p:spTgt spid="21">
                                            <p:txEl>
                                              <p:pRg st="0" end="0"/>
                                            </p:txEl>
                                          </p:spTgt>
                                        </p:tgtEl>
                                        <p:attrNameLst>
                                          <p:attrName>style.visibility</p:attrName>
                                        </p:attrNameLst>
                                      </p:cBhvr>
                                      <p:to>
                                        <p:strVal val="visible"/>
                                      </p:to>
                                    </p:set>
                                    <p:animEffect transition="in" filter="fade">
                                      <p:cBhvr>
                                        <p:cTn id="33" dur="500"/>
                                        <p:tgtEl>
                                          <p:spTgt spid="21">
                                            <p:txEl>
                                              <p:pRg st="0" end="0"/>
                                            </p:txEl>
                                          </p:spTgt>
                                        </p:tgtEl>
                                      </p:cBhvr>
                                    </p:animEffect>
                                    <p:anim calcmode="lin" valueType="num">
                                      <p:cBhvr>
                                        <p:cTn id="34"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35" dur="5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par>
                          <p:cTn id="36" fill="hold">
                            <p:stCondLst>
                              <p:cond delay="3000"/>
                            </p:stCondLst>
                            <p:childTnLst>
                              <p:par>
                                <p:cTn id="37" presetID="53" presetClass="entr" presetSubtype="16" fill="hold" nodeType="after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p:cTn id="39" dur="500" fill="hold"/>
                                        <p:tgtEl>
                                          <p:spTgt spid="25"/>
                                        </p:tgtEl>
                                        <p:attrNameLst>
                                          <p:attrName>ppt_w</p:attrName>
                                        </p:attrNameLst>
                                      </p:cBhvr>
                                      <p:tavLst>
                                        <p:tav tm="0">
                                          <p:val>
                                            <p:fltVal val="0"/>
                                          </p:val>
                                        </p:tav>
                                        <p:tav tm="100000">
                                          <p:val>
                                            <p:strVal val="#ppt_w"/>
                                          </p:val>
                                        </p:tav>
                                      </p:tavLst>
                                    </p:anim>
                                    <p:anim calcmode="lin" valueType="num">
                                      <p:cBhvr>
                                        <p:cTn id="40" dur="500" fill="hold"/>
                                        <p:tgtEl>
                                          <p:spTgt spid="25"/>
                                        </p:tgtEl>
                                        <p:attrNameLst>
                                          <p:attrName>ppt_h</p:attrName>
                                        </p:attrNameLst>
                                      </p:cBhvr>
                                      <p:tavLst>
                                        <p:tav tm="0">
                                          <p:val>
                                            <p:fltVal val="0"/>
                                          </p:val>
                                        </p:tav>
                                        <p:tav tm="100000">
                                          <p:val>
                                            <p:strVal val="#ppt_h"/>
                                          </p:val>
                                        </p:tav>
                                      </p:tavLst>
                                    </p:anim>
                                    <p:animEffect transition="in" filter="fade">
                                      <p:cBhvr>
                                        <p:cTn id="41" dur="500"/>
                                        <p:tgtEl>
                                          <p:spTgt spid="25"/>
                                        </p:tgtEl>
                                      </p:cBhvr>
                                    </p:animEffect>
                                  </p:childTnLst>
                                </p:cTn>
                              </p:par>
                            </p:childTnLst>
                          </p:cTn>
                        </p:par>
                        <p:par>
                          <p:cTn id="42" fill="hold">
                            <p:stCondLst>
                              <p:cond delay="3500"/>
                            </p:stCondLst>
                            <p:childTnLst>
                              <p:par>
                                <p:cTn id="43" presetID="42" presetClass="entr" presetSubtype="0" fill="hold" grpId="0" nodeType="after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500"/>
                                        <p:tgtEl>
                                          <p:spTgt spid="33"/>
                                        </p:tgtEl>
                                      </p:cBhvr>
                                    </p:animEffect>
                                    <p:anim calcmode="lin" valueType="num">
                                      <p:cBhvr>
                                        <p:cTn id="46" dur="500" fill="hold"/>
                                        <p:tgtEl>
                                          <p:spTgt spid="33"/>
                                        </p:tgtEl>
                                        <p:attrNameLst>
                                          <p:attrName>ppt_x</p:attrName>
                                        </p:attrNameLst>
                                      </p:cBhvr>
                                      <p:tavLst>
                                        <p:tav tm="0">
                                          <p:val>
                                            <p:strVal val="#ppt_x"/>
                                          </p:val>
                                        </p:tav>
                                        <p:tav tm="100000">
                                          <p:val>
                                            <p:strVal val="#ppt_x"/>
                                          </p:val>
                                        </p:tav>
                                      </p:tavLst>
                                    </p:anim>
                                    <p:anim calcmode="lin" valueType="num">
                                      <p:cBhvr>
                                        <p:cTn id="47" dur="500" fill="hold"/>
                                        <p:tgtEl>
                                          <p:spTgt spid="33"/>
                                        </p:tgtEl>
                                        <p:attrNameLst>
                                          <p:attrName>ppt_y</p:attrName>
                                        </p:attrNameLst>
                                      </p:cBhvr>
                                      <p:tavLst>
                                        <p:tav tm="0">
                                          <p:val>
                                            <p:strVal val="#ppt_y+.1"/>
                                          </p:val>
                                        </p:tav>
                                        <p:tav tm="100000">
                                          <p:val>
                                            <p:strVal val="#ppt_y"/>
                                          </p:val>
                                        </p:tav>
                                      </p:tavLst>
                                    </p:anim>
                                  </p:childTnLst>
                                </p:cTn>
                              </p:par>
                            </p:childTnLst>
                          </p:cTn>
                        </p:par>
                        <p:par>
                          <p:cTn id="48" fill="hold">
                            <p:stCondLst>
                              <p:cond delay="4000"/>
                            </p:stCondLst>
                            <p:childTnLst>
                              <p:par>
                                <p:cTn id="49" presetID="53" presetClass="entr" presetSubtype="16" fill="hold" grpId="0" nodeType="afterEffect" nodePh="1">
                                  <p:stCondLst>
                                    <p:cond delay="0"/>
                                  </p:stCondLst>
                                  <p:endCondLst>
                                    <p:cond evt="begin" delay="0">
                                      <p:tn val="49"/>
                                    </p:cond>
                                  </p:endCondLst>
                                  <p:childTnLst>
                                    <p:set>
                                      <p:cBhvr>
                                        <p:cTn id="50" dur="1" fill="hold">
                                          <p:stCondLst>
                                            <p:cond delay="0"/>
                                          </p:stCondLst>
                                        </p:cTn>
                                        <p:tgtEl>
                                          <p:spTgt spid="15">
                                            <p:txEl>
                                              <p:pRg st="0" end="0"/>
                                            </p:txEl>
                                          </p:spTgt>
                                        </p:tgtEl>
                                        <p:attrNameLst>
                                          <p:attrName>style.visibility</p:attrName>
                                        </p:attrNameLst>
                                      </p:cBhvr>
                                      <p:to>
                                        <p:strVal val="visible"/>
                                      </p:to>
                                    </p:set>
                                    <p:anim calcmode="lin" valueType="num">
                                      <p:cBhvr>
                                        <p:cTn id="51"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52"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53" dur="500"/>
                                        <p:tgtEl>
                                          <p:spTgt spid="15">
                                            <p:txEl>
                                              <p:pRg st="0" end="0"/>
                                            </p:txEl>
                                          </p:spTgt>
                                        </p:tgtEl>
                                      </p:cBhvr>
                                    </p:animEffect>
                                  </p:childTnLst>
                                </p:cTn>
                              </p:par>
                            </p:childTnLst>
                          </p:cTn>
                        </p:par>
                        <p:par>
                          <p:cTn id="54" fill="hold">
                            <p:stCondLst>
                              <p:cond delay="4500"/>
                            </p:stCondLst>
                            <p:childTnLst>
                              <p:par>
                                <p:cTn id="55" presetID="42" presetClass="entr" presetSubtype="0" fill="hold" grpId="0" nodeType="afterEffect" nodePh="1">
                                  <p:stCondLst>
                                    <p:cond delay="0"/>
                                  </p:stCondLst>
                                  <p:endCondLst>
                                    <p:cond evt="begin" delay="0">
                                      <p:tn val="55"/>
                                    </p:cond>
                                  </p:endCondLst>
                                  <p:childTnLst>
                                    <p:set>
                                      <p:cBhvr>
                                        <p:cTn id="56" dur="1" fill="hold">
                                          <p:stCondLst>
                                            <p:cond delay="0"/>
                                          </p:stCondLst>
                                        </p:cTn>
                                        <p:tgtEl>
                                          <p:spTgt spid="22">
                                            <p:txEl>
                                              <p:pRg st="0" end="0"/>
                                            </p:txEl>
                                          </p:spTgt>
                                        </p:tgtEl>
                                        <p:attrNameLst>
                                          <p:attrName>style.visibility</p:attrName>
                                        </p:attrNameLst>
                                      </p:cBhvr>
                                      <p:to>
                                        <p:strVal val="visible"/>
                                      </p:to>
                                    </p:set>
                                    <p:animEffect transition="in" filter="fade">
                                      <p:cBhvr>
                                        <p:cTn id="57" dur="500"/>
                                        <p:tgtEl>
                                          <p:spTgt spid="22">
                                            <p:txEl>
                                              <p:pRg st="0" end="0"/>
                                            </p:txEl>
                                          </p:spTgt>
                                        </p:tgtEl>
                                      </p:cBhvr>
                                    </p:animEffect>
                                    <p:anim calcmode="lin" valueType="num">
                                      <p:cBhvr>
                                        <p:cTn id="58"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59" dur="500" fill="hold"/>
                                        <p:tgtEl>
                                          <p:spTgt spid="22">
                                            <p:txEl>
                                              <p:pRg st="0" end="0"/>
                                            </p:txEl>
                                          </p:spTgt>
                                        </p:tgtEl>
                                        <p:attrNameLst>
                                          <p:attrName>ppt_y</p:attrName>
                                        </p:attrNameLst>
                                      </p:cBhvr>
                                      <p:tavLst>
                                        <p:tav tm="0">
                                          <p:val>
                                            <p:strVal val="#ppt_y+.1"/>
                                          </p:val>
                                        </p:tav>
                                        <p:tav tm="100000">
                                          <p:val>
                                            <p:strVal val="#ppt_y"/>
                                          </p:val>
                                        </p:tav>
                                      </p:tavLst>
                                    </p:anim>
                                  </p:childTnLst>
                                </p:cTn>
                              </p:par>
                            </p:childTnLst>
                          </p:cTn>
                        </p:par>
                        <p:par>
                          <p:cTn id="60" fill="hold">
                            <p:stCondLst>
                              <p:cond delay="5000"/>
                            </p:stCondLst>
                            <p:childTnLst>
                              <p:par>
                                <p:cTn id="61" presetID="53" presetClass="entr" presetSubtype="16" fill="hold" nodeType="afterEffect">
                                  <p:stCondLst>
                                    <p:cond delay="0"/>
                                  </p:stCondLst>
                                  <p:childTnLst>
                                    <p:set>
                                      <p:cBhvr>
                                        <p:cTn id="62" dur="1" fill="hold">
                                          <p:stCondLst>
                                            <p:cond delay="0"/>
                                          </p:stCondLst>
                                        </p:cTn>
                                        <p:tgtEl>
                                          <p:spTgt spid="40"/>
                                        </p:tgtEl>
                                        <p:attrNameLst>
                                          <p:attrName>style.visibility</p:attrName>
                                        </p:attrNameLst>
                                      </p:cBhvr>
                                      <p:to>
                                        <p:strVal val="visible"/>
                                      </p:to>
                                    </p:set>
                                    <p:anim calcmode="lin" valueType="num">
                                      <p:cBhvr>
                                        <p:cTn id="63" dur="500" fill="hold"/>
                                        <p:tgtEl>
                                          <p:spTgt spid="40"/>
                                        </p:tgtEl>
                                        <p:attrNameLst>
                                          <p:attrName>ppt_w</p:attrName>
                                        </p:attrNameLst>
                                      </p:cBhvr>
                                      <p:tavLst>
                                        <p:tav tm="0">
                                          <p:val>
                                            <p:fltVal val="0"/>
                                          </p:val>
                                        </p:tav>
                                        <p:tav tm="100000">
                                          <p:val>
                                            <p:strVal val="#ppt_w"/>
                                          </p:val>
                                        </p:tav>
                                      </p:tavLst>
                                    </p:anim>
                                    <p:anim calcmode="lin" valueType="num">
                                      <p:cBhvr>
                                        <p:cTn id="64" dur="500" fill="hold"/>
                                        <p:tgtEl>
                                          <p:spTgt spid="40"/>
                                        </p:tgtEl>
                                        <p:attrNameLst>
                                          <p:attrName>ppt_h</p:attrName>
                                        </p:attrNameLst>
                                      </p:cBhvr>
                                      <p:tavLst>
                                        <p:tav tm="0">
                                          <p:val>
                                            <p:fltVal val="0"/>
                                          </p:val>
                                        </p:tav>
                                        <p:tav tm="100000">
                                          <p:val>
                                            <p:strVal val="#ppt_h"/>
                                          </p:val>
                                        </p:tav>
                                      </p:tavLst>
                                    </p:anim>
                                    <p:animEffect transition="in" filter="fade">
                                      <p:cBhvr>
                                        <p:cTn id="65" dur="500"/>
                                        <p:tgtEl>
                                          <p:spTgt spid="40"/>
                                        </p:tgtEl>
                                      </p:cBhvr>
                                    </p:animEffect>
                                  </p:childTnLst>
                                </p:cTn>
                              </p:par>
                            </p:childTnLst>
                          </p:cTn>
                        </p:par>
                        <p:par>
                          <p:cTn id="66" fill="hold">
                            <p:stCondLst>
                              <p:cond delay="5500"/>
                            </p:stCondLst>
                            <p:childTnLst>
                              <p:par>
                                <p:cTn id="67" presetID="42" presetClass="entr" presetSubtype="0" fill="hold" grpId="0" nodeType="after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anim calcmode="lin" valueType="num">
                                      <p:cBhvr>
                                        <p:cTn id="70" dur="500" fill="hold"/>
                                        <p:tgtEl>
                                          <p:spTgt spid="35"/>
                                        </p:tgtEl>
                                        <p:attrNameLst>
                                          <p:attrName>ppt_x</p:attrName>
                                        </p:attrNameLst>
                                      </p:cBhvr>
                                      <p:tavLst>
                                        <p:tav tm="0">
                                          <p:val>
                                            <p:strVal val="#ppt_x"/>
                                          </p:val>
                                        </p:tav>
                                        <p:tav tm="100000">
                                          <p:val>
                                            <p:strVal val="#ppt_x"/>
                                          </p:val>
                                        </p:tav>
                                      </p:tavLst>
                                    </p:anim>
                                    <p:anim calcmode="lin" valueType="num">
                                      <p:cBhvr>
                                        <p:cTn id="71" dur="500" fill="hold"/>
                                        <p:tgtEl>
                                          <p:spTgt spid="35"/>
                                        </p:tgtEl>
                                        <p:attrNameLst>
                                          <p:attrName>ppt_y</p:attrName>
                                        </p:attrNameLst>
                                      </p:cBhvr>
                                      <p:tavLst>
                                        <p:tav tm="0">
                                          <p:val>
                                            <p:strVal val="#ppt_y+.1"/>
                                          </p:val>
                                        </p:tav>
                                        <p:tav tm="100000">
                                          <p:val>
                                            <p:strVal val="#ppt_y"/>
                                          </p:val>
                                        </p:tav>
                                      </p:tavLst>
                                    </p:anim>
                                  </p:childTnLst>
                                </p:cTn>
                              </p:par>
                            </p:childTnLst>
                          </p:cTn>
                        </p:par>
                        <p:par>
                          <p:cTn id="72" fill="hold">
                            <p:stCondLst>
                              <p:cond delay="6000"/>
                            </p:stCondLst>
                            <p:childTnLst>
                              <p:par>
                                <p:cTn id="73" presetID="53" presetClass="entr" presetSubtype="16" fill="hold" grpId="0" nodeType="afterEffect" nodePh="1">
                                  <p:stCondLst>
                                    <p:cond delay="0"/>
                                  </p:stCondLst>
                                  <p:endCondLst>
                                    <p:cond evt="begin" delay="0">
                                      <p:tn val="73"/>
                                    </p:cond>
                                  </p:endCondLst>
                                  <p:childTnLst>
                                    <p:set>
                                      <p:cBhvr>
                                        <p:cTn id="74" dur="1" fill="hold">
                                          <p:stCondLst>
                                            <p:cond delay="0"/>
                                          </p:stCondLst>
                                        </p:cTn>
                                        <p:tgtEl>
                                          <p:spTgt spid="17">
                                            <p:txEl>
                                              <p:pRg st="0" end="0"/>
                                            </p:txEl>
                                          </p:spTgt>
                                        </p:tgtEl>
                                        <p:attrNameLst>
                                          <p:attrName>style.visibility</p:attrName>
                                        </p:attrNameLst>
                                      </p:cBhvr>
                                      <p:to>
                                        <p:strVal val="visible"/>
                                      </p:to>
                                    </p:set>
                                    <p:anim calcmode="lin" valueType="num">
                                      <p:cBhvr>
                                        <p:cTn id="75" dur="5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76" dur="5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77" dur="500"/>
                                        <p:tgtEl>
                                          <p:spTgt spid="17">
                                            <p:txEl>
                                              <p:pRg st="0" end="0"/>
                                            </p:txEl>
                                          </p:spTgt>
                                        </p:tgtEl>
                                      </p:cBhvr>
                                    </p:animEffect>
                                  </p:childTnLst>
                                </p:cTn>
                              </p:par>
                            </p:childTnLst>
                          </p:cTn>
                        </p:par>
                        <p:par>
                          <p:cTn id="78" fill="hold">
                            <p:stCondLst>
                              <p:cond delay="6500"/>
                            </p:stCondLst>
                            <p:childTnLst>
                              <p:par>
                                <p:cTn id="79" presetID="42" presetClass="entr" presetSubtype="0" fill="hold" grpId="0" nodeType="afterEffect" nodePh="1">
                                  <p:stCondLst>
                                    <p:cond delay="0"/>
                                  </p:stCondLst>
                                  <p:endCondLst>
                                    <p:cond evt="begin" delay="0">
                                      <p:tn val="79"/>
                                    </p:cond>
                                  </p:endCondLst>
                                  <p:childTnLst>
                                    <p:set>
                                      <p:cBhvr>
                                        <p:cTn id="80" dur="1" fill="hold">
                                          <p:stCondLst>
                                            <p:cond delay="0"/>
                                          </p:stCondLst>
                                        </p:cTn>
                                        <p:tgtEl>
                                          <p:spTgt spid="23">
                                            <p:txEl>
                                              <p:pRg st="0" end="0"/>
                                            </p:txEl>
                                          </p:spTgt>
                                        </p:tgtEl>
                                        <p:attrNameLst>
                                          <p:attrName>style.visibility</p:attrName>
                                        </p:attrNameLst>
                                      </p:cBhvr>
                                      <p:to>
                                        <p:strVal val="visible"/>
                                      </p:to>
                                    </p:set>
                                    <p:animEffect transition="in" filter="fade">
                                      <p:cBhvr>
                                        <p:cTn id="81" dur="500"/>
                                        <p:tgtEl>
                                          <p:spTgt spid="23">
                                            <p:txEl>
                                              <p:pRg st="0" end="0"/>
                                            </p:txEl>
                                          </p:spTgt>
                                        </p:tgtEl>
                                      </p:cBhvr>
                                    </p:animEffect>
                                    <p:anim calcmode="lin" valueType="num">
                                      <p:cBhvr>
                                        <p:cTn id="82"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83" dur="50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par>
                          <p:cTn id="84" fill="hold">
                            <p:stCondLst>
                              <p:cond delay="7000"/>
                            </p:stCondLst>
                            <p:childTnLst>
                              <p:par>
                                <p:cTn id="85" presetID="53" presetClass="entr" presetSubtype="16" fill="hold" nodeType="afterEffect">
                                  <p:stCondLst>
                                    <p:cond delay="0"/>
                                  </p:stCondLst>
                                  <p:childTnLst>
                                    <p:set>
                                      <p:cBhvr>
                                        <p:cTn id="86" dur="1" fill="hold">
                                          <p:stCondLst>
                                            <p:cond delay="0"/>
                                          </p:stCondLst>
                                        </p:cTn>
                                        <p:tgtEl>
                                          <p:spTgt spid="47"/>
                                        </p:tgtEl>
                                        <p:attrNameLst>
                                          <p:attrName>style.visibility</p:attrName>
                                        </p:attrNameLst>
                                      </p:cBhvr>
                                      <p:to>
                                        <p:strVal val="visible"/>
                                      </p:to>
                                    </p:set>
                                    <p:anim calcmode="lin" valueType="num">
                                      <p:cBhvr>
                                        <p:cTn id="87" dur="500" fill="hold"/>
                                        <p:tgtEl>
                                          <p:spTgt spid="47"/>
                                        </p:tgtEl>
                                        <p:attrNameLst>
                                          <p:attrName>ppt_w</p:attrName>
                                        </p:attrNameLst>
                                      </p:cBhvr>
                                      <p:tavLst>
                                        <p:tav tm="0">
                                          <p:val>
                                            <p:fltVal val="0"/>
                                          </p:val>
                                        </p:tav>
                                        <p:tav tm="100000">
                                          <p:val>
                                            <p:strVal val="#ppt_w"/>
                                          </p:val>
                                        </p:tav>
                                      </p:tavLst>
                                    </p:anim>
                                    <p:anim calcmode="lin" valueType="num">
                                      <p:cBhvr>
                                        <p:cTn id="88" dur="500" fill="hold"/>
                                        <p:tgtEl>
                                          <p:spTgt spid="47"/>
                                        </p:tgtEl>
                                        <p:attrNameLst>
                                          <p:attrName>ppt_h</p:attrName>
                                        </p:attrNameLst>
                                      </p:cBhvr>
                                      <p:tavLst>
                                        <p:tav tm="0">
                                          <p:val>
                                            <p:fltVal val="0"/>
                                          </p:val>
                                        </p:tav>
                                        <p:tav tm="100000">
                                          <p:val>
                                            <p:strVal val="#ppt_h"/>
                                          </p:val>
                                        </p:tav>
                                      </p:tavLst>
                                    </p:anim>
                                    <p:animEffect transition="in" filter="fade">
                                      <p:cBhvr>
                                        <p:cTn id="89" dur="500"/>
                                        <p:tgtEl>
                                          <p:spTgt spid="47"/>
                                        </p:tgtEl>
                                      </p:cBhvr>
                                    </p:animEffect>
                                  </p:childTnLst>
                                </p:cTn>
                              </p:par>
                            </p:childTnLst>
                          </p:cTn>
                        </p:par>
                        <p:par>
                          <p:cTn id="90" fill="hold">
                            <p:stCondLst>
                              <p:cond delay="7500"/>
                            </p:stCondLst>
                            <p:childTnLst>
                              <p:par>
                                <p:cTn id="91" presetID="42" presetClass="entr" presetSubtype="0" fill="hold" grpId="0" nodeType="afterEffect">
                                  <p:stCondLst>
                                    <p:cond delay="0"/>
                                  </p:stCondLst>
                                  <p:childTnLst>
                                    <p:set>
                                      <p:cBhvr>
                                        <p:cTn id="92" dur="1" fill="hold">
                                          <p:stCondLst>
                                            <p:cond delay="0"/>
                                          </p:stCondLst>
                                        </p:cTn>
                                        <p:tgtEl>
                                          <p:spTgt spid="37"/>
                                        </p:tgtEl>
                                        <p:attrNameLst>
                                          <p:attrName>style.visibility</p:attrName>
                                        </p:attrNameLst>
                                      </p:cBhvr>
                                      <p:to>
                                        <p:strVal val="visible"/>
                                      </p:to>
                                    </p:set>
                                    <p:animEffect transition="in" filter="fade">
                                      <p:cBhvr>
                                        <p:cTn id="93" dur="500"/>
                                        <p:tgtEl>
                                          <p:spTgt spid="37"/>
                                        </p:tgtEl>
                                      </p:cBhvr>
                                    </p:animEffect>
                                    <p:anim calcmode="lin" valueType="num">
                                      <p:cBhvr>
                                        <p:cTn id="94" dur="500" fill="hold"/>
                                        <p:tgtEl>
                                          <p:spTgt spid="37"/>
                                        </p:tgtEl>
                                        <p:attrNameLst>
                                          <p:attrName>ppt_x</p:attrName>
                                        </p:attrNameLst>
                                      </p:cBhvr>
                                      <p:tavLst>
                                        <p:tav tm="0">
                                          <p:val>
                                            <p:strVal val="#ppt_x"/>
                                          </p:val>
                                        </p:tav>
                                        <p:tav tm="100000">
                                          <p:val>
                                            <p:strVal val="#ppt_x"/>
                                          </p:val>
                                        </p:tav>
                                      </p:tavLst>
                                    </p:anim>
                                    <p:anim calcmode="lin" valueType="num">
                                      <p:cBhvr>
                                        <p:cTn id="95" dur="500" fill="hold"/>
                                        <p:tgtEl>
                                          <p:spTgt spid="37"/>
                                        </p:tgtEl>
                                        <p:attrNameLst>
                                          <p:attrName>ppt_y</p:attrName>
                                        </p:attrNameLst>
                                      </p:cBhvr>
                                      <p:tavLst>
                                        <p:tav tm="0">
                                          <p:val>
                                            <p:strVal val="#ppt_y+.1"/>
                                          </p:val>
                                        </p:tav>
                                        <p:tav tm="100000">
                                          <p:val>
                                            <p:strVal val="#ppt_y"/>
                                          </p:val>
                                        </p:tav>
                                      </p:tavLst>
                                    </p:anim>
                                  </p:childTnLst>
                                </p:cTn>
                              </p:par>
                            </p:childTnLst>
                          </p:cTn>
                        </p:par>
                        <p:par>
                          <p:cTn id="96" fill="hold">
                            <p:stCondLst>
                              <p:cond delay="8000"/>
                            </p:stCondLst>
                            <p:childTnLst>
                              <p:par>
                                <p:cTn id="97" presetID="53" presetClass="entr" presetSubtype="16" fill="hold" grpId="0" nodeType="afterEffect" nodePh="1">
                                  <p:stCondLst>
                                    <p:cond delay="0"/>
                                  </p:stCondLst>
                                  <p:endCondLst>
                                    <p:cond evt="begin" delay="0">
                                      <p:tn val="97"/>
                                    </p:cond>
                                  </p:endCondLst>
                                  <p:childTnLst>
                                    <p:set>
                                      <p:cBhvr>
                                        <p:cTn id="98" dur="1" fill="hold">
                                          <p:stCondLst>
                                            <p:cond delay="0"/>
                                          </p:stCondLst>
                                        </p:cTn>
                                        <p:tgtEl>
                                          <p:spTgt spid="19">
                                            <p:txEl>
                                              <p:pRg st="0" end="0"/>
                                            </p:txEl>
                                          </p:spTgt>
                                        </p:tgtEl>
                                        <p:attrNameLst>
                                          <p:attrName>style.visibility</p:attrName>
                                        </p:attrNameLst>
                                      </p:cBhvr>
                                      <p:to>
                                        <p:strVal val="visible"/>
                                      </p:to>
                                    </p:set>
                                    <p:anim calcmode="lin" valueType="num">
                                      <p:cBhvr>
                                        <p:cTn id="99"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100"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101" dur="500"/>
                                        <p:tgtEl>
                                          <p:spTgt spid="19">
                                            <p:txEl>
                                              <p:pRg st="0" end="0"/>
                                            </p:txEl>
                                          </p:spTgt>
                                        </p:tgtEl>
                                      </p:cBhvr>
                                    </p:animEffect>
                                  </p:childTnLst>
                                </p:cTn>
                              </p:par>
                            </p:childTnLst>
                          </p:cTn>
                        </p:par>
                        <p:par>
                          <p:cTn id="102" fill="hold">
                            <p:stCondLst>
                              <p:cond delay="8500"/>
                            </p:stCondLst>
                            <p:childTnLst>
                              <p:par>
                                <p:cTn id="103" presetID="42" presetClass="entr" presetSubtype="0" fill="hold" grpId="0" nodeType="afterEffect" nodePh="1">
                                  <p:stCondLst>
                                    <p:cond delay="0"/>
                                  </p:stCondLst>
                                  <p:endCondLst>
                                    <p:cond evt="begin" delay="0">
                                      <p:tn val="103"/>
                                    </p:cond>
                                  </p:endCondLst>
                                  <p:childTnLst>
                                    <p:set>
                                      <p:cBhvr>
                                        <p:cTn id="104" dur="1" fill="hold">
                                          <p:stCondLst>
                                            <p:cond delay="0"/>
                                          </p:stCondLst>
                                        </p:cTn>
                                        <p:tgtEl>
                                          <p:spTgt spid="24">
                                            <p:txEl>
                                              <p:pRg st="0" end="0"/>
                                            </p:txEl>
                                          </p:spTgt>
                                        </p:tgtEl>
                                        <p:attrNameLst>
                                          <p:attrName>style.visibility</p:attrName>
                                        </p:attrNameLst>
                                      </p:cBhvr>
                                      <p:to>
                                        <p:strVal val="visible"/>
                                      </p:to>
                                    </p:set>
                                    <p:animEffect transition="in" filter="fade">
                                      <p:cBhvr>
                                        <p:cTn id="105" dur="500"/>
                                        <p:tgtEl>
                                          <p:spTgt spid="24">
                                            <p:txEl>
                                              <p:pRg st="0" end="0"/>
                                            </p:txEl>
                                          </p:spTgt>
                                        </p:tgtEl>
                                      </p:cBhvr>
                                    </p:animEffect>
                                    <p:anim calcmode="lin" valueType="num">
                                      <p:cBhvr>
                                        <p:cTn id="106"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07" dur="500" fill="hold"/>
                                        <p:tgtEl>
                                          <p:spTgt spid="24">
                                            <p:txEl>
                                              <p:pRg st="0" end="0"/>
                                            </p:txEl>
                                          </p:spTgt>
                                        </p:tgtEl>
                                        <p:attrNameLst>
                                          <p:attrName>ppt_y</p:attrName>
                                        </p:attrNameLst>
                                      </p:cBhvr>
                                      <p:tavLst>
                                        <p:tav tm="0">
                                          <p:val>
                                            <p:strVal val="#ppt_y+.1"/>
                                          </p:val>
                                        </p:tav>
                                        <p:tav tm="100000">
                                          <p:val>
                                            <p:strVal val="#ppt_y"/>
                                          </p:val>
                                        </p:tav>
                                      </p:tavLst>
                                    </p:anim>
                                  </p:childTnLst>
                                </p:cTn>
                              </p:par>
                            </p:childTnLst>
                          </p:cTn>
                        </p:par>
                        <p:par>
                          <p:cTn id="108" fill="hold">
                            <p:stCondLst>
                              <p:cond delay="9000"/>
                            </p:stCondLst>
                            <p:childTnLst>
                              <p:par>
                                <p:cTn id="109" presetID="53" presetClass="entr" presetSubtype="16" fill="hold" nodeType="afterEffect">
                                  <p:stCondLst>
                                    <p:cond delay="0"/>
                                  </p:stCondLst>
                                  <p:childTnLst>
                                    <p:set>
                                      <p:cBhvr>
                                        <p:cTn id="110" dur="1" fill="hold">
                                          <p:stCondLst>
                                            <p:cond delay="0"/>
                                          </p:stCondLst>
                                        </p:cTn>
                                        <p:tgtEl>
                                          <p:spTgt spid="54"/>
                                        </p:tgtEl>
                                        <p:attrNameLst>
                                          <p:attrName>style.visibility</p:attrName>
                                        </p:attrNameLst>
                                      </p:cBhvr>
                                      <p:to>
                                        <p:strVal val="visible"/>
                                      </p:to>
                                    </p:set>
                                    <p:anim calcmode="lin" valueType="num">
                                      <p:cBhvr>
                                        <p:cTn id="111" dur="500" fill="hold"/>
                                        <p:tgtEl>
                                          <p:spTgt spid="54"/>
                                        </p:tgtEl>
                                        <p:attrNameLst>
                                          <p:attrName>ppt_w</p:attrName>
                                        </p:attrNameLst>
                                      </p:cBhvr>
                                      <p:tavLst>
                                        <p:tav tm="0">
                                          <p:val>
                                            <p:fltVal val="0"/>
                                          </p:val>
                                        </p:tav>
                                        <p:tav tm="100000">
                                          <p:val>
                                            <p:strVal val="#ppt_w"/>
                                          </p:val>
                                        </p:tav>
                                      </p:tavLst>
                                    </p:anim>
                                    <p:anim calcmode="lin" valueType="num">
                                      <p:cBhvr>
                                        <p:cTn id="112" dur="500" fill="hold"/>
                                        <p:tgtEl>
                                          <p:spTgt spid="54"/>
                                        </p:tgtEl>
                                        <p:attrNameLst>
                                          <p:attrName>ppt_h</p:attrName>
                                        </p:attrNameLst>
                                      </p:cBhvr>
                                      <p:tavLst>
                                        <p:tav tm="0">
                                          <p:val>
                                            <p:fltVal val="0"/>
                                          </p:val>
                                        </p:tav>
                                        <p:tav tm="100000">
                                          <p:val>
                                            <p:strVal val="#ppt_h"/>
                                          </p:val>
                                        </p:tav>
                                      </p:tavLst>
                                    </p:anim>
                                    <p:animEffect transition="in" filter="fade">
                                      <p:cBhvr>
                                        <p:cTn id="11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p:tmplLst>
          <p:tmpl lvl="1">
            <p:tnLst>
              <p:par>
                <p:cTn presetID="42"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P spid="13"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childTnLst>
                </p:cTn>
              </p:par>
            </p:tnLst>
          </p:tmpl>
        </p:tmplLst>
      </p:bldP>
      <p:bldP spid="15"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childTnLst>
                </p:cTn>
              </p:par>
            </p:tnLst>
          </p:tmpl>
        </p:tmplLst>
      </p:bldP>
      <p:bldP spid="17"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17"/>
                        </p:tgtEl>
                        <p:attrNameLst>
                          <p:attrName>style.visibility</p:attrName>
                        </p:attrNameLst>
                      </p:cBhvr>
                      <p:to>
                        <p:strVal val="visible"/>
                      </p:to>
                    </p:set>
                    <p:anim calcmode="lin" valueType="num">
                      <p:cBhvr>
                        <p:cTn dur="500" fill="hold"/>
                        <p:tgtEl>
                          <p:spTgt spid="17"/>
                        </p:tgtEl>
                        <p:attrNameLst>
                          <p:attrName>ppt_w</p:attrName>
                        </p:attrNameLst>
                      </p:cBhvr>
                      <p:tavLst>
                        <p:tav tm="0">
                          <p:val>
                            <p:fltVal val="0"/>
                          </p:val>
                        </p:tav>
                        <p:tav tm="100000">
                          <p:val>
                            <p:strVal val="#ppt_w"/>
                          </p:val>
                        </p:tav>
                      </p:tavLst>
                    </p:anim>
                    <p:anim calcmode="lin" valueType="num">
                      <p:cBhvr>
                        <p:cTn dur="500" fill="hold"/>
                        <p:tgtEl>
                          <p:spTgt spid="17"/>
                        </p:tgtEl>
                        <p:attrNameLst>
                          <p:attrName>ppt_h</p:attrName>
                        </p:attrNameLst>
                      </p:cBhvr>
                      <p:tavLst>
                        <p:tav tm="0">
                          <p:val>
                            <p:fltVal val="0"/>
                          </p:val>
                        </p:tav>
                        <p:tav tm="100000">
                          <p:val>
                            <p:strVal val="#ppt_h"/>
                          </p:val>
                        </p:tav>
                      </p:tavLst>
                    </p:anim>
                    <p:animEffect transition="in" filter="fade">
                      <p:cBhvr>
                        <p:cTn dur="500"/>
                        <p:tgtEl>
                          <p:spTgt spid="17"/>
                        </p:tgtEl>
                      </p:cBhvr>
                    </p:animEffect>
                  </p:childTnLst>
                </p:cTn>
              </p:par>
            </p:tnLst>
          </p:tmpl>
        </p:tmplLst>
      </p:bldP>
      <p:bldP spid="19"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19"/>
                        </p:tgtEl>
                        <p:attrNameLst>
                          <p:attrName>style.visibility</p:attrName>
                        </p:attrNameLst>
                      </p:cBhvr>
                      <p:to>
                        <p:strVal val="visible"/>
                      </p:to>
                    </p:set>
                    <p:anim calcmode="lin" valueType="num">
                      <p:cBhvr>
                        <p:cTn dur="500" fill="hold"/>
                        <p:tgtEl>
                          <p:spTgt spid="19"/>
                        </p:tgtEl>
                        <p:attrNameLst>
                          <p:attrName>ppt_w</p:attrName>
                        </p:attrNameLst>
                      </p:cBhvr>
                      <p:tavLst>
                        <p:tav tm="0">
                          <p:val>
                            <p:fltVal val="0"/>
                          </p:val>
                        </p:tav>
                        <p:tav tm="100000">
                          <p:val>
                            <p:strVal val="#ppt_w"/>
                          </p:val>
                        </p:tav>
                      </p:tavLst>
                    </p:anim>
                    <p:anim calcmode="lin" valueType="num">
                      <p:cBhvr>
                        <p:cTn dur="500" fill="hold"/>
                        <p:tgtEl>
                          <p:spTgt spid="19"/>
                        </p:tgtEl>
                        <p:attrNameLst>
                          <p:attrName>ppt_h</p:attrName>
                        </p:attrNameLst>
                      </p:cBhvr>
                      <p:tavLst>
                        <p:tav tm="0">
                          <p:val>
                            <p:fltVal val="0"/>
                          </p:val>
                        </p:tav>
                        <p:tav tm="100000">
                          <p:val>
                            <p:strVal val="#ppt_h"/>
                          </p:val>
                        </p:tav>
                      </p:tavLst>
                    </p:anim>
                    <p:animEffect transition="in" filter="fade">
                      <p:cBhvr>
                        <p:cTn dur="500"/>
                        <p:tgtEl>
                          <p:spTgt spid="19"/>
                        </p:tgtEl>
                      </p:cBhvr>
                    </p:animEffect>
                  </p:childTnLst>
                </p:cTn>
              </p:par>
            </p:tnLst>
          </p:tmpl>
        </p:tmplLst>
      </p:bldP>
      <p:bldP spid="21"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anim calcmode="lin" valueType="num">
                      <p:cBhvr>
                        <p:cTn dur="500" fill="hold"/>
                        <p:tgtEl>
                          <p:spTgt spid="22"/>
                        </p:tgtEl>
                        <p:attrNameLst>
                          <p:attrName>ppt_x</p:attrName>
                        </p:attrNameLst>
                      </p:cBhvr>
                      <p:tavLst>
                        <p:tav tm="0">
                          <p:val>
                            <p:strVal val="#ppt_x"/>
                          </p:val>
                        </p:tav>
                        <p:tav tm="100000">
                          <p:val>
                            <p:strVal val="#ppt_x"/>
                          </p:val>
                        </p:tav>
                      </p:tavLst>
                    </p:anim>
                    <p:anim calcmode="lin" valueType="num">
                      <p:cBhvr>
                        <p:cTn dur="500" fill="hold"/>
                        <p:tgtEl>
                          <p:spTgt spid="22"/>
                        </p:tgtEl>
                        <p:attrNameLst>
                          <p:attrName>ppt_y</p:attrName>
                        </p:attrNameLst>
                      </p:cBhvr>
                      <p:tavLst>
                        <p:tav tm="0">
                          <p:val>
                            <p:strVal val="#ppt_y+.1"/>
                          </p:val>
                        </p:tav>
                        <p:tav tm="100000">
                          <p:val>
                            <p:strVal val="#ppt_y"/>
                          </p:val>
                        </p:tav>
                      </p:tavLst>
                    </p:anim>
                  </p:childTnLst>
                </p:cTn>
              </p:par>
            </p:tnLst>
          </p:tmpl>
        </p:tmplLst>
      </p:bldP>
      <p:bldP spid="23"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anim calcmode="lin" valueType="num">
                      <p:cBhvr>
                        <p:cTn dur="500" fill="hold"/>
                        <p:tgtEl>
                          <p:spTgt spid="23"/>
                        </p:tgtEl>
                        <p:attrNameLst>
                          <p:attrName>ppt_x</p:attrName>
                        </p:attrNameLst>
                      </p:cBhvr>
                      <p:tavLst>
                        <p:tav tm="0">
                          <p:val>
                            <p:strVal val="#ppt_x"/>
                          </p:val>
                        </p:tav>
                        <p:tav tm="100000">
                          <p:val>
                            <p:strVal val="#ppt_x"/>
                          </p:val>
                        </p:tav>
                      </p:tavLst>
                    </p:anim>
                    <p:anim calcmode="lin" valueType="num">
                      <p:cBhvr>
                        <p:cTn dur="500" fill="hold"/>
                        <p:tgtEl>
                          <p:spTgt spid="23"/>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anim calcmode="lin" valueType="num">
                      <p:cBhvr>
                        <p:cTn dur="500" fill="hold"/>
                        <p:tgtEl>
                          <p:spTgt spid="24"/>
                        </p:tgtEl>
                        <p:attrNameLst>
                          <p:attrName>ppt_x</p:attrName>
                        </p:attrNameLst>
                      </p:cBhvr>
                      <p:tavLst>
                        <p:tav tm="0">
                          <p:val>
                            <p:strVal val="#ppt_x"/>
                          </p:val>
                        </p:tav>
                        <p:tav tm="100000">
                          <p:val>
                            <p:strVal val="#ppt_x"/>
                          </p:val>
                        </p:tav>
                      </p:tavLst>
                    </p:anim>
                    <p:anim calcmode="lin" valueType="num">
                      <p:cBhvr>
                        <p:cTn dur="500" fill="hold"/>
                        <p:tgtEl>
                          <p:spTgt spid="24"/>
                        </p:tgtEl>
                        <p:attrNameLst>
                          <p:attrName>ppt_y</p:attrName>
                        </p:attrNameLst>
                      </p:cBhvr>
                      <p:tavLst>
                        <p:tav tm="0">
                          <p:val>
                            <p:strVal val="#ppt_y+.1"/>
                          </p:val>
                        </p:tav>
                        <p:tav tm="100000">
                          <p:val>
                            <p:strVal val="#ppt_y"/>
                          </p:val>
                        </p:tav>
                      </p:tavLst>
                    </p:anim>
                  </p:childTnLst>
                </p:cTn>
              </p:par>
            </p:tnLst>
          </p:tmpl>
        </p:tmplLst>
      </p:bldP>
      <p:bldP spid="31" grpId="0" animBg="1"/>
      <p:bldP spid="33" grpId="0" animBg="1"/>
      <p:bldP spid="35" grpId="0" animBg="1"/>
      <p:bldP spid="37" grpId="0"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7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692150"/>
            <a:ext cx="11233150" cy="405130"/>
          </a:xfrm>
        </p:spPr>
        <p:txBody>
          <a:bodyPr/>
          <a:lstStyle>
            <a:lvl1pPr>
              <a:defRPr b="1">
                <a:solidFill>
                  <a:schemeClr val="tx1">
                    <a:lumMod val="75000"/>
                    <a:lumOff val="25000"/>
                  </a:schemeClr>
                </a:solidFill>
              </a:defRPr>
            </a:lvl1pPr>
          </a:lstStyle>
          <a:p>
            <a:r>
              <a:rPr lang="en-US" dirty="0"/>
              <a:t>CLICK TO EDIT MASTER TITLE STYLE</a:t>
            </a:r>
            <a:endParaRPr lang="en-AU" dirty="0"/>
          </a:p>
        </p:txBody>
      </p:sp>
      <p:sp>
        <p:nvSpPr>
          <p:cNvPr id="3" name="Date Placeholder 2"/>
          <p:cNvSpPr>
            <a:spLocks noGrp="1"/>
          </p:cNvSpPr>
          <p:nvPr>
            <p:ph type="dt" sz="half" idx="10"/>
          </p:nvPr>
        </p:nvSpPr>
        <p:spPr/>
        <p:txBody>
          <a:bodyPr/>
          <a:lstStyle/>
          <a:p>
            <a:fld id="{0524DF04-4A41-4019-B612-4AD496971AD4}" type="datetime1">
              <a:rPr lang="en-AU" smtClean="0"/>
              <a:t>13/06/2019</a:t>
            </a:fld>
            <a:endParaRPr lang="en-AU"/>
          </a:p>
        </p:txBody>
      </p:sp>
      <p:sp>
        <p:nvSpPr>
          <p:cNvPr id="4" name="Footer Placeholder 3"/>
          <p:cNvSpPr>
            <a:spLocks noGrp="1"/>
          </p:cNvSpPr>
          <p:nvPr>
            <p:ph type="ftr" sz="quarter" idx="11"/>
          </p:nvPr>
        </p:nvSpPr>
        <p:spPr/>
        <p:txBody>
          <a:bodyPr/>
          <a:lstStyle/>
          <a:p>
            <a:r>
              <a:rPr lang="en-AU"/>
              <a:t>www.net-pro.tn</a:t>
            </a:r>
          </a:p>
        </p:txBody>
      </p:sp>
      <p:sp>
        <p:nvSpPr>
          <p:cNvPr id="5" name="Slide Number Placeholder 4"/>
          <p:cNvSpPr>
            <a:spLocks noGrp="1"/>
          </p:cNvSpPr>
          <p:nvPr>
            <p:ph type="sldNum" sz="quarter" idx="12"/>
          </p:nvPr>
        </p:nvSpPr>
        <p:spPr/>
        <p:txBody>
          <a:bodyPr/>
          <a:lstStyle/>
          <a:p>
            <a:fld id="{B2368EEF-F8D6-448A-9AF0-691E77075A3E}" type="slidenum">
              <a:rPr lang="en-AU" smtClean="0"/>
              <a:t>‹N°›</a:t>
            </a:fld>
            <a:endParaRPr lang="en-AU"/>
          </a:p>
        </p:txBody>
      </p:sp>
      <p:sp>
        <p:nvSpPr>
          <p:cNvPr id="7" name="Text Placeholder 6"/>
          <p:cNvSpPr>
            <a:spLocks noGrp="1"/>
          </p:cNvSpPr>
          <p:nvPr>
            <p:ph type="body" sz="quarter" idx="13"/>
          </p:nvPr>
        </p:nvSpPr>
        <p:spPr>
          <a:xfrm>
            <a:off x="479425" y="393700"/>
            <a:ext cx="3559175" cy="273050"/>
          </a:xfrm>
        </p:spPr>
        <p:txBody>
          <a:bodyPr/>
          <a:lstStyle>
            <a:lvl1pPr>
              <a:defRPr>
                <a:solidFill>
                  <a:schemeClr val="tx1">
                    <a:lumMod val="65000"/>
                    <a:lumOff val="35000"/>
                  </a:schemeClr>
                </a:solidFill>
                <a:latin typeface="+mj-lt"/>
              </a:defRPr>
            </a:lvl1pPr>
          </a:lstStyle>
          <a:p>
            <a:pPr lvl="0"/>
            <a:r>
              <a:rPr lang="fr-FR"/>
              <a:t>Cliquez pour modifier les styles du texte du masque</a:t>
            </a:r>
          </a:p>
        </p:txBody>
      </p:sp>
      <p:sp>
        <p:nvSpPr>
          <p:cNvPr id="8" name="Text Placeholder 2"/>
          <p:cNvSpPr>
            <a:spLocks noGrp="1"/>
          </p:cNvSpPr>
          <p:nvPr>
            <p:ph type="body" idx="1"/>
          </p:nvPr>
        </p:nvSpPr>
        <p:spPr>
          <a:xfrm>
            <a:off x="479425" y="1154764"/>
            <a:ext cx="11233150" cy="272983"/>
          </a:xfrm>
        </p:spPr>
        <p:txBody>
          <a:bodyPr>
            <a:normAutofit/>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13" name="Text Placeholder 21"/>
          <p:cNvSpPr>
            <a:spLocks noGrp="1"/>
          </p:cNvSpPr>
          <p:nvPr>
            <p:ph type="body" sz="quarter" idx="20"/>
          </p:nvPr>
        </p:nvSpPr>
        <p:spPr>
          <a:xfrm>
            <a:off x="8153400" y="5316142"/>
            <a:ext cx="2492492" cy="256811"/>
          </a:xfrm>
        </p:spPr>
        <p:txBody>
          <a:bodyPr>
            <a:noAutofit/>
          </a:bodyPr>
          <a:lstStyle>
            <a:lvl1pPr algn="ctr">
              <a:defRPr sz="1400">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1" name="Text Placeholder 21"/>
          <p:cNvSpPr>
            <a:spLocks noGrp="1"/>
          </p:cNvSpPr>
          <p:nvPr>
            <p:ph type="body" sz="quarter" idx="29"/>
          </p:nvPr>
        </p:nvSpPr>
        <p:spPr>
          <a:xfrm>
            <a:off x="8153400" y="5593818"/>
            <a:ext cx="2492492" cy="330467"/>
          </a:xfrm>
        </p:spPr>
        <p:txBody>
          <a:bodyPr>
            <a:normAutofit/>
          </a:bodyPr>
          <a:lstStyle>
            <a:lvl1pPr algn="ct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31" name="Picture Placeholder 30"/>
          <p:cNvSpPr>
            <a:spLocks noGrp="1"/>
          </p:cNvSpPr>
          <p:nvPr>
            <p:ph type="pic" sz="quarter" idx="33" hasCustomPrompt="1"/>
          </p:nvPr>
        </p:nvSpPr>
        <p:spPr>
          <a:xfrm>
            <a:off x="8153400" y="1898601"/>
            <a:ext cx="2492492" cy="3145782"/>
          </a:xfrm>
          <a:solidFill>
            <a:schemeClr val="bg1">
              <a:lumMod val="85000"/>
            </a:schemeClr>
          </a:solidFill>
        </p:spPr>
        <p:txBody>
          <a:bodyPr/>
          <a:lstStyle>
            <a:lvl1pPr>
              <a:defRPr/>
            </a:lvl1pPr>
          </a:lstStyle>
          <a:p>
            <a:r>
              <a:rPr lang="id-ID" dirty="0"/>
              <a:t>Pic here</a:t>
            </a:r>
            <a:endParaRPr lang="en-AU" dirty="0"/>
          </a:p>
        </p:txBody>
      </p:sp>
      <p:sp>
        <p:nvSpPr>
          <p:cNvPr id="25" name="Text Placeholder 21"/>
          <p:cNvSpPr>
            <a:spLocks noGrp="1"/>
          </p:cNvSpPr>
          <p:nvPr>
            <p:ph type="body" sz="quarter" idx="34"/>
          </p:nvPr>
        </p:nvSpPr>
        <p:spPr>
          <a:xfrm>
            <a:off x="479425" y="2048885"/>
            <a:ext cx="5616575" cy="360363"/>
          </a:xfrm>
        </p:spPr>
        <p:txBody>
          <a:bodyPr/>
          <a:lstStyle>
            <a:lvl1pPr>
              <a:defRPr>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6" name="Text Placeholder 21"/>
          <p:cNvSpPr>
            <a:spLocks noGrp="1"/>
          </p:cNvSpPr>
          <p:nvPr>
            <p:ph type="body" sz="quarter" idx="21"/>
          </p:nvPr>
        </p:nvSpPr>
        <p:spPr>
          <a:xfrm>
            <a:off x="479425" y="2457996"/>
            <a:ext cx="5616575" cy="971004"/>
          </a:xfrm>
        </p:spPr>
        <p:txBody>
          <a:bodyPr>
            <a:normAutofit/>
          </a:bodyPr>
          <a:lstStyle>
            <a:lvl1pP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Tree>
    <p:extLst>
      <p:ext uri="{BB962C8B-B14F-4D97-AF65-F5344CB8AC3E}">
        <p14:creationId xmlns:p14="http://schemas.microsoft.com/office/powerpoint/2010/main" val="353785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anim calcmode="lin" valueType="num">
                                      <p:cBhvr>
                                        <p:cTn id="16"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anim calcmode="lin" valueType="num">
                                      <p:cBhvr>
                                        <p:cTn id="22" dur="500" fill="hold"/>
                                        <p:tgtEl>
                                          <p:spTgt spid="31"/>
                                        </p:tgtEl>
                                        <p:attrNameLst>
                                          <p:attrName>ppt_x</p:attrName>
                                        </p:attrNameLst>
                                      </p:cBhvr>
                                      <p:tavLst>
                                        <p:tav tm="0">
                                          <p:val>
                                            <p:strVal val="#ppt_x"/>
                                          </p:val>
                                        </p:tav>
                                        <p:tav tm="100000">
                                          <p:val>
                                            <p:strVal val="#ppt_x"/>
                                          </p:val>
                                        </p:tav>
                                      </p:tavLst>
                                    </p:anim>
                                    <p:anim calcmode="lin" valueType="num">
                                      <p:cBhvr>
                                        <p:cTn id="23" dur="500" fill="hold"/>
                                        <p:tgtEl>
                                          <p:spTgt spid="31"/>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53" presetClass="entr" presetSubtype="16" fill="hold" grpId="0" nodeType="afterEffect" nodePh="1">
                                  <p:stCondLst>
                                    <p:cond delay="0"/>
                                  </p:stCondLst>
                                  <p:endCondLst>
                                    <p:cond evt="begin" delay="0">
                                      <p:tn val="25"/>
                                    </p:cond>
                                  </p:endCondLst>
                                  <p:childTnLst>
                                    <p:set>
                                      <p:cBhvr>
                                        <p:cTn id="26" dur="1" fill="hold">
                                          <p:stCondLst>
                                            <p:cond delay="0"/>
                                          </p:stCondLst>
                                        </p:cTn>
                                        <p:tgtEl>
                                          <p:spTgt spid="13">
                                            <p:txEl>
                                              <p:pRg st="0" end="0"/>
                                            </p:txEl>
                                          </p:spTgt>
                                        </p:tgtEl>
                                        <p:attrNameLst>
                                          <p:attrName>style.visibility</p:attrName>
                                        </p:attrNameLst>
                                      </p:cBhvr>
                                      <p:to>
                                        <p:strVal val="visible"/>
                                      </p:to>
                                    </p:set>
                                    <p:anim calcmode="lin" valueType="num">
                                      <p:cBhvr>
                                        <p:cTn id="27"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28"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29" dur="500"/>
                                        <p:tgtEl>
                                          <p:spTgt spid="13">
                                            <p:txEl>
                                              <p:pRg st="0" end="0"/>
                                            </p:txEl>
                                          </p:spTgt>
                                        </p:tgtEl>
                                      </p:cBhvr>
                                    </p:animEffect>
                                  </p:childTnLst>
                                </p:cTn>
                              </p:par>
                            </p:childTnLst>
                          </p:cTn>
                        </p:par>
                        <p:par>
                          <p:cTn id="30" fill="hold">
                            <p:stCondLst>
                              <p:cond delay="2500"/>
                            </p:stCondLst>
                            <p:childTnLst>
                              <p:par>
                                <p:cTn id="31" presetID="42" presetClass="entr" presetSubtype="0" fill="hold" grpId="0" nodeType="afterEffect" nodePh="1">
                                  <p:stCondLst>
                                    <p:cond delay="0"/>
                                  </p:stCondLst>
                                  <p:endCondLst>
                                    <p:cond evt="begin" delay="0">
                                      <p:tn val="31"/>
                                    </p:cond>
                                  </p:endCondLst>
                                  <p:childTnLst>
                                    <p:set>
                                      <p:cBhvr>
                                        <p:cTn id="32" dur="1" fill="hold">
                                          <p:stCondLst>
                                            <p:cond delay="0"/>
                                          </p:stCondLst>
                                        </p:cTn>
                                        <p:tgtEl>
                                          <p:spTgt spid="21">
                                            <p:txEl>
                                              <p:pRg st="0" end="0"/>
                                            </p:txEl>
                                          </p:spTgt>
                                        </p:tgtEl>
                                        <p:attrNameLst>
                                          <p:attrName>style.visibility</p:attrName>
                                        </p:attrNameLst>
                                      </p:cBhvr>
                                      <p:to>
                                        <p:strVal val="visible"/>
                                      </p:to>
                                    </p:set>
                                    <p:animEffect transition="in" filter="fade">
                                      <p:cBhvr>
                                        <p:cTn id="33" dur="500"/>
                                        <p:tgtEl>
                                          <p:spTgt spid="21">
                                            <p:txEl>
                                              <p:pRg st="0" end="0"/>
                                            </p:txEl>
                                          </p:spTgt>
                                        </p:tgtEl>
                                      </p:cBhvr>
                                    </p:animEffect>
                                    <p:anim calcmode="lin" valueType="num">
                                      <p:cBhvr>
                                        <p:cTn id="34"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35" dur="5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par>
                          <p:cTn id="36" fill="hold">
                            <p:stCondLst>
                              <p:cond delay="3000"/>
                            </p:stCondLst>
                            <p:childTnLst>
                              <p:par>
                                <p:cTn id="37" presetID="53" presetClass="entr" presetSubtype="16" fill="hold" grpId="0" nodeType="afterEffect" nodePh="1">
                                  <p:stCondLst>
                                    <p:cond delay="0"/>
                                  </p:stCondLst>
                                  <p:endCondLst>
                                    <p:cond evt="begin" delay="0">
                                      <p:tn val="37"/>
                                    </p:cond>
                                  </p:endCondLst>
                                  <p:childTnLst>
                                    <p:set>
                                      <p:cBhvr>
                                        <p:cTn id="38" dur="1" fill="hold">
                                          <p:stCondLst>
                                            <p:cond delay="0"/>
                                          </p:stCondLst>
                                        </p:cTn>
                                        <p:tgtEl>
                                          <p:spTgt spid="25">
                                            <p:txEl>
                                              <p:pRg st="0" end="0"/>
                                            </p:txEl>
                                          </p:spTgt>
                                        </p:tgtEl>
                                        <p:attrNameLst>
                                          <p:attrName>style.visibility</p:attrName>
                                        </p:attrNameLst>
                                      </p:cBhvr>
                                      <p:to>
                                        <p:strVal val="visible"/>
                                      </p:to>
                                    </p:set>
                                    <p:anim calcmode="lin" valueType="num">
                                      <p:cBhvr>
                                        <p:cTn id="39" dur="5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40" dur="500" fill="hold"/>
                                        <p:tgtEl>
                                          <p:spTgt spid="25">
                                            <p:txEl>
                                              <p:pRg st="0" end="0"/>
                                            </p:txEl>
                                          </p:spTgt>
                                        </p:tgtEl>
                                        <p:attrNameLst>
                                          <p:attrName>ppt_h</p:attrName>
                                        </p:attrNameLst>
                                      </p:cBhvr>
                                      <p:tavLst>
                                        <p:tav tm="0">
                                          <p:val>
                                            <p:fltVal val="0"/>
                                          </p:val>
                                        </p:tav>
                                        <p:tav tm="100000">
                                          <p:val>
                                            <p:strVal val="#ppt_h"/>
                                          </p:val>
                                        </p:tav>
                                      </p:tavLst>
                                    </p:anim>
                                    <p:animEffect transition="in" filter="fade">
                                      <p:cBhvr>
                                        <p:cTn id="41" dur="500"/>
                                        <p:tgtEl>
                                          <p:spTgt spid="25">
                                            <p:txEl>
                                              <p:pRg st="0" end="0"/>
                                            </p:txEl>
                                          </p:spTgt>
                                        </p:tgtEl>
                                      </p:cBhvr>
                                    </p:animEffect>
                                  </p:childTnLst>
                                </p:cTn>
                              </p:par>
                            </p:childTnLst>
                          </p:cTn>
                        </p:par>
                        <p:par>
                          <p:cTn id="42" fill="hold">
                            <p:stCondLst>
                              <p:cond delay="3500"/>
                            </p:stCondLst>
                            <p:childTnLst>
                              <p:par>
                                <p:cTn id="43" presetID="42" presetClass="entr" presetSubtype="0" fill="hold" grpId="0" nodeType="afterEffect" nodePh="1">
                                  <p:stCondLst>
                                    <p:cond delay="0"/>
                                  </p:stCondLst>
                                  <p:endCondLst>
                                    <p:cond evt="begin" delay="0">
                                      <p:tn val="43"/>
                                    </p:cond>
                                  </p:endCondLst>
                                  <p:childTnLst>
                                    <p:set>
                                      <p:cBhvr>
                                        <p:cTn id="44" dur="1" fill="hold">
                                          <p:stCondLst>
                                            <p:cond delay="0"/>
                                          </p:stCondLst>
                                        </p:cTn>
                                        <p:tgtEl>
                                          <p:spTgt spid="26">
                                            <p:txEl>
                                              <p:pRg st="0" end="0"/>
                                            </p:txEl>
                                          </p:spTgt>
                                        </p:tgtEl>
                                        <p:attrNameLst>
                                          <p:attrName>style.visibility</p:attrName>
                                        </p:attrNameLst>
                                      </p:cBhvr>
                                      <p:to>
                                        <p:strVal val="visible"/>
                                      </p:to>
                                    </p:set>
                                    <p:animEffect transition="in" filter="fade">
                                      <p:cBhvr>
                                        <p:cTn id="45" dur="500"/>
                                        <p:tgtEl>
                                          <p:spTgt spid="26">
                                            <p:txEl>
                                              <p:pRg st="0" end="0"/>
                                            </p:txEl>
                                          </p:spTgt>
                                        </p:tgtEl>
                                      </p:cBhvr>
                                    </p:animEffect>
                                    <p:anim calcmode="lin" valueType="num">
                                      <p:cBhvr>
                                        <p:cTn id="46"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47" dur="500" fill="hold"/>
                                        <p:tgtEl>
                                          <p:spTgt spid="2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p:tmplLst>
          <p:tmpl lvl="1">
            <p:tnLst>
              <p:par>
                <p:cTn presetID="42"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P spid="13"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childTnLst>
                </p:cTn>
              </p:par>
            </p:tnLst>
          </p:tmpl>
        </p:tmplLst>
      </p:bldP>
      <p:bldP spid="21"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31" grpId="0" animBg="1"/>
      <p:bldP spid="25"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Effect transition="in" filter="fade">
                      <p:cBhvr>
                        <p:cTn dur="500"/>
                        <p:tgtEl>
                          <p:spTgt spid="25"/>
                        </p:tgtEl>
                      </p:cBhvr>
                    </p:animEffect>
                  </p:childTnLst>
                </p:cTn>
              </p:par>
            </p:tnLst>
          </p:tmpl>
        </p:tmplLst>
      </p:bldP>
      <p:bldP spid="26"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8_Custom Layout">
    <p:spTree>
      <p:nvGrpSpPr>
        <p:cNvPr id="1" name=""/>
        <p:cNvGrpSpPr/>
        <p:nvPr/>
      </p:nvGrpSpPr>
      <p:grpSpPr>
        <a:xfrm>
          <a:off x="0" y="0"/>
          <a:ext cx="0" cy="0"/>
          <a:chOff x="0" y="0"/>
          <a:chExt cx="0" cy="0"/>
        </a:xfrm>
      </p:grpSpPr>
      <p:sp>
        <p:nvSpPr>
          <p:cNvPr id="14" name="Picture Placeholder 7"/>
          <p:cNvSpPr>
            <a:spLocks noGrp="1"/>
          </p:cNvSpPr>
          <p:nvPr>
            <p:ph type="pic" sz="quarter" idx="14" hasCustomPrompt="1"/>
          </p:nvPr>
        </p:nvSpPr>
        <p:spPr>
          <a:xfrm>
            <a:off x="0" y="0"/>
            <a:ext cx="12192000" cy="6858000"/>
          </a:xfrm>
          <a:solidFill>
            <a:schemeClr val="bg1">
              <a:lumMod val="85000"/>
            </a:schemeClr>
          </a:solidFill>
        </p:spPr>
        <p:txBody>
          <a:bodyPr>
            <a:normAutofit/>
          </a:bodyPr>
          <a:lstStyle>
            <a:lvl1pPr>
              <a:defRPr sz="1000" baseline="0"/>
            </a:lvl1pPr>
          </a:lstStyle>
          <a:p>
            <a:r>
              <a:rPr lang="id-ID" dirty="0"/>
              <a:t>Pic here</a:t>
            </a:r>
            <a:endParaRPr lang="en-AU" dirty="0"/>
          </a:p>
        </p:txBody>
      </p:sp>
      <p:sp>
        <p:nvSpPr>
          <p:cNvPr id="17" name="Picture Placeholder 16"/>
          <p:cNvSpPr>
            <a:spLocks noGrp="1"/>
          </p:cNvSpPr>
          <p:nvPr>
            <p:ph type="pic" sz="quarter" idx="35" hasCustomPrompt="1"/>
          </p:nvPr>
        </p:nvSpPr>
        <p:spPr>
          <a:xfrm>
            <a:off x="-228600" y="-247650"/>
            <a:ext cx="7616332" cy="7296150"/>
          </a:xfrm>
          <a:custGeom>
            <a:avLst/>
            <a:gdLst>
              <a:gd name="connsiteX0" fmla="*/ 0 w 7373178"/>
              <a:gd name="connsiteY0" fmla="*/ 0 h 6858000"/>
              <a:gd name="connsiteX1" fmla="*/ 6921578 w 7373178"/>
              <a:gd name="connsiteY1" fmla="*/ 0 h 6858000"/>
              <a:gd name="connsiteX2" fmla="*/ 6822196 w 7373178"/>
              <a:gd name="connsiteY2" fmla="*/ 188338 h 6858000"/>
              <a:gd name="connsiteX3" fmla="*/ 6788524 w 7373178"/>
              <a:gd name="connsiteY3" fmla="*/ 5808780 h 6858000"/>
              <a:gd name="connsiteX4" fmla="*/ 7247696 w 7373178"/>
              <a:gd name="connsiteY4" fmla="*/ 6667831 h 6858000"/>
              <a:gd name="connsiteX5" fmla="*/ 7373178 w 7373178"/>
              <a:gd name="connsiteY5" fmla="*/ 6858000 h 6858000"/>
              <a:gd name="connsiteX6" fmla="*/ 0 w 737317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73178" h="6858000">
                <a:moveTo>
                  <a:pt x="0" y="0"/>
                </a:moveTo>
                <a:lnTo>
                  <a:pt x="6921578" y="0"/>
                </a:lnTo>
                <a:lnTo>
                  <a:pt x="6822196" y="188338"/>
                </a:lnTo>
                <a:cubicBezTo>
                  <a:pt x="6006786" y="1830158"/>
                  <a:pt x="5931281" y="3899984"/>
                  <a:pt x="6788524" y="5808780"/>
                </a:cubicBezTo>
                <a:cubicBezTo>
                  <a:pt x="6923879" y="6110169"/>
                  <a:pt x="7077682" y="6396843"/>
                  <a:pt x="7247696" y="6667831"/>
                </a:cubicBezTo>
                <a:lnTo>
                  <a:pt x="7373178" y="6858000"/>
                </a:lnTo>
                <a:lnTo>
                  <a:pt x="0" y="6858000"/>
                </a:lnTo>
                <a:close/>
              </a:path>
            </a:pathLst>
          </a:custGeom>
          <a:solidFill>
            <a:schemeClr val="accent4">
              <a:alpha val="35000"/>
            </a:schemeClr>
          </a:solidFill>
          <a:ln w="76200">
            <a:solidFill>
              <a:schemeClr val="bg1"/>
            </a:solidFill>
          </a:ln>
        </p:spPr>
        <p:txBody>
          <a:bodyPr wrap="square">
            <a:noAutofit/>
          </a:bodyPr>
          <a:lstStyle>
            <a:lvl1pPr>
              <a:defRPr sz="1000" baseline="0"/>
            </a:lvl1pPr>
          </a:lstStyle>
          <a:p>
            <a:r>
              <a:rPr lang="id-ID" dirty="0"/>
              <a:t>Pic here</a:t>
            </a:r>
            <a:endParaRPr lang="en-AU" dirty="0"/>
          </a:p>
        </p:txBody>
      </p:sp>
      <p:sp>
        <p:nvSpPr>
          <p:cNvPr id="2" name="Title 1"/>
          <p:cNvSpPr>
            <a:spLocks noGrp="1"/>
          </p:cNvSpPr>
          <p:nvPr>
            <p:ph type="title" hasCustomPrompt="1"/>
          </p:nvPr>
        </p:nvSpPr>
        <p:spPr>
          <a:xfrm>
            <a:off x="479425" y="692150"/>
            <a:ext cx="11233150" cy="405130"/>
          </a:xfrm>
        </p:spPr>
        <p:txBody>
          <a:bodyPr/>
          <a:lstStyle>
            <a:lvl1pPr>
              <a:defRPr b="1">
                <a:solidFill>
                  <a:schemeClr val="tx1">
                    <a:lumMod val="75000"/>
                    <a:lumOff val="25000"/>
                  </a:schemeClr>
                </a:solidFill>
              </a:defRPr>
            </a:lvl1pPr>
          </a:lstStyle>
          <a:p>
            <a:r>
              <a:rPr lang="en-US" dirty="0"/>
              <a:t>CLICK TO EDIT MASTER TITLE STYLE</a:t>
            </a:r>
            <a:endParaRPr lang="en-AU" dirty="0"/>
          </a:p>
        </p:txBody>
      </p:sp>
      <p:sp>
        <p:nvSpPr>
          <p:cNvPr id="3" name="Date Placeholder 2"/>
          <p:cNvSpPr>
            <a:spLocks noGrp="1"/>
          </p:cNvSpPr>
          <p:nvPr>
            <p:ph type="dt" sz="half" idx="10"/>
          </p:nvPr>
        </p:nvSpPr>
        <p:spPr/>
        <p:txBody>
          <a:bodyPr/>
          <a:lstStyle/>
          <a:p>
            <a:fld id="{7101A0E9-832B-4B32-A389-9D3ADA1AB722}" type="datetime1">
              <a:rPr lang="en-AU" smtClean="0"/>
              <a:t>13/06/2019</a:t>
            </a:fld>
            <a:endParaRPr lang="en-AU"/>
          </a:p>
        </p:txBody>
      </p:sp>
      <p:sp>
        <p:nvSpPr>
          <p:cNvPr id="4" name="Footer Placeholder 3"/>
          <p:cNvSpPr>
            <a:spLocks noGrp="1"/>
          </p:cNvSpPr>
          <p:nvPr>
            <p:ph type="ftr" sz="quarter" idx="11"/>
          </p:nvPr>
        </p:nvSpPr>
        <p:spPr/>
        <p:txBody>
          <a:bodyPr/>
          <a:lstStyle/>
          <a:p>
            <a:r>
              <a:rPr lang="en-AU"/>
              <a:t>www.net-pro.tn</a:t>
            </a:r>
          </a:p>
        </p:txBody>
      </p:sp>
      <p:sp>
        <p:nvSpPr>
          <p:cNvPr id="5" name="Slide Number Placeholder 4"/>
          <p:cNvSpPr>
            <a:spLocks noGrp="1"/>
          </p:cNvSpPr>
          <p:nvPr>
            <p:ph type="sldNum" sz="quarter" idx="12"/>
          </p:nvPr>
        </p:nvSpPr>
        <p:spPr/>
        <p:txBody>
          <a:bodyPr/>
          <a:lstStyle/>
          <a:p>
            <a:fld id="{B2368EEF-F8D6-448A-9AF0-691E77075A3E}" type="slidenum">
              <a:rPr lang="en-AU" smtClean="0"/>
              <a:t>‹N°›</a:t>
            </a:fld>
            <a:endParaRPr lang="en-AU"/>
          </a:p>
        </p:txBody>
      </p:sp>
      <p:sp>
        <p:nvSpPr>
          <p:cNvPr id="7" name="Text Placeholder 6"/>
          <p:cNvSpPr>
            <a:spLocks noGrp="1"/>
          </p:cNvSpPr>
          <p:nvPr>
            <p:ph type="body" sz="quarter" idx="13"/>
          </p:nvPr>
        </p:nvSpPr>
        <p:spPr>
          <a:xfrm>
            <a:off x="479425" y="393700"/>
            <a:ext cx="3559175" cy="273050"/>
          </a:xfrm>
        </p:spPr>
        <p:txBody>
          <a:bodyPr/>
          <a:lstStyle>
            <a:lvl1pPr>
              <a:defRPr>
                <a:solidFill>
                  <a:schemeClr val="tx1">
                    <a:lumMod val="65000"/>
                    <a:lumOff val="35000"/>
                  </a:schemeClr>
                </a:solidFill>
                <a:latin typeface="+mj-lt"/>
              </a:defRPr>
            </a:lvl1pPr>
          </a:lstStyle>
          <a:p>
            <a:pPr lvl="0"/>
            <a:r>
              <a:rPr lang="fr-FR"/>
              <a:t>Cliquez pour modifier les styles du texte du masque</a:t>
            </a:r>
          </a:p>
        </p:txBody>
      </p:sp>
      <p:sp>
        <p:nvSpPr>
          <p:cNvPr id="8" name="Text Placeholder 2"/>
          <p:cNvSpPr>
            <a:spLocks noGrp="1"/>
          </p:cNvSpPr>
          <p:nvPr>
            <p:ph type="body" idx="1"/>
          </p:nvPr>
        </p:nvSpPr>
        <p:spPr>
          <a:xfrm>
            <a:off x="479425" y="1154764"/>
            <a:ext cx="11233150" cy="272983"/>
          </a:xfrm>
        </p:spPr>
        <p:txBody>
          <a:bodyPr>
            <a:normAutofit/>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13" name="Text Placeholder 21"/>
          <p:cNvSpPr>
            <a:spLocks noGrp="1"/>
          </p:cNvSpPr>
          <p:nvPr>
            <p:ph type="body" sz="quarter" idx="20"/>
          </p:nvPr>
        </p:nvSpPr>
        <p:spPr>
          <a:xfrm>
            <a:off x="8303907" y="5417740"/>
            <a:ext cx="2492492" cy="256811"/>
          </a:xfrm>
        </p:spPr>
        <p:txBody>
          <a:bodyPr>
            <a:noAutofit/>
          </a:bodyPr>
          <a:lstStyle>
            <a:lvl1pPr algn="ctr">
              <a:defRPr sz="1400">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1" name="Text Placeholder 21"/>
          <p:cNvSpPr>
            <a:spLocks noGrp="1"/>
          </p:cNvSpPr>
          <p:nvPr>
            <p:ph type="body" sz="quarter" idx="29"/>
          </p:nvPr>
        </p:nvSpPr>
        <p:spPr>
          <a:xfrm>
            <a:off x="8303907" y="5695416"/>
            <a:ext cx="2492492" cy="330467"/>
          </a:xfrm>
        </p:spPr>
        <p:txBody>
          <a:bodyPr>
            <a:normAutofit/>
          </a:bodyPr>
          <a:lstStyle>
            <a:lvl1pPr algn="ct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5" name="Text Placeholder 21"/>
          <p:cNvSpPr>
            <a:spLocks noGrp="1"/>
          </p:cNvSpPr>
          <p:nvPr>
            <p:ph type="body" sz="quarter" idx="34"/>
          </p:nvPr>
        </p:nvSpPr>
        <p:spPr>
          <a:xfrm>
            <a:off x="479425" y="2048885"/>
            <a:ext cx="5616575" cy="360363"/>
          </a:xfrm>
        </p:spPr>
        <p:txBody>
          <a:bodyPr/>
          <a:lstStyle>
            <a:lvl1pPr>
              <a:defRPr>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6" name="Text Placeholder 21"/>
          <p:cNvSpPr>
            <a:spLocks noGrp="1"/>
          </p:cNvSpPr>
          <p:nvPr>
            <p:ph type="body" sz="quarter" idx="21"/>
          </p:nvPr>
        </p:nvSpPr>
        <p:spPr>
          <a:xfrm>
            <a:off x="479425" y="2457996"/>
            <a:ext cx="5616575" cy="1285330"/>
          </a:xfrm>
        </p:spPr>
        <p:txBody>
          <a:bodyPr>
            <a:normAutofit/>
          </a:bodyPr>
          <a:lstStyle>
            <a:lvl1pP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Tree>
    <p:extLst>
      <p:ext uri="{BB962C8B-B14F-4D97-AF65-F5344CB8AC3E}">
        <p14:creationId xmlns:p14="http://schemas.microsoft.com/office/powerpoint/2010/main" val="4141365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anim calcmode="lin" valueType="num">
                                      <p:cBhvr>
                                        <p:cTn id="16"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fltVal val="0"/>
                                          </p:val>
                                        </p:tav>
                                        <p:tav tm="100000">
                                          <p:val>
                                            <p:strVal val="#ppt_w"/>
                                          </p:val>
                                        </p:tav>
                                      </p:tavLst>
                                    </p:anim>
                                    <p:anim calcmode="lin" valueType="num">
                                      <p:cBhvr>
                                        <p:cTn id="22" dur="500" fill="hold"/>
                                        <p:tgtEl>
                                          <p:spTgt spid="14"/>
                                        </p:tgtEl>
                                        <p:attrNameLst>
                                          <p:attrName>ppt_h</p:attrName>
                                        </p:attrNameLst>
                                      </p:cBhvr>
                                      <p:tavLst>
                                        <p:tav tm="0">
                                          <p:val>
                                            <p:fltVal val="0"/>
                                          </p:val>
                                        </p:tav>
                                        <p:tav tm="100000">
                                          <p:val>
                                            <p:strVal val="#ppt_h"/>
                                          </p:val>
                                        </p:tav>
                                      </p:tavLst>
                                    </p:anim>
                                    <p:animEffect transition="in" filter="fade">
                                      <p:cBhvr>
                                        <p:cTn id="23" dur="500"/>
                                        <p:tgtEl>
                                          <p:spTgt spid="14"/>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par>
                          <p:cTn id="28" fill="hold">
                            <p:stCondLst>
                              <p:cond delay="2500"/>
                            </p:stCondLst>
                            <p:childTnLst>
                              <p:par>
                                <p:cTn id="29" presetID="53" presetClass="entr" presetSubtype="16" fill="hold" grpId="0" nodeType="afterEffect" nodePh="1">
                                  <p:stCondLst>
                                    <p:cond delay="0"/>
                                  </p:stCondLst>
                                  <p:endCondLst>
                                    <p:cond evt="begin" delay="0">
                                      <p:tn val="29"/>
                                    </p:cond>
                                  </p:endCondLst>
                                  <p:childTnLst>
                                    <p:set>
                                      <p:cBhvr>
                                        <p:cTn id="30" dur="1" fill="hold">
                                          <p:stCondLst>
                                            <p:cond delay="0"/>
                                          </p:stCondLst>
                                        </p:cTn>
                                        <p:tgtEl>
                                          <p:spTgt spid="13">
                                            <p:txEl>
                                              <p:pRg st="0" end="0"/>
                                            </p:txEl>
                                          </p:spTgt>
                                        </p:tgtEl>
                                        <p:attrNameLst>
                                          <p:attrName>style.visibility</p:attrName>
                                        </p:attrNameLst>
                                      </p:cBhvr>
                                      <p:to>
                                        <p:strVal val="visible"/>
                                      </p:to>
                                    </p:set>
                                    <p:anim calcmode="lin" valueType="num">
                                      <p:cBhvr>
                                        <p:cTn id="31"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33" dur="500"/>
                                        <p:tgtEl>
                                          <p:spTgt spid="13">
                                            <p:txEl>
                                              <p:pRg st="0" end="0"/>
                                            </p:txEl>
                                          </p:spTgt>
                                        </p:tgtEl>
                                      </p:cBhvr>
                                    </p:animEffect>
                                  </p:childTnLst>
                                </p:cTn>
                              </p:par>
                            </p:childTnLst>
                          </p:cTn>
                        </p:par>
                        <p:par>
                          <p:cTn id="34" fill="hold">
                            <p:stCondLst>
                              <p:cond delay="3000"/>
                            </p:stCondLst>
                            <p:childTnLst>
                              <p:par>
                                <p:cTn id="35" presetID="42" presetClass="entr" presetSubtype="0" fill="hold" grpId="0" nodeType="afterEffect" nodePh="1">
                                  <p:stCondLst>
                                    <p:cond delay="0"/>
                                  </p:stCondLst>
                                  <p:endCondLst>
                                    <p:cond evt="begin" delay="0">
                                      <p:tn val="35"/>
                                    </p:cond>
                                  </p:endCondLst>
                                  <p:childTnLst>
                                    <p:set>
                                      <p:cBhvr>
                                        <p:cTn id="36" dur="1" fill="hold">
                                          <p:stCondLst>
                                            <p:cond delay="0"/>
                                          </p:stCondLst>
                                        </p:cTn>
                                        <p:tgtEl>
                                          <p:spTgt spid="21">
                                            <p:txEl>
                                              <p:pRg st="0" end="0"/>
                                            </p:txEl>
                                          </p:spTgt>
                                        </p:tgtEl>
                                        <p:attrNameLst>
                                          <p:attrName>style.visibility</p:attrName>
                                        </p:attrNameLst>
                                      </p:cBhvr>
                                      <p:to>
                                        <p:strVal val="visible"/>
                                      </p:to>
                                    </p:set>
                                    <p:animEffect transition="in" filter="fade">
                                      <p:cBhvr>
                                        <p:cTn id="37" dur="500"/>
                                        <p:tgtEl>
                                          <p:spTgt spid="21">
                                            <p:txEl>
                                              <p:pRg st="0" end="0"/>
                                            </p:txEl>
                                          </p:spTgt>
                                        </p:tgtEl>
                                      </p:cBhvr>
                                    </p:animEffect>
                                    <p:anim calcmode="lin" valueType="num">
                                      <p:cBhvr>
                                        <p:cTn id="38"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39" dur="5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par>
                          <p:cTn id="40" fill="hold">
                            <p:stCondLst>
                              <p:cond delay="3500"/>
                            </p:stCondLst>
                            <p:childTnLst>
                              <p:par>
                                <p:cTn id="41" presetID="53" presetClass="entr" presetSubtype="16" fill="hold" grpId="0" nodeType="afterEffect" nodePh="1">
                                  <p:stCondLst>
                                    <p:cond delay="0"/>
                                  </p:stCondLst>
                                  <p:endCondLst>
                                    <p:cond evt="begin" delay="0">
                                      <p:tn val="41"/>
                                    </p:cond>
                                  </p:endCondLst>
                                  <p:childTnLst>
                                    <p:set>
                                      <p:cBhvr>
                                        <p:cTn id="42" dur="1" fill="hold">
                                          <p:stCondLst>
                                            <p:cond delay="0"/>
                                          </p:stCondLst>
                                        </p:cTn>
                                        <p:tgtEl>
                                          <p:spTgt spid="25">
                                            <p:txEl>
                                              <p:pRg st="0" end="0"/>
                                            </p:txEl>
                                          </p:spTgt>
                                        </p:tgtEl>
                                        <p:attrNameLst>
                                          <p:attrName>style.visibility</p:attrName>
                                        </p:attrNameLst>
                                      </p:cBhvr>
                                      <p:to>
                                        <p:strVal val="visible"/>
                                      </p:to>
                                    </p:set>
                                    <p:anim calcmode="lin" valueType="num">
                                      <p:cBhvr>
                                        <p:cTn id="43" dur="5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44" dur="500" fill="hold"/>
                                        <p:tgtEl>
                                          <p:spTgt spid="25">
                                            <p:txEl>
                                              <p:pRg st="0" end="0"/>
                                            </p:txEl>
                                          </p:spTgt>
                                        </p:tgtEl>
                                        <p:attrNameLst>
                                          <p:attrName>ppt_h</p:attrName>
                                        </p:attrNameLst>
                                      </p:cBhvr>
                                      <p:tavLst>
                                        <p:tav tm="0">
                                          <p:val>
                                            <p:fltVal val="0"/>
                                          </p:val>
                                        </p:tav>
                                        <p:tav tm="100000">
                                          <p:val>
                                            <p:strVal val="#ppt_h"/>
                                          </p:val>
                                        </p:tav>
                                      </p:tavLst>
                                    </p:anim>
                                    <p:animEffect transition="in" filter="fade">
                                      <p:cBhvr>
                                        <p:cTn id="45" dur="500"/>
                                        <p:tgtEl>
                                          <p:spTgt spid="25">
                                            <p:txEl>
                                              <p:pRg st="0" end="0"/>
                                            </p:txEl>
                                          </p:spTgt>
                                        </p:tgtEl>
                                      </p:cBhvr>
                                    </p:animEffect>
                                  </p:childTnLst>
                                </p:cTn>
                              </p:par>
                            </p:childTnLst>
                          </p:cTn>
                        </p:par>
                        <p:par>
                          <p:cTn id="46" fill="hold">
                            <p:stCondLst>
                              <p:cond delay="4000"/>
                            </p:stCondLst>
                            <p:childTnLst>
                              <p:par>
                                <p:cTn id="47" presetID="42" presetClass="entr" presetSubtype="0" fill="hold" grpId="0" nodeType="afterEffect" nodePh="1">
                                  <p:stCondLst>
                                    <p:cond delay="0"/>
                                  </p:stCondLst>
                                  <p:endCondLst>
                                    <p:cond evt="begin" delay="0">
                                      <p:tn val="47"/>
                                    </p:cond>
                                  </p:endCondLst>
                                  <p:childTnLst>
                                    <p:set>
                                      <p:cBhvr>
                                        <p:cTn id="48" dur="1" fill="hold">
                                          <p:stCondLst>
                                            <p:cond delay="0"/>
                                          </p:stCondLst>
                                        </p:cTn>
                                        <p:tgtEl>
                                          <p:spTgt spid="26">
                                            <p:txEl>
                                              <p:pRg st="0" end="0"/>
                                            </p:txEl>
                                          </p:spTgt>
                                        </p:tgtEl>
                                        <p:attrNameLst>
                                          <p:attrName>style.visibility</p:attrName>
                                        </p:attrNameLst>
                                      </p:cBhvr>
                                      <p:to>
                                        <p:strVal val="visible"/>
                                      </p:to>
                                    </p:set>
                                    <p:animEffect transition="in" filter="fade">
                                      <p:cBhvr>
                                        <p:cTn id="49" dur="500"/>
                                        <p:tgtEl>
                                          <p:spTgt spid="26">
                                            <p:txEl>
                                              <p:pRg st="0" end="0"/>
                                            </p:txEl>
                                          </p:spTgt>
                                        </p:tgtEl>
                                      </p:cBhvr>
                                    </p:animEffect>
                                    <p:anim calcmode="lin" valueType="num">
                                      <p:cBhvr>
                                        <p:cTn id="50"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51" dur="500" fill="hold"/>
                                        <p:tgtEl>
                                          <p:spTgt spid="2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P spid="2" grpId="0"/>
      <p:bldP spid="7"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p:tmplLst>
          <p:tmpl lvl="1">
            <p:tnLst>
              <p:par>
                <p:cTn presetID="42"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P spid="13"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childTnLst>
                </p:cTn>
              </p:par>
            </p:tnLst>
          </p:tmpl>
        </p:tmplLst>
      </p:bldP>
      <p:bldP spid="21"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5"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Effect transition="in" filter="fade">
                      <p:cBhvr>
                        <p:cTn dur="500"/>
                        <p:tgtEl>
                          <p:spTgt spid="25"/>
                        </p:tgtEl>
                      </p:cBhvr>
                    </p:animEffect>
                  </p:childTnLst>
                </p:cTn>
              </p:par>
            </p:tnLst>
          </p:tmpl>
        </p:tmplLst>
      </p:bldP>
      <p:bldP spid="26"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692150"/>
            <a:ext cx="11233150" cy="405130"/>
          </a:xfrm>
        </p:spPr>
        <p:txBody>
          <a:bodyPr/>
          <a:lstStyle>
            <a:lvl1pPr>
              <a:defRPr b="1">
                <a:solidFill>
                  <a:schemeClr val="tx1">
                    <a:lumMod val="75000"/>
                    <a:lumOff val="25000"/>
                  </a:schemeClr>
                </a:solidFill>
              </a:defRPr>
            </a:lvl1pPr>
          </a:lstStyle>
          <a:p>
            <a:r>
              <a:rPr lang="en-US" dirty="0"/>
              <a:t>CLICK TO EDIT MASTER TITLE STYLE</a:t>
            </a:r>
            <a:endParaRPr lang="en-AU" dirty="0"/>
          </a:p>
        </p:txBody>
      </p:sp>
      <p:sp>
        <p:nvSpPr>
          <p:cNvPr id="3" name="Date Placeholder 2"/>
          <p:cNvSpPr>
            <a:spLocks noGrp="1"/>
          </p:cNvSpPr>
          <p:nvPr>
            <p:ph type="dt" sz="half" idx="10"/>
          </p:nvPr>
        </p:nvSpPr>
        <p:spPr/>
        <p:txBody>
          <a:bodyPr/>
          <a:lstStyle/>
          <a:p>
            <a:fld id="{19F70ADF-10B3-4AB3-BBB5-D6DBA5433D52}" type="datetime1">
              <a:rPr lang="en-AU" smtClean="0"/>
              <a:t>13/06/2019</a:t>
            </a:fld>
            <a:endParaRPr lang="en-AU"/>
          </a:p>
        </p:txBody>
      </p:sp>
      <p:sp>
        <p:nvSpPr>
          <p:cNvPr id="4" name="Footer Placeholder 3"/>
          <p:cNvSpPr>
            <a:spLocks noGrp="1"/>
          </p:cNvSpPr>
          <p:nvPr>
            <p:ph type="ftr" sz="quarter" idx="11"/>
          </p:nvPr>
        </p:nvSpPr>
        <p:spPr/>
        <p:txBody>
          <a:bodyPr/>
          <a:lstStyle/>
          <a:p>
            <a:r>
              <a:rPr lang="en-AU"/>
              <a:t>www.net-pro.tn</a:t>
            </a:r>
          </a:p>
        </p:txBody>
      </p:sp>
      <p:sp>
        <p:nvSpPr>
          <p:cNvPr id="5" name="Slide Number Placeholder 4"/>
          <p:cNvSpPr>
            <a:spLocks noGrp="1"/>
          </p:cNvSpPr>
          <p:nvPr>
            <p:ph type="sldNum" sz="quarter" idx="12"/>
          </p:nvPr>
        </p:nvSpPr>
        <p:spPr/>
        <p:txBody>
          <a:bodyPr/>
          <a:lstStyle/>
          <a:p>
            <a:fld id="{B2368EEF-F8D6-448A-9AF0-691E77075A3E}" type="slidenum">
              <a:rPr lang="en-AU" smtClean="0"/>
              <a:t>‹N°›</a:t>
            </a:fld>
            <a:endParaRPr lang="en-AU"/>
          </a:p>
        </p:txBody>
      </p:sp>
      <p:sp>
        <p:nvSpPr>
          <p:cNvPr id="7" name="Text Placeholder 6"/>
          <p:cNvSpPr>
            <a:spLocks noGrp="1"/>
          </p:cNvSpPr>
          <p:nvPr>
            <p:ph type="body" sz="quarter" idx="13"/>
          </p:nvPr>
        </p:nvSpPr>
        <p:spPr>
          <a:xfrm>
            <a:off x="479425" y="393700"/>
            <a:ext cx="3559175" cy="273050"/>
          </a:xfrm>
        </p:spPr>
        <p:txBody>
          <a:bodyPr/>
          <a:lstStyle>
            <a:lvl1pPr>
              <a:defRPr>
                <a:solidFill>
                  <a:schemeClr val="tx1">
                    <a:lumMod val="65000"/>
                    <a:lumOff val="35000"/>
                  </a:schemeClr>
                </a:solidFill>
                <a:latin typeface="+mj-lt"/>
              </a:defRPr>
            </a:lvl1pPr>
          </a:lstStyle>
          <a:p>
            <a:pPr lvl="0"/>
            <a:r>
              <a:rPr lang="fr-FR"/>
              <a:t>Cliquez pour modifier les styles du texte du masque</a:t>
            </a:r>
          </a:p>
        </p:txBody>
      </p:sp>
      <p:sp>
        <p:nvSpPr>
          <p:cNvPr id="8" name="Text Placeholder 2"/>
          <p:cNvSpPr>
            <a:spLocks noGrp="1"/>
          </p:cNvSpPr>
          <p:nvPr>
            <p:ph type="body" idx="1"/>
          </p:nvPr>
        </p:nvSpPr>
        <p:spPr>
          <a:xfrm>
            <a:off x="479425" y="1154764"/>
            <a:ext cx="11233150" cy="272983"/>
          </a:xfrm>
        </p:spPr>
        <p:txBody>
          <a:bodyPr>
            <a:normAutofit/>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39" name="Picture Placeholder 38"/>
          <p:cNvSpPr>
            <a:spLocks noGrp="1"/>
          </p:cNvSpPr>
          <p:nvPr>
            <p:ph type="pic" sz="quarter" idx="14"/>
          </p:nvPr>
        </p:nvSpPr>
        <p:spPr>
          <a:xfrm>
            <a:off x="1031972" y="2625206"/>
            <a:ext cx="1919046" cy="1872751"/>
          </a:xfrm>
          <a:custGeom>
            <a:avLst/>
            <a:gdLst>
              <a:gd name="connsiteX0" fmla="*/ 661920 w 1782809"/>
              <a:gd name="connsiteY0" fmla="*/ 0 h 1739801"/>
              <a:gd name="connsiteX1" fmla="*/ 872621 w 1782809"/>
              <a:gd name="connsiteY1" fmla="*/ 112029 h 1739801"/>
              <a:gd name="connsiteX2" fmla="*/ 878174 w 1782809"/>
              <a:gd name="connsiteY2" fmla="*/ 122259 h 1739801"/>
              <a:gd name="connsiteX3" fmla="*/ 888662 w 1782809"/>
              <a:gd name="connsiteY3" fmla="*/ 120659 h 1739801"/>
              <a:gd name="connsiteX4" fmla="*/ 965961 w 1782809"/>
              <a:gd name="connsiteY4" fmla="*/ 116755 h 1739801"/>
              <a:gd name="connsiteX5" fmla="*/ 1326326 w 1782809"/>
              <a:gd name="connsiteY5" fmla="*/ 208003 h 1739801"/>
              <a:gd name="connsiteX6" fmla="*/ 1367203 w 1782809"/>
              <a:gd name="connsiteY6" fmla="*/ 232837 h 1739801"/>
              <a:gd name="connsiteX7" fmla="*/ 1376243 w 1782809"/>
              <a:gd name="connsiteY7" fmla="*/ 225379 h 1739801"/>
              <a:gd name="connsiteX8" fmla="*/ 1518310 w 1782809"/>
              <a:gd name="connsiteY8" fmla="*/ 181983 h 1739801"/>
              <a:gd name="connsiteX9" fmla="*/ 1772407 w 1782809"/>
              <a:gd name="connsiteY9" fmla="*/ 436079 h 1739801"/>
              <a:gd name="connsiteX10" fmla="*/ 1697983 w 1782809"/>
              <a:gd name="connsiteY10" fmla="*/ 615753 h 1739801"/>
              <a:gd name="connsiteX11" fmla="*/ 1681257 w 1782809"/>
              <a:gd name="connsiteY11" fmla="*/ 629554 h 1739801"/>
              <a:gd name="connsiteX12" fmla="*/ 1687993 w 1782809"/>
              <a:gd name="connsiteY12" fmla="*/ 647960 h 1739801"/>
              <a:gd name="connsiteX13" fmla="*/ 1721982 w 1782809"/>
              <a:gd name="connsiteY13" fmla="*/ 872777 h 1739801"/>
              <a:gd name="connsiteX14" fmla="*/ 1718079 w 1782809"/>
              <a:gd name="connsiteY14" fmla="*/ 950076 h 1739801"/>
              <a:gd name="connsiteX15" fmla="*/ 1708911 w 1782809"/>
              <a:gd name="connsiteY15" fmla="*/ 1010143 h 1739801"/>
              <a:gd name="connsiteX16" fmla="*/ 1739413 w 1782809"/>
              <a:gd name="connsiteY16" fmla="*/ 1047112 h 1739801"/>
              <a:gd name="connsiteX17" fmla="*/ 1782809 w 1782809"/>
              <a:gd name="connsiteY17" fmla="*/ 1189180 h 1739801"/>
              <a:gd name="connsiteX18" fmla="*/ 1528713 w 1782809"/>
              <a:gd name="connsiteY18" fmla="*/ 1443276 h 1739801"/>
              <a:gd name="connsiteX19" fmla="*/ 1477504 w 1782809"/>
              <a:gd name="connsiteY19" fmla="*/ 1438114 h 1739801"/>
              <a:gd name="connsiteX20" fmla="*/ 1469464 w 1782809"/>
              <a:gd name="connsiteY20" fmla="*/ 1435618 h 1739801"/>
              <a:gd name="connsiteX21" fmla="*/ 1446861 w 1782809"/>
              <a:gd name="connsiteY21" fmla="*/ 1456160 h 1739801"/>
              <a:gd name="connsiteX22" fmla="*/ 1033711 w 1782809"/>
              <a:gd name="connsiteY22" fmla="*/ 1625805 h 1739801"/>
              <a:gd name="connsiteX23" fmla="*/ 972376 w 1782809"/>
              <a:gd name="connsiteY23" fmla="*/ 1628515 h 1739801"/>
              <a:gd name="connsiteX24" fmla="*/ 941962 w 1782809"/>
              <a:gd name="connsiteY24" fmla="*/ 1665378 h 1739801"/>
              <a:gd name="connsiteX25" fmla="*/ 762288 w 1782809"/>
              <a:gd name="connsiteY25" fmla="*/ 1739801 h 1739801"/>
              <a:gd name="connsiteX26" fmla="*/ 508192 w 1782809"/>
              <a:gd name="connsiteY26" fmla="*/ 1485705 h 1739801"/>
              <a:gd name="connsiteX27" fmla="*/ 509460 w 1782809"/>
              <a:gd name="connsiteY27" fmla="*/ 1473124 h 1739801"/>
              <a:gd name="connsiteX28" fmla="*/ 457628 w 1782809"/>
              <a:gd name="connsiteY28" fmla="*/ 1432399 h 1739801"/>
              <a:gd name="connsiteX29" fmla="*/ 269351 w 1782809"/>
              <a:gd name="connsiteY29" fmla="*/ 1167055 h 1739801"/>
              <a:gd name="connsiteX30" fmla="*/ 256837 w 1782809"/>
              <a:gd name="connsiteY30" fmla="*/ 1132864 h 1739801"/>
              <a:gd name="connsiteX31" fmla="*/ 254096 w 1782809"/>
              <a:gd name="connsiteY31" fmla="*/ 1133141 h 1739801"/>
              <a:gd name="connsiteX32" fmla="*/ 0 w 1782809"/>
              <a:gd name="connsiteY32" fmla="*/ 879044 h 1739801"/>
              <a:gd name="connsiteX33" fmla="*/ 202887 w 1782809"/>
              <a:gd name="connsiteY33" fmla="*/ 630110 h 1739801"/>
              <a:gd name="connsiteX34" fmla="*/ 252284 w 1782809"/>
              <a:gd name="connsiteY34" fmla="*/ 625130 h 1739801"/>
              <a:gd name="connsiteX35" fmla="*/ 269351 w 1782809"/>
              <a:gd name="connsiteY35" fmla="*/ 578499 h 1739801"/>
              <a:gd name="connsiteX36" fmla="*/ 339055 w 1782809"/>
              <a:gd name="connsiteY36" fmla="*/ 450078 h 1739801"/>
              <a:gd name="connsiteX37" fmla="*/ 425429 w 1782809"/>
              <a:gd name="connsiteY37" fmla="*/ 345392 h 1739801"/>
              <a:gd name="connsiteX38" fmla="*/ 412986 w 1782809"/>
              <a:gd name="connsiteY38" fmla="*/ 305306 h 1739801"/>
              <a:gd name="connsiteX39" fmla="*/ 407824 w 1782809"/>
              <a:gd name="connsiteY39" fmla="*/ 254096 h 1739801"/>
              <a:gd name="connsiteX40" fmla="*/ 661920 w 1782809"/>
              <a:gd name="connsiteY40" fmla="*/ 0 h 1739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82809" h="1739801">
                <a:moveTo>
                  <a:pt x="661920" y="0"/>
                </a:moveTo>
                <a:cubicBezTo>
                  <a:pt x="749628" y="0"/>
                  <a:pt x="826958" y="44438"/>
                  <a:pt x="872621" y="112029"/>
                </a:cubicBezTo>
                <a:lnTo>
                  <a:pt x="878174" y="122259"/>
                </a:lnTo>
                <a:lnTo>
                  <a:pt x="888662" y="120659"/>
                </a:lnTo>
                <a:cubicBezTo>
                  <a:pt x="914077" y="118078"/>
                  <a:pt x="939864" y="116755"/>
                  <a:pt x="965961" y="116755"/>
                </a:cubicBezTo>
                <a:cubicBezTo>
                  <a:pt x="1096442" y="116755"/>
                  <a:pt x="1219202" y="149810"/>
                  <a:pt x="1326326" y="208003"/>
                </a:cubicBezTo>
                <a:lnTo>
                  <a:pt x="1367203" y="232837"/>
                </a:lnTo>
                <a:lnTo>
                  <a:pt x="1376243" y="225379"/>
                </a:lnTo>
                <a:cubicBezTo>
                  <a:pt x="1416796" y="197981"/>
                  <a:pt x="1465685" y="181983"/>
                  <a:pt x="1518310" y="181983"/>
                </a:cubicBezTo>
                <a:cubicBezTo>
                  <a:pt x="1658644" y="181983"/>
                  <a:pt x="1772407" y="295746"/>
                  <a:pt x="1772407" y="436079"/>
                </a:cubicBezTo>
                <a:cubicBezTo>
                  <a:pt x="1772407" y="506246"/>
                  <a:pt x="1743966" y="569770"/>
                  <a:pt x="1697983" y="615753"/>
                </a:cubicBezTo>
                <a:lnTo>
                  <a:pt x="1681257" y="629554"/>
                </a:lnTo>
                <a:lnTo>
                  <a:pt x="1687993" y="647960"/>
                </a:lnTo>
                <a:cubicBezTo>
                  <a:pt x="1710083" y="718979"/>
                  <a:pt x="1721982" y="794489"/>
                  <a:pt x="1721982" y="872777"/>
                </a:cubicBezTo>
                <a:cubicBezTo>
                  <a:pt x="1721982" y="898874"/>
                  <a:pt x="1720660" y="924661"/>
                  <a:pt x="1718079" y="950076"/>
                </a:cubicBezTo>
                <a:lnTo>
                  <a:pt x="1708911" y="1010143"/>
                </a:lnTo>
                <a:lnTo>
                  <a:pt x="1739413" y="1047112"/>
                </a:lnTo>
                <a:cubicBezTo>
                  <a:pt x="1766811" y="1087666"/>
                  <a:pt x="1782809" y="1136555"/>
                  <a:pt x="1782809" y="1189180"/>
                </a:cubicBezTo>
                <a:cubicBezTo>
                  <a:pt x="1782809" y="1329513"/>
                  <a:pt x="1669046" y="1443276"/>
                  <a:pt x="1528713" y="1443276"/>
                </a:cubicBezTo>
                <a:cubicBezTo>
                  <a:pt x="1511171" y="1443276"/>
                  <a:pt x="1494045" y="1441498"/>
                  <a:pt x="1477504" y="1438114"/>
                </a:cubicBezTo>
                <a:lnTo>
                  <a:pt x="1469464" y="1435618"/>
                </a:lnTo>
                <a:lnTo>
                  <a:pt x="1446861" y="1456160"/>
                </a:lnTo>
                <a:cubicBezTo>
                  <a:pt x="1332511" y="1550530"/>
                  <a:pt x="1189943" y="1611930"/>
                  <a:pt x="1033711" y="1625805"/>
                </a:cubicBezTo>
                <a:lnTo>
                  <a:pt x="972376" y="1628515"/>
                </a:lnTo>
                <a:lnTo>
                  <a:pt x="941962" y="1665378"/>
                </a:lnTo>
                <a:cubicBezTo>
                  <a:pt x="895980" y="1711361"/>
                  <a:pt x="832455" y="1739801"/>
                  <a:pt x="762288" y="1739801"/>
                </a:cubicBezTo>
                <a:cubicBezTo>
                  <a:pt x="621955" y="1739801"/>
                  <a:pt x="508192" y="1626038"/>
                  <a:pt x="508192" y="1485705"/>
                </a:cubicBezTo>
                <a:lnTo>
                  <a:pt x="509460" y="1473124"/>
                </a:lnTo>
                <a:lnTo>
                  <a:pt x="457628" y="1432399"/>
                </a:lnTo>
                <a:cubicBezTo>
                  <a:pt x="377073" y="1359182"/>
                  <a:pt x="312390" y="1268811"/>
                  <a:pt x="269351" y="1167055"/>
                </a:cubicBezTo>
                <a:lnTo>
                  <a:pt x="256837" y="1132864"/>
                </a:lnTo>
                <a:lnTo>
                  <a:pt x="254096" y="1133141"/>
                </a:lnTo>
                <a:cubicBezTo>
                  <a:pt x="113763" y="1133141"/>
                  <a:pt x="0" y="1019378"/>
                  <a:pt x="0" y="879044"/>
                </a:cubicBezTo>
                <a:cubicBezTo>
                  <a:pt x="0" y="756252"/>
                  <a:pt x="87099" y="653803"/>
                  <a:pt x="202887" y="630110"/>
                </a:cubicBezTo>
                <a:lnTo>
                  <a:pt x="252284" y="625130"/>
                </a:lnTo>
                <a:lnTo>
                  <a:pt x="269351" y="578499"/>
                </a:lnTo>
                <a:cubicBezTo>
                  <a:pt x="288479" y="533275"/>
                  <a:pt x="311883" y="490299"/>
                  <a:pt x="339055" y="450078"/>
                </a:cubicBezTo>
                <a:lnTo>
                  <a:pt x="425429" y="345392"/>
                </a:lnTo>
                <a:lnTo>
                  <a:pt x="412986" y="305306"/>
                </a:lnTo>
                <a:cubicBezTo>
                  <a:pt x="409601" y="288764"/>
                  <a:pt x="407824" y="271638"/>
                  <a:pt x="407824" y="254096"/>
                </a:cubicBezTo>
                <a:cubicBezTo>
                  <a:pt x="407824" y="113763"/>
                  <a:pt x="521586" y="0"/>
                  <a:pt x="661920" y="0"/>
                </a:cubicBezTo>
                <a:close/>
              </a:path>
            </a:pathLst>
          </a:custGeom>
          <a:solidFill>
            <a:schemeClr val="bg1">
              <a:lumMod val="85000"/>
            </a:schemeClr>
          </a:solidFill>
        </p:spPr>
        <p:txBody>
          <a:bodyPr wrap="square">
            <a:noAutofit/>
          </a:bodyPr>
          <a:lstStyle/>
          <a:p>
            <a:r>
              <a:rPr lang="fr-FR"/>
              <a:t>Cliquez sur l'icône pour ajouter une image</a:t>
            </a:r>
            <a:endParaRPr lang="en-AU"/>
          </a:p>
        </p:txBody>
      </p:sp>
      <p:sp>
        <p:nvSpPr>
          <p:cNvPr id="40" name="Picture Placeholder 39"/>
          <p:cNvSpPr>
            <a:spLocks noGrp="1"/>
          </p:cNvSpPr>
          <p:nvPr>
            <p:ph type="pic" sz="quarter" idx="15"/>
          </p:nvPr>
        </p:nvSpPr>
        <p:spPr>
          <a:xfrm flipH="1">
            <a:off x="3913909" y="5105241"/>
            <a:ext cx="1004455" cy="980224"/>
          </a:xfrm>
          <a:custGeom>
            <a:avLst/>
            <a:gdLst>
              <a:gd name="connsiteX0" fmla="*/ 661920 w 1782809"/>
              <a:gd name="connsiteY0" fmla="*/ 0 h 1739801"/>
              <a:gd name="connsiteX1" fmla="*/ 872621 w 1782809"/>
              <a:gd name="connsiteY1" fmla="*/ 112029 h 1739801"/>
              <a:gd name="connsiteX2" fmla="*/ 878174 w 1782809"/>
              <a:gd name="connsiteY2" fmla="*/ 122259 h 1739801"/>
              <a:gd name="connsiteX3" fmla="*/ 888662 w 1782809"/>
              <a:gd name="connsiteY3" fmla="*/ 120659 h 1739801"/>
              <a:gd name="connsiteX4" fmla="*/ 965961 w 1782809"/>
              <a:gd name="connsiteY4" fmla="*/ 116755 h 1739801"/>
              <a:gd name="connsiteX5" fmla="*/ 1326326 w 1782809"/>
              <a:gd name="connsiteY5" fmla="*/ 208003 h 1739801"/>
              <a:gd name="connsiteX6" fmla="*/ 1367203 w 1782809"/>
              <a:gd name="connsiteY6" fmla="*/ 232837 h 1739801"/>
              <a:gd name="connsiteX7" fmla="*/ 1376243 w 1782809"/>
              <a:gd name="connsiteY7" fmla="*/ 225379 h 1739801"/>
              <a:gd name="connsiteX8" fmla="*/ 1518310 w 1782809"/>
              <a:gd name="connsiteY8" fmla="*/ 181983 h 1739801"/>
              <a:gd name="connsiteX9" fmla="*/ 1772407 w 1782809"/>
              <a:gd name="connsiteY9" fmla="*/ 436079 h 1739801"/>
              <a:gd name="connsiteX10" fmla="*/ 1697983 w 1782809"/>
              <a:gd name="connsiteY10" fmla="*/ 615753 h 1739801"/>
              <a:gd name="connsiteX11" fmla="*/ 1681257 w 1782809"/>
              <a:gd name="connsiteY11" fmla="*/ 629554 h 1739801"/>
              <a:gd name="connsiteX12" fmla="*/ 1687993 w 1782809"/>
              <a:gd name="connsiteY12" fmla="*/ 647960 h 1739801"/>
              <a:gd name="connsiteX13" fmla="*/ 1721982 w 1782809"/>
              <a:gd name="connsiteY13" fmla="*/ 872777 h 1739801"/>
              <a:gd name="connsiteX14" fmla="*/ 1718079 w 1782809"/>
              <a:gd name="connsiteY14" fmla="*/ 950076 h 1739801"/>
              <a:gd name="connsiteX15" fmla="*/ 1708911 w 1782809"/>
              <a:gd name="connsiteY15" fmla="*/ 1010143 h 1739801"/>
              <a:gd name="connsiteX16" fmla="*/ 1739413 w 1782809"/>
              <a:gd name="connsiteY16" fmla="*/ 1047112 h 1739801"/>
              <a:gd name="connsiteX17" fmla="*/ 1782809 w 1782809"/>
              <a:gd name="connsiteY17" fmla="*/ 1189180 h 1739801"/>
              <a:gd name="connsiteX18" fmla="*/ 1528713 w 1782809"/>
              <a:gd name="connsiteY18" fmla="*/ 1443276 h 1739801"/>
              <a:gd name="connsiteX19" fmla="*/ 1477504 w 1782809"/>
              <a:gd name="connsiteY19" fmla="*/ 1438114 h 1739801"/>
              <a:gd name="connsiteX20" fmla="*/ 1469464 w 1782809"/>
              <a:gd name="connsiteY20" fmla="*/ 1435618 h 1739801"/>
              <a:gd name="connsiteX21" fmla="*/ 1446861 w 1782809"/>
              <a:gd name="connsiteY21" fmla="*/ 1456160 h 1739801"/>
              <a:gd name="connsiteX22" fmla="*/ 1033711 w 1782809"/>
              <a:gd name="connsiteY22" fmla="*/ 1625805 h 1739801"/>
              <a:gd name="connsiteX23" fmla="*/ 972376 w 1782809"/>
              <a:gd name="connsiteY23" fmla="*/ 1628515 h 1739801"/>
              <a:gd name="connsiteX24" fmla="*/ 941962 w 1782809"/>
              <a:gd name="connsiteY24" fmla="*/ 1665378 h 1739801"/>
              <a:gd name="connsiteX25" fmla="*/ 762288 w 1782809"/>
              <a:gd name="connsiteY25" fmla="*/ 1739801 h 1739801"/>
              <a:gd name="connsiteX26" fmla="*/ 508192 w 1782809"/>
              <a:gd name="connsiteY26" fmla="*/ 1485705 h 1739801"/>
              <a:gd name="connsiteX27" fmla="*/ 509460 w 1782809"/>
              <a:gd name="connsiteY27" fmla="*/ 1473124 h 1739801"/>
              <a:gd name="connsiteX28" fmla="*/ 457628 w 1782809"/>
              <a:gd name="connsiteY28" fmla="*/ 1432399 h 1739801"/>
              <a:gd name="connsiteX29" fmla="*/ 269351 w 1782809"/>
              <a:gd name="connsiteY29" fmla="*/ 1167055 h 1739801"/>
              <a:gd name="connsiteX30" fmla="*/ 256837 w 1782809"/>
              <a:gd name="connsiteY30" fmla="*/ 1132864 h 1739801"/>
              <a:gd name="connsiteX31" fmla="*/ 254096 w 1782809"/>
              <a:gd name="connsiteY31" fmla="*/ 1133141 h 1739801"/>
              <a:gd name="connsiteX32" fmla="*/ 0 w 1782809"/>
              <a:gd name="connsiteY32" fmla="*/ 879044 h 1739801"/>
              <a:gd name="connsiteX33" fmla="*/ 202887 w 1782809"/>
              <a:gd name="connsiteY33" fmla="*/ 630110 h 1739801"/>
              <a:gd name="connsiteX34" fmla="*/ 252284 w 1782809"/>
              <a:gd name="connsiteY34" fmla="*/ 625130 h 1739801"/>
              <a:gd name="connsiteX35" fmla="*/ 269351 w 1782809"/>
              <a:gd name="connsiteY35" fmla="*/ 578499 h 1739801"/>
              <a:gd name="connsiteX36" fmla="*/ 339055 w 1782809"/>
              <a:gd name="connsiteY36" fmla="*/ 450078 h 1739801"/>
              <a:gd name="connsiteX37" fmla="*/ 425429 w 1782809"/>
              <a:gd name="connsiteY37" fmla="*/ 345392 h 1739801"/>
              <a:gd name="connsiteX38" fmla="*/ 412986 w 1782809"/>
              <a:gd name="connsiteY38" fmla="*/ 305306 h 1739801"/>
              <a:gd name="connsiteX39" fmla="*/ 407824 w 1782809"/>
              <a:gd name="connsiteY39" fmla="*/ 254096 h 1739801"/>
              <a:gd name="connsiteX40" fmla="*/ 661920 w 1782809"/>
              <a:gd name="connsiteY40" fmla="*/ 0 h 1739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82809" h="1739801">
                <a:moveTo>
                  <a:pt x="661920" y="0"/>
                </a:moveTo>
                <a:cubicBezTo>
                  <a:pt x="749628" y="0"/>
                  <a:pt x="826958" y="44438"/>
                  <a:pt x="872621" y="112029"/>
                </a:cubicBezTo>
                <a:lnTo>
                  <a:pt x="878174" y="122259"/>
                </a:lnTo>
                <a:lnTo>
                  <a:pt x="888662" y="120659"/>
                </a:lnTo>
                <a:cubicBezTo>
                  <a:pt x="914077" y="118078"/>
                  <a:pt x="939864" y="116755"/>
                  <a:pt x="965961" y="116755"/>
                </a:cubicBezTo>
                <a:cubicBezTo>
                  <a:pt x="1096442" y="116755"/>
                  <a:pt x="1219202" y="149810"/>
                  <a:pt x="1326326" y="208003"/>
                </a:cubicBezTo>
                <a:lnTo>
                  <a:pt x="1367203" y="232837"/>
                </a:lnTo>
                <a:lnTo>
                  <a:pt x="1376243" y="225379"/>
                </a:lnTo>
                <a:cubicBezTo>
                  <a:pt x="1416796" y="197981"/>
                  <a:pt x="1465685" y="181983"/>
                  <a:pt x="1518310" y="181983"/>
                </a:cubicBezTo>
                <a:cubicBezTo>
                  <a:pt x="1658644" y="181983"/>
                  <a:pt x="1772407" y="295746"/>
                  <a:pt x="1772407" y="436079"/>
                </a:cubicBezTo>
                <a:cubicBezTo>
                  <a:pt x="1772407" y="506246"/>
                  <a:pt x="1743966" y="569770"/>
                  <a:pt x="1697983" y="615753"/>
                </a:cubicBezTo>
                <a:lnTo>
                  <a:pt x="1681257" y="629554"/>
                </a:lnTo>
                <a:lnTo>
                  <a:pt x="1687993" y="647960"/>
                </a:lnTo>
                <a:cubicBezTo>
                  <a:pt x="1710083" y="718979"/>
                  <a:pt x="1721982" y="794489"/>
                  <a:pt x="1721982" y="872777"/>
                </a:cubicBezTo>
                <a:cubicBezTo>
                  <a:pt x="1721982" y="898874"/>
                  <a:pt x="1720660" y="924661"/>
                  <a:pt x="1718079" y="950076"/>
                </a:cubicBezTo>
                <a:lnTo>
                  <a:pt x="1708911" y="1010143"/>
                </a:lnTo>
                <a:lnTo>
                  <a:pt x="1739413" y="1047112"/>
                </a:lnTo>
                <a:cubicBezTo>
                  <a:pt x="1766811" y="1087666"/>
                  <a:pt x="1782809" y="1136555"/>
                  <a:pt x="1782809" y="1189180"/>
                </a:cubicBezTo>
                <a:cubicBezTo>
                  <a:pt x="1782809" y="1329513"/>
                  <a:pt x="1669046" y="1443276"/>
                  <a:pt x="1528713" y="1443276"/>
                </a:cubicBezTo>
                <a:cubicBezTo>
                  <a:pt x="1511171" y="1443276"/>
                  <a:pt x="1494045" y="1441498"/>
                  <a:pt x="1477504" y="1438114"/>
                </a:cubicBezTo>
                <a:lnTo>
                  <a:pt x="1469464" y="1435618"/>
                </a:lnTo>
                <a:lnTo>
                  <a:pt x="1446861" y="1456160"/>
                </a:lnTo>
                <a:cubicBezTo>
                  <a:pt x="1332511" y="1550530"/>
                  <a:pt x="1189943" y="1611930"/>
                  <a:pt x="1033711" y="1625805"/>
                </a:cubicBezTo>
                <a:lnTo>
                  <a:pt x="972376" y="1628515"/>
                </a:lnTo>
                <a:lnTo>
                  <a:pt x="941962" y="1665378"/>
                </a:lnTo>
                <a:cubicBezTo>
                  <a:pt x="895980" y="1711361"/>
                  <a:pt x="832455" y="1739801"/>
                  <a:pt x="762288" y="1739801"/>
                </a:cubicBezTo>
                <a:cubicBezTo>
                  <a:pt x="621955" y="1739801"/>
                  <a:pt x="508192" y="1626038"/>
                  <a:pt x="508192" y="1485705"/>
                </a:cubicBezTo>
                <a:lnTo>
                  <a:pt x="509460" y="1473124"/>
                </a:lnTo>
                <a:lnTo>
                  <a:pt x="457628" y="1432399"/>
                </a:lnTo>
                <a:cubicBezTo>
                  <a:pt x="377073" y="1359182"/>
                  <a:pt x="312390" y="1268811"/>
                  <a:pt x="269351" y="1167055"/>
                </a:cubicBezTo>
                <a:lnTo>
                  <a:pt x="256837" y="1132864"/>
                </a:lnTo>
                <a:lnTo>
                  <a:pt x="254096" y="1133141"/>
                </a:lnTo>
                <a:cubicBezTo>
                  <a:pt x="113763" y="1133141"/>
                  <a:pt x="0" y="1019378"/>
                  <a:pt x="0" y="879044"/>
                </a:cubicBezTo>
                <a:cubicBezTo>
                  <a:pt x="0" y="756252"/>
                  <a:pt x="87099" y="653803"/>
                  <a:pt x="202887" y="630110"/>
                </a:cubicBezTo>
                <a:lnTo>
                  <a:pt x="252284" y="625130"/>
                </a:lnTo>
                <a:lnTo>
                  <a:pt x="269351" y="578499"/>
                </a:lnTo>
                <a:cubicBezTo>
                  <a:pt x="288479" y="533275"/>
                  <a:pt x="311883" y="490299"/>
                  <a:pt x="339055" y="450078"/>
                </a:cubicBezTo>
                <a:lnTo>
                  <a:pt x="425429" y="345392"/>
                </a:lnTo>
                <a:lnTo>
                  <a:pt x="412986" y="305306"/>
                </a:lnTo>
                <a:cubicBezTo>
                  <a:pt x="409601" y="288764"/>
                  <a:pt x="407824" y="271638"/>
                  <a:pt x="407824" y="254096"/>
                </a:cubicBezTo>
                <a:cubicBezTo>
                  <a:pt x="407824" y="113763"/>
                  <a:pt x="521586" y="0"/>
                  <a:pt x="661920" y="0"/>
                </a:cubicBezTo>
                <a:close/>
              </a:path>
            </a:pathLst>
          </a:custGeom>
          <a:solidFill>
            <a:schemeClr val="bg1">
              <a:lumMod val="85000"/>
            </a:schemeClr>
          </a:solidFill>
        </p:spPr>
        <p:txBody>
          <a:bodyPr wrap="square">
            <a:noAutofit/>
          </a:bodyPr>
          <a:lstStyle/>
          <a:p>
            <a:r>
              <a:rPr lang="fr-FR"/>
              <a:t>Cliquez sur l'icône pour ajouter une image</a:t>
            </a:r>
            <a:endParaRPr lang="en-AU"/>
          </a:p>
        </p:txBody>
      </p:sp>
      <p:sp>
        <p:nvSpPr>
          <p:cNvPr id="41" name="Picture Placeholder 40"/>
          <p:cNvSpPr>
            <a:spLocks noGrp="1"/>
          </p:cNvSpPr>
          <p:nvPr>
            <p:ph type="pic" sz="quarter" idx="16"/>
          </p:nvPr>
        </p:nvSpPr>
        <p:spPr>
          <a:xfrm flipH="1">
            <a:off x="3913908" y="1877961"/>
            <a:ext cx="1004455" cy="980224"/>
          </a:xfrm>
          <a:custGeom>
            <a:avLst/>
            <a:gdLst>
              <a:gd name="connsiteX0" fmla="*/ 661920 w 1782809"/>
              <a:gd name="connsiteY0" fmla="*/ 0 h 1739801"/>
              <a:gd name="connsiteX1" fmla="*/ 872621 w 1782809"/>
              <a:gd name="connsiteY1" fmla="*/ 112029 h 1739801"/>
              <a:gd name="connsiteX2" fmla="*/ 878174 w 1782809"/>
              <a:gd name="connsiteY2" fmla="*/ 122259 h 1739801"/>
              <a:gd name="connsiteX3" fmla="*/ 888662 w 1782809"/>
              <a:gd name="connsiteY3" fmla="*/ 120659 h 1739801"/>
              <a:gd name="connsiteX4" fmla="*/ 965961 w 1782809"/>
              <a:gd name="connsiteY4" fmla="*/ 116755 h 1739801"/>
              <a:gd name="connsiteX5" fmla="*/ 1326326 w 1782809"/>
              <a:gd name="connsiteY5" fmla="*/ 208003 h 1739801"/>
              <a:gd name="connsiteX6" fmla="*/ 1367203 w 1782809"/>
              <a:gd name="connsiteY6" fmla="*/ 232837 h 1739801"/>
              <a:gd name="connsiteX7" fmla="*/ 1376243 w 1782809"/>
              <a:gd name="connsiteY7" fmla="*/ 225379 h 1739801"/>
              <a:gd name="connsiteX8" fmla="*/ 1518310 w 1782809"/>
              <a:gd name="connsiteY8" fmla="*/ 181983 h 1739801"/>
              <a:gd name="connsiteX9" fmla="*/ 1772407 w 1782809"/>
              <a:gd name="connsiteY9" fmla="*/ 436079 h 1739801"/>
              <a:gd name="connsiteX10" fmla="*/ 1697983 w 1782809"/>
              <a:gd name="connsiteY10" fmla="*/ 615753 h 1739801"/>
              <a:gd name="connsiteX11" fmla="*/ 1681257 w 1782809"/>
              <a:gd name="connsiteY11" fmla="*/ 629554 h 1739801"/>
              <a:gd name="connsiteX12" fmla="*/ 1687993 w 1782809"/>
              <a:gd name="connsiteY12" fmla="*/ 647960 h 1739801"/>
              <a:gd name="connsiteX13" fmla="*/ 1721982 w 1782809"/>
              <a:gd name="connsiteY13" fmla="*/ 872777 h 1739801"/>
              <a:gd name="connsiteX14" fmla="*/ 1718079 w 1782809"/>
              <a:gd name="connsiteY14" fmla="*/ 950076 h 1739801"/>
              <a:gd name="connsiteX15" fmla="*/ 1708911 w 1782809"/>
              <a:gd name="connsiteY15" fmla="*/ 1010143 h 1739801"/>
              <a:gd name="connsiteX16" fmla="*/ 1739413 w 1782809"/>
              <a:gd name="connsiteY16" fmla="*/ 1047112 h 1739801"/>
              <a:gd name="connsiteX17" fmla="*/ 1782809 w 1782809"/>
              <a:gd name="connsiteY17" fmla="*/ 1189180 h 1739801"/>
              <a:gd name="connsiteX18" fmla="*/ 1528713 w 1782809"/>
              <a:gd name="connsiteY18" fmla="*/ 1443276 h 1739801"/>
              <a:gd name="connsiteX19" fmla="*/ 1477504 w 1782809"/>
              <a:gd name="connsiteY19" fmla="*/ 1438114 h 1739801"/>
              <a:gd name="connsiteX20" fmla="*/ 1469464 w 1782809"/>
              <a:gd name="connsiteY20" fmla="*/ 1435618 h 1739801"/>
              <a:gd name="connsiteX21" fmla="*/ 1446861 w 1782809"/>
              <a:gd name="connsiteY21" fmla="*/ 1456160 h 1739801"/>
              <a:gd name="connsiteX22" fmla="*/ 1033711 w 1782809"/>
              <a:gd name="connsiteY22" fmla="*/ 1625805 h 1739801"/>
              <a:gd name="connsiteX23" fmla="*/ 972376 w 1782809"/>
              <a:gd name="connsiteY23" fmla="*/ 1628515 h 1739801"/>
              <a:gd name="connsiteX24" fmla="*/ 941962 w 1782809"/>
              <a:gd name="connsiteY24" fmla="*/ 1665378 h 1739801"/>
              <a:gd name="connsiteX25" fmla="*/ 762288 w 1782809"/>
              <a:gd name="connsiteY25" fmla="*/ 1739801 h 1739801"/>
              <a:gd name="connsiteX26" fmla="*/ 508192 w 1782809"/>
              <a:gd name="connsiteY26" fmla="*/ 1485705 h 1739801"/>
              <a:gd name="connsiteX27" fmla="*/ 509460 w 1782809"/>
              <a:gd name="connsiteY27" fmla="*/ 1473124 h 1739801"/>
              <a:gd name="connsiteX28" fmla="*/ 457628 w 1782809"/>
              <a:gd name="connsiteY28" fmla="*/ 1432399 h 1739801"/>
              <a:gd name="connsiteX29" fmla="*/ 269351 w 1782809"/>
              <a:gd name="connsiteY29" fmla="*/ 1167055 h 1739801"/>
              <a:gd name="connsiteX30" fmla="*/ 256837 w 1782809"/>
              <a:gd name="connsiteY30" fmla="*/ 1132864 h 1739801"/>
              <a:gd name="connsiteX31" fmla="*/ 254096 w 1782809"/>
              <a:gd name="connsiteY31" fmla="*/ 1133141 h 1739801"/>
              <a:gd name="connsiteX32" fmla="*/ 0 w 1782809"/>
              <a:gd name="connsiteY32" fmla="*/ 879044 h 1739801"/>
              <a:gd name="connsiteX33" fmla="*/ 202887 w 1782809"/>
              <a:gd name="connsiteY33" fmla="*/ 630110 h 1739801"/>
              <a:gd name="connsiteX34" fmla="*/ 252284 w 1782809"/>
              <a:gd name="connsiteY34" fmla="*/ 625130 h 1739801"/>
              <a:gd name="connsiteX35" fmla="*/ 269351 w 1782809"/>
              <a:gd name="connsiteY35" fmla="*/ 578499 h 1739801"/>
              <a:gd name="connsiteX36" fmla="*/ 339055 w 1782809"/>
              <a:gd name="connsiteY36" fmla="*/ 450078 h 1739801"/>
              <a:gd name="connsiteX37" fmla="*/ 425429 w 1782809"/>
              <a:gd name="connsiteY37" fmla="*/ 345392 h 1739801"/>
              <a:gd name="connsiteX38" fmla="*/ 412986 w 1782809"/>
              <a:gd name="connsiteY38" fmla="*/ 305306 h 1739801"/>
              <a:gd name="connsiteX39" fmla="*/ 407824 w 1782809"/>
              <a:gd name="connsiteY39" fmla="*/ 254096 h 1739801"/>
              <a:gd name="connsiteX40" fmla="*/ 661920 w 1782809"/>
              <a:gd name="connsiteY40" fmla="*/ 0 h 1739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82809" h="1739801">
                <a:moveTo>
                  <a:pt x="661920" y="0"/>
                </a:moveTo>
                <a:cubicBezTo>
                  <a:pt x="749628" y="0"/>
                  <a:pt x="826958" y="44438"/>
                  <a:pt x="872621" y="112029"/>
                </a:cubicBezTo>
                <a:lnTo>
                  <a:pt x="878174" y="122259"/>
                </a:lnTo>
                <a:lnTo>
                  <a:pt x="888662" y="120659"/>
                </a:lnTo>
                <a:cubicBezTo>
                  <a:pt x="914077" y="118078"/>
                  <a:pt x="939864" y="116755"/>
                  <a:pt x="965961" y="116755"/>
                </a:cubicBezTo>
                <a:cubicBezTo>
                  <a:pt x="1096442" y="116755"/>
                  <a:pt x="1219202" y="149810"/>
                  <a:pt x="1326326" y="208003"/>
                </a:cubicBezTo>
                <a:lnTo>
                  <a:pt x="1367203" y="232837"/>
                </a:lnTo>
                <a:lnTo>
                  <a:pt x="1376243" y="225379"/>
                </a:lnTo>
                <a:cubicBezTo>
                  <a:pt x="1416796" y="197981"/>
                  <a:pt x="1465685" y="181983"/>
                  <a:pt x="1518310" y="181983"/>
                </a:cubicBezTo>
                <a:cubicBezTo>
                  <a:pt x="1658644" y="181983"/>
                  <a:pt x="1772407" y="295746"/>
                  <a:pt x="1772407" y="436079"/>
                </a:cubicBezTo>
                <a:cubicBezTo>
                  <a:pt x="1772407" y="506246"/>
                  <a:pt x="1743966" y="569770"/>
                  <a:pt x="1697983" y="615753"/>
                </a:cubicBezTo>
                <a:lnTo>
                  <a:pt x="1681257" y="629554"/>
                </a:lnTo>
                <a:lnTo>
                  <a:pt x="1687993" y="647960"/>
                </a:lnTo>
                <a:cubicBezTo>
                  <a:pt x="1710083" y="718979"/>
                  <a:pt x="1721982" y="794489"/>
                  <a:pt x="1721982" y="872777"/>
                </a:cubicBezTo>
                <a:cubicBezTo>
                  <a:pt x="1721982" y="898874"/>
                  <a:pt x="1720660" y="924661"/>
                  <a:pt x="1718079" y="950076"/>
                </a:cubicBezTo>
                <a:lnTo>
                  <a:pt x="1708911" y="1010143"/>
                </a:lnTo>
                <a:lnTo>
                  <a:pt x="1739413" y="1047112"/>
                </a:lnTo>
                <a:cubicBezTo>
                  <a:pt x="1766811" y="1087666"/>
                  <a:pt x="1782809" y="1136555"/>
                  <a:pt x="1782809" y="1189180"/>
                </a:cubicBezTo>
                <a:cubicBezTo>
                  <a:pt x="1782809" y="1329513"/>
                  <a:pt x="1669046" y="1443276"/>
                  <a:pt x="1528713" y="1443276"/>
                </a:cubicBezTo>
                <a:cubicBezTo>
                  <a:pt x="1511171" y="1443276"/>
                  <a:pt x="1494045" y="1441498"/>
                  <a:pt x="1477504" y="1438114"/>
                </a:cubicBezTo>
                <a:lnTo>
                  <a:pt x="1469464" y="1435618"/>
                </a:lnTo>
                <a:lnTo>
                  <a:pt x="1446861" y="1456160"/>
                </a:lnTo>
                <a:cubicBezTo>
                  <a:pt x="1332511" y="1550530"/>
                  <a:pt x="1189943" y="1611930"/>
                  <a:pt x="1033711" y="1625805"/>
                </a:cubicBezTo>
                <a:lnTo>
                  <a:pt x="972376" y="1628515"/>
                </a:lnTo>
                <a:lnTo>
                  <a:pt x="941962" y="1665378"/>
                </a:lnTo>
                <a:cubicBezTo>
                  <a:pt x="895980" y="1711361"/>
                  <a:pt x="832455" y="1739801"/>
                  <a:pt x="762288" y="1739801"/>
                </a:cubicBezTo>
                <a:cubicBezTo>
                  <a:pt x="621955" y="1739801"/>
                  <a:pt x="508192" y="1626038"/>
                  <a:pt x="508192" y="1485705"/>
                </a:cubicBezTo>
                <a:lnTo>
                  <a:pt x="509460" y="1473124"/>
                </a:lnTo>
                <a:lnTo>
                  <a:pt x="457628" y="1432399"/>
                </a:lnTo>
                <a:cubicBezTo>
                  <a:pt x="377073" y="1359182"/>
                  <a:pt x="312390" y="1268811"/>
                  <a:pt x="269351" y="1167055"/>
                </a:cubicBezTo>
                <a:lnTo>
                  <a:pt x="256837" y="1132864"/>
                </a:lnTo>
                <a:lnTo>
                  <a:pt x="254096" y="1133141"/>
                </a:lnTo>
                <a:cubicBezTo>
                  <a:pt x="113763" y="1133141"/>
                  <a:pt x="0" y="1019378"/>
                  <a:pt x="0" y="879044"/>
                </a:cubicBezTo>
                <a:cubicBezTo>
                  <a:pt x="0" y="756252"/>
                  <a:pt x="87099" y="653803"/>
                  <a:pt x="202887" y="630110"/>
                </a:cubicBezTo>
                <a:lnTo>
                  <a:pt x="252284" y="625130"/>
                </a:lnTo>
                <a:lnTo>
                  <a:pt x="269351" y="578499"/>
                </a:lnTo>
                <a:cubicBezTo>
                  <a:pt x="288479" y="533275"/>
                  <a:pt x="311883" y="490299"/>
                  <a:pt x="339055" y="450078"/>
                </a:cubicBezTo>
                <a:lnTo>
                  <a:pt x="425429" y="345392"/>
                </a:lnTo>
                <a:lnTo>
                  <a:pt x="412986" y="305306"/>
                </a:lnTo>
                <a:cubicBezTo>
                  <a:pt x="409601" y="288764"/>
                  <a:pt x="407824" y="271638"/>
                  <a:pt x="407824" y="254096"/>
                </a:cubicBezTo>
                <a:cubicBezTo>
                  <a:pt x="407824" y="113763"/>
                  <a:pt x="521586" y="0"/>
                  <a:pt x="661920" y="0"/>
                </a:cubicBezTo>
                <a:close/>
              </a:path>
            </a:pathLst>
          </a:custGeom>
          <a:solidFill>
            <a:schemeClr val="bg1">
              <a:lumMod val="85000"/>
            </a:schemeClr>
          </a:solidFill>
        </p:spPr>
        <p:txBody>
          <a:bodyPr wrap="square">
            <a:noAutofit/>
          </a:bodyPr>
          <a:lstStyle/>
          <a:p>
            <a:r>
              <a:rPr lang="fr-FR"/>
              <a:t>Cliquez sur l'icône pour ajouter une image</a:t>
            </a:r>
            <a:endParaRPr lang="en-AU" dirty="0"/>
          </a:p>
        </p:txBody>
      </p:sp>
      <p:sp>
        <p:nvSpPr>
          <p:cNvPr id="42" name="Picture Placeholder 41"/>
          <p:cNvSpPr>
            <a:spLocks noGrp="1"/>
          </p:cNvSpPr>
          <p:nvPr>
            <p:ph type="pic" sz="quarter" idx="17"/>
          </p:nvPr>
        </p:nvSpPr>
        <p:spPr>
          <a:xfrm flipH="1">
            <a:off x="4191001" y="3495474"/>
            <a:ext cx="1004455" cy="980224"/>
          </a:xfrm>
          <a:custGeom>
            <a:avLst/>
            <a:gdLst>
              <a:gd name="connsiteX0" fmla="*/ 661920 w 1782809"/>
              <a:gd name="connsiteY0" fmla="*/ 0 h 1739801"/>
              <a:gd name="connsiteX1" fmla="*/ 872621 w 1782809"/>
              <a:gd name="connsiteY1" fmla="*/ 112029 h 1739801"/>
              <a:gd name="connsiteX2" fmla="*/ 878174 w 1782809"/>
              <a:gd name="connsiteY2" fmla="*/ 122259 h 1739801"/>
              <a:gd name="connsiteX3" fmla="*/ 888662 w 1782809"/>
              <a:gd name="connsiteY3" fmla="*/ 120659 h 1739801"/>
              <a:gd name="connsiteX4" fmla="*/ 965961 w 1782809"/>
              <a:gd name="connsiteY4" fmla="*/ 116755 h 1739801"/>
              <a:gd name="connsiteX5" fmla="*/ 1326326 w 1782809"/>
              <a:gd name="connsiteY5" fmla="*/ 208003 h 1739801"/>
              <a:gd name="connsiteX6" fmla="*/ 1367203 w 1782809"/>
              <a:gd name="connsiteY6" fmla="*/ 232837 h 1739801"/>
              <a:gd name="connsiteX7" fmla="*/ 1376243 w 1782809"/>
              <a:gd name="connsiteY7" fmla="*/ 225379 h 1739801"/>
              <a:gd name="connsiteX8" fmla="*/ 1518310 w 1782809"/>
              <a:gd name="connsiteY8" fmla="*/ 181983 h 1739801"/>
              <a:gd name="connsiteX9" fmla="*/ 1772407 w 1782809"/>
              <a:gd name="connsiteY9" fmla="*/ 436079 h 1739801"/>
              <a:gd name="connsiteX10" fmla="*/ 1697983 w 1782809"/>
              <a:gd name="connsiteY10" fmla="*/ 615753 h 1739801"/>
              <a:gd name="connsiteX11" fmla="*/ 1681257 w 1782809"/>
              <a:gd name="connsiteY11" fmla="*/ 629554 h 1739801"/>
              <a:gd name="connsiteX12" fmla="*/ 1687993 w 1782809"/>
              <a:gd name="connsiteY12" fmla="*/ 647960 h 1739801"/>
              <a:gd name="connsiteX13" fmla="*/ 1721982 w 1782809"/>
              <a:gd name="connsiteY13" fmla="*/ 872777 h 1739801"/>
              <a:gd name="connsiteX14" fmla="*/ 1718079 w 1782809"/>
              <a:gd name="connsiteY14" fmla="*/ 950076 h 1739801"/>
              <a:gd name="connsiteX15" fmla="*/ 1708911 w 1782809"/>
              <a:gd name="connsiteY15" fmla="*/ 1010143 h 1739801"/>
              <a:gd name="connsiteX16" fmla="*/ 1739413 w 1782809"/>
              <a:gd name="connsiteY16" fmla="*/ 1047112 h 1739801"/>
              <a:gd name="connsiteX17" fmla="*/ 1782809 w 1782809"/>
              <a:gd name="connsiteY17" fmla="*/ 1189180 h 1739801"/>
              <a:gd name="connsiteX18" fmla="*/ 1528713 w 1782809"/>
              <a:gd name="connsiteY18" fmla="*/ 1443276 h 1739801"/>
              <a:gd name="connsiteX19" fmla="*/ 1477504 w 1782809"/>
              <a:gd name="connsiteY19" fmla="*/ 1438114 h 1739801"/>
              <a:gd name="connsiteX20" fmla="*/ 1469464 w 1782809"/>
              <a:gd name="connsiteY20" fmla="*/ 1435618 h 1739801"/>
              <a:gd name="connsiteX21" fmla="*/ 1446861 w 1782809"/>
              <a:gd name="connsiteY21" fmla="*/ 1456160 h 1739801"/>
              <a:gd name="connsiteX22" fmla="*/ 1033711 w 1782809"/>
              <a:gd name="connsiteY22" fmla="*/ 1625805 h 1739801"/>
              <a:gd name="connsiteX23" fmla="*/ 972376 w 1782809"/>
              <a:gd name="connsiteY23" fmla="*/ 1628515 h 1739801"/>
              <a:gd name="connsiteX24" fmla="*/ 941962 w 1782809"/>
              <a:gd name="connsiteY24" fmla="*/ 1665378 h 1739801"/>
              <a:gd name="connsiteX25" fmla="*/ 762288 w 1782809"/>
              <a:gd name="connsiteY25" fmla="*/ 1739801 h 1739801"/>
              <a:gd name="connsiteX26" fmla="*/ 508192 w 1782809"/>
              <a:gd name="connsiteY26" fmla="*/ 1485705 h 1739801"/>
              <a:gd name="connsiteX27" fmla="*/ 509460 w 1782809"/>
              <a:gd name="connsiteY27" fmla="*/ 1473124 h 1739801"/>
              <a:gd name="connsiteX28" fmla="*/ 457628 w 1782809"/>
              <a:gd name="connsiteY28" fmla="*/ 1432399 h 1739801"/>
              <a:gd name="connsiteX29" fmla="*/ 269351 w 1782809"/>
              <a:gd name="connsiteY29" fmla="*/ 1167055 h 1739801"/>
              <a:gd name="connsiteX30" fmla="*/ 256837 w 1782809"/>
              <a:gd name="connsiteY30" fmla="*/ 1132864 h 1739801"/>
              <a:gd name="connsiteX31" fmla="*/ 254096 w 1782809"/>
              <a:gd name="connsiteY31" fmla="*/ 1133141 h 1739801"/>
              <a:gd name="connsiteX32" fmla="*/ 0 w 1782809"/>
              <a:gd name="connsiteY32" fmla="*/ 879044 h 1739801"/>
              <a:gd name="connsiteX33" fmla="*/ 202887 w 1782809"/>
              <a:gd name="connsiteY33" fmla="*/ 630110 h 1739801"/>
              <a:gd name="connsiteX34" fmla="*/ 252284 w 1782809"/>
              <a:gd name="connsiteY34" fmla="*/ 625130 h 1739801"/>
              <a:gd name="connsiteX35" fmla="*/ 269351 w 1782809"/>
              <a:gd name="connsiteY35" fmla="*/ 578499 h 1739801"/>
              <a:gd name="connsiteX36" fmla="*/ 339055 w 1782809"/>
              <a:gd name="connsiteY36" fmla="*/ 450078 h 1739801"/>
              <a:gd name="connsiteX37" fmla="*/ 425429 w 1782809"/>
              <a:gd name="connsiteY37" fmla="*/ 345392 h 1739801"/>
              <a:gd name="connsiteX38" fmla="*/ 412986 w 1782809"/>
              <a:gd name="connsiteY38" fmla="*/ 305306 h 1739801"/>
              <a:gd name="connsiteX39" fmla="*/ 407824 w 1782809"/>
              <a:gd name="connsiteY39" fmla="*/ 254096 h 1739801"/>
              <a:gd name="connsiteX40" fmla="*/ 661920 w 1782809"/>
              <a:gd name="connsiteY40" fmla="*/ 0 h 1739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82809" h="1739801">
                <a:moveTo>
                  <a:pt x="661920" y="0"/>
                </a:moveTo>
                <a:cubicBezTo>
                  <a:pt x="749628" y="0"/>
                  <a:pt x="826958" y="44438"/>
                  <a:pt x="872621" y="112029"/>
                </a:cubicBezTo>
                <a:lnTo>
                  <a:pt x="878174" y="122259"/>
                </a:lnTo>
                <a:lnTo>
                  <a:pt x="888662" y="120659"/>
                </a:lnTo>
                <a:cubicBezTo>
                  <a:pt x="914077" y="118078"/>
                  <a:pt x="939864" y="116755"/>
                  <a:pt x="965961" y="116755"/>
                </a:cubicBezTo>
                <a:cubicBezTo>
                  <a:pt x="1096442" y="116755"/>
                  <a:pt x="1219202" y="149810"/>
                  <a:pt x="1326326" y="208003"/>
                </a:cubicBezTo>
                <a:lnTo>
                  <a:pt x="1367203" y="232837"/>
                </a:lnTo>
                <a:lnTo>
                  <a:pt x="1376243" y="225379"/>
                </a:lnTo>
                <a:cubicBezTo>
                  <a:pt x="1416796" y="197981"/>
                  <a:pt x="1465685" y="181983"/>
                  <a:pt x="1518310" y="181983"/>
                </a:cubicBezTo>
                <a:cubicBezTo>
                  <a:pt x="1658644" y="181983"/>
                  <a:pt x="1772407" y="295746"/>
                  <a:pt x="1772407" y="436079"/>
                </a:cubicBezTo>
                <a:cubicBezTo>
                  <a:pt x="1772407" y="506246"/>
                  <a:pt x="1743966" y="569770"/>
                  <a:pt x="1697983" y="615753"/>
                </a:cubicBezTo>
                <a:lnTo>
                  <a:pt x="1681257" y="629554"/>
                </a:lnTo>
                <a:lnTo>
                  <a:pt x="1687993" y="647960"/>
                </a:lnTo>
                <a:cubicBezTo>
                  <a:pt x="1710083" y="718979"/>
                  <a:pt x="1721982" y="794489"/>
                  <a:pt x="1721982" y="872777"/>
                </a:cubicBezTo>
                <a:cubicBezTo>
                  <a:pt x="1721982" y="898874"/>
                  <a:pt x="1720660" y="924661"/>
                  <a:pt x="1718079" y="950076"/>
                </a:cubicBezTo>
                <a:lnTo>
                  <a:pt x="1708911" y="1010143"/>
                </a:lnTo>
                <a:lnTo>
                  <a:pt x="1739413" y="1047112"/>
                </a:lnTo>
                <a:cubicBezTo>
                  <a:pt x="1766811" y="1087666"/>
                  <a:pt x="1782809" y="1136555"/>
                  <a:pt x="1782809" y="1189180"/>
                </a:cubicBezTo>
                <a:cubicBezTo>
                  <a:pt x="1782809" y="1329513"/>
                  <a:pt x="1669046" y="1443276"/>
                  <a:pt x="1528713" y="1443276"/>
                </a:cubicBezTo>
                <a:cubicBezTo>
                  <a:pt x="1511171" y="1443276"/>
                  <a:pt x="1494045" y="1441498"/>
                  <a:pt x="1477504" y="1438114"/>
                </a:cubicBezTo>
                <a:lnTo>
                  <a:pt x="1469464" y="1435618"/>
                </a:lnTo>
                <a:lnTo>
                  <a:pt x="1446861" y="1456160"/>
                </a:lnTo>
                <a:cubicBezTo>
                  <a:pt x="1332511" y="1550530"/>
                  <a:pt x="1189943" y="1611930"/>
                  <a:pt x="1033711" y="1625805"/>
                </a:cubicBezTo>
                <a:lnTo>
                  <a:pt x="972376" y="1628515"/>
                </a:lnTo>
                <a:lnTo>
                  <a:pt x="941962" y="1665378"/>
                </a:lnTo>
                <a:cubicBezTo>
                  <a:pt x="895980" y="1711361"/>
                  <a:pt x="832455" y="1739801"/>
                  <a:pt x="762288" y="1739801"/>
                </a:cubicBezTo>
                <a:cubicBezTo>
                  <a:pt x="621955" y="1739801"/>
                  <a:pt x="508192" y="1626038"/>
                  <a:pt x="508192" y="1485705"/>
                </a:cubicBezTo>
                <a:lnTo>
                  <a:pt x="509460" y="1473124"/>
                </a:lnTo>
                <a:lnTo>
                  <a:pt x="457628" y="1432399"/>
                </a:lnTo>
                <a:cubicBezTo>
                  <a:pt x="377073" y="1359182"/>
                  <a:pt x="312390" y="1268811"/>
                  <a:pt x="269351" y="1167055"/>
                </a:cubicBezTo>
                <a:lnTo>
                  <a:pt x="256837" y="1132864"/>
                </a:lnTo>
                <a:lnTo>
                  <a:pt x="254096" y="1133141"/>
                </a:lnTo>
                <a:cubicBezTo>
                  <a:pt x="113763" y="1133141"/>
                  <a:pt x="0" y="1019378"/>
                  <a:pt x="0" y="879044"/>
                </a:cubicBezTo>
                <a:cubicBezTo>
                  <a:pt x="0" y="756252"/>
                  <a:pt x="87099" y="653803"/>
                  <a:pt x="202887" y="630110"/>
                </a:cubicBezTo>
                <a:lnTo>
                  <a:pt x="252284" y="625130"/>
                </a:lnTo>
                <a:lnTo>
                  <a:pt x="269351" y="578499"/>
                </a:lnTo>
                <a:cubicBezTo>
                  <a:pt x="288479" y="533275"/>
                  <a:pt x="311883" y="490299"/>
                  <a:pt x="339055" y="450078"/>
                </a:cubicBezTo>
                <a:lnTo>
                  <a:pt x="425429" y="345392"/>
                </a:lnTo>
                <a:lnTo>
                  <a:pt x="412986" y="305306"/>
                </a:lnTo>
                <a:cubicBezTo>
                  <a:pt x="409601" y="288764"/>
                  <a:pt x="407824" y="271638"/>
                  <a:pt x="407824" y="254096"/>
                </a:cubicBezTo>
                <a:cubicBezTo>
                  <a:pt x="407824" y="113763"/>
                  <a:pt x="521586" y="0"/>
                  <a:pt x="661920" y="0"/>
                </a:cubicBezTo>
                <a:close/>
              </a:path>
            </a:pathLst>
          </a:custGeom>
          <a:solidFill>
            <a:schemeClr val="bg1">
              <a:lumMod val="85000"/>
            </a:schemeClr>
          </a:solidFill>
        </p:spPr>
        <p:txBody>
          <a:bodyPr wrap="square">
            <a:noAutofit/>
          </a:bodyPr>
          <a:lstStyle/>
          <a:p>
            <a:r>
              <a:rPr lang="fr-FR"/>
              <a:t>Cliquez sur l'icône pour ajouter une image</a:t>
            </a:r>
            <a:endParaRPr lang="en-AU" dirty="0"/>
          </a:p>
        </p:txBody>
      </p:sp>
      <p:cxnSp>
        <p:nvCxnSpPr>
          <p:cNvPr id="12" name="Curved Connector 11"/>
          <p:cNvCxnSpPr/>
          <p:nvPr/>
        </p:nvCxnSpPr>
        <p:spPr>
          <a:xfrm flipV="1">
            <a:off x="3016827" y="2482812"/>
            <a:ext cx="831271" cy="750746"/>
          </a:xfrm>
          <a:prstGeom prst="curvedConnector3">
            <a:avLst>
              <a:gd name="adj1" fmla="val 42552"/>
            </a:avLst>
          </a:prstGeom>
          <a:ln w="63500">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Curved Connector 42"/>
          <p:cNvCxnSpPr/>
          <p:nvPr/>
        </p:nvCxnSpPr>
        <p:spPr>
          <a:xfrm>
            <a:off x="3054763" y="3447034"/>
            <a:ext cx="1052417" cy="466216"/>
          </a:xfrm>
          <a:prstGeom prst="curvedConnector3">
            <a:avLst>
              <a:gd name="adj1" fmla="val 50000"/>
            </a:avLst>
          </a:prstGeom>
          <a:ln w="63500">
            <a:solidFill>
              <a:schemeClr val="accent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Curved Connector 46"/>
          <p:cNvCxnSpPr/>
          <p:nvPr/>
        </p:nvCxnSpPr>
        <p:spPr>
          <a:xfrm rot="16200000" flipH="1">
            <a:off x="2903902" y="3831001"/>
            <a:ext cx="1285559" cy="983837"/>
          </a:xfrm>
          <a:prstGeom prst="curvedConnector3">
            <a:avLst>
              <a:gd name="adj1" fmla="val 50000"/>
            </a:avLst>
          </a:prstGeom>
          <a:ln w="63500">
            <a:solidFill>
              <a:schemeClr val="accent3"/>
            </a:solidFill>
            <a:tailEnd type="triangle" w="med" len="med"/>
          </a:ln>
        </p:spPr>
        <p:style>
          <a:lnRef idx="1">
            <a:schemeClr val="accent1"/>
          </a:lnRef>
          <a:fillRef idx="0">
            <a:schemeClr val="accent1"/>
          </a:fillRef>
          <a:effectRef idx="0">
            <a:schemeClr val="accent1"/>
          </a:effectRef>
          <a:fontRef idx="minor">
            <a:schemeClr val="tx1"/>
          </a:fontRef>
        </p:style>
      </p:cxnSp>
      <p:sp>
        <p:nvSpPr>
          <p:cNvPr id="15" name="Text Placeholder 21"/>
          <p:cNvSpPr>
            <a:spLocks noGrp="1"/>
          </p:cNvSpPr>
          <p:nvPr>
            <p:ph type="body" sz="quarter" idx="20"/>
          </p:nvPr>
        </p:nvSpPr>
        <p:spPr>
          <a:xfrm>
            <a:off x="727364" y="4731063"/>
            <a:ext cx="2492492" cy="256811"/>
          </a:xfrm>
        </p:spPr>
        <p:txBody>
          <a:bodyPr>
            <a:noAutofit/>
          </a:bodyPr>
          <a:lstStyle>
            <a:lvl1pPr algn="ctr">
              <a:defRPr sz="1400">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16" name="Text Placeholder 21"/>
          <p:cNvSpPr>
            <a:spLocks noGrp="1"/>
          </p:cNvSpPr>
          <p:nvPr>
            <p:ph type="body" sz="quarter" idx="29"/>
          </p:nvPr>
        </p:nvSpPr>
        <p:spPr>
          <a:xfrm>
            <a:off x="727364" y="5008739"/>
            <a:ext cx="2492492" cy="330467"/>
          </a:xfrm>
        </p:spPr>
        <p:txBody>
          <a:bodyPr>
            <a:normAutofit/>
          </a:bodyPr>
          <a:lstStyle>
            <a:lvl1pPr algn="ct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17" name="Text Placeholder 21"/>
          <p:cNvSpPr>
            <a:spLocks noGrp="1"/>
          </p:cNvSpPr>
          <p:nvPr>
            <p:ph type="body" sz="quarter" idx="30"/>
          </p:nvPr>
        </p:nvSpPr>
        <p:spPr>
          <a:xfrm>
            <a:off x="4984173" y="1985429"/>
            <a:ext cx="1950027" cy="256811"/>
          </a:xfrm>
        </p:spPr>
        <p:txBody>
          <a:bodyPr>
            <a:noAutofit/>
          </a:bodyPr>
          <a:lstStyle>
            <a:lvl1pPr algn="ctr">
              <a:defRPr sz="1400">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18" name="Text Placeholder 21"/>
          <p:cNvSpPr>
            <a:spLocks noGrp="1"/>
          </p:cNvSpPr>
          <p:nvPr>
            <p:ph type="body" sz="quarter" idx="31"/>
          </p:nvPr>
        </p:nvSpPr>
        <p:spPr>
          <a:xfrm>
            <a:off x="4984173" y="2263105"/>
            <a:ext cx="1950027" cy="330467"/>
          </a:xfrm>
        </p:spPr>
        <p:txBody>
          <a:bodyPr>
            <a:normAutofit/>
          </a:bodyPr>
          <a:lstStyle>
            <a:lvl1pPr algn="ct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19" name="Text Placeholder 21"/>
          <p:cNvSpPr>
            <a:spLocks noGrp="1"/>
          </p:cNvSpPr>
          <p:nvPr>
            <p:ph type="body" sz="quarter" idx="32"/>
          </p:nvPr>
        </p:nvSpPr>
        <p:spPr>
          <a:xfrm>
            <a:off x="5347857" y="3720474"/>
            <a:ext cx="1959723" cy="228072"/>
          </a:xfrm>
        </p:spPr>
        <p:txBody>
          <a:bodyPr>
            <a:noAutofit/>
          </a:bodyPr>
          <a:lstStyle>
            <a:lvl1pPr algn="ctr">
              <a:defRPr sz="1400">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0" name="Text Placeholder 21"/>
          <p:cNvSpPr>
            <a:spLocks noGrp="1"/>
          </p:cNvSpPr>
          <p:nvPr>
            <p:ph type="body" sz="quarter" idx="33"/>
          </p:nvPr>
        </p:nvSpPr>
        <p:spPr>
          <a:xfrm>
            <a:off x="5347857" y="3998149"/>
            <a:ext cx="1959723" cy="293485"/>
          </a:xfrm>
        </p:spPr>
        <p:txBody>
          <a:bodyPr>
            <a:normAutofit/>
          </a:bodyPr>
          <a:lstStyle>
            <a:lvl1pPr algn="ct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8" name="Text Placeholder 21"/>
          <p:cNvSpPr>
            <a:spLocks noGrp="1"/>
          </p:cNvSpPr>
          <p:nvPr>
            <p:ph type="body" sz="quarter" idx="34"/>
          </p:nvPr>
        </p:nvSpPr>
        <p:spPr>
          <a:xfrm>
            <a:off x="4984173" y="5377600"/>
            <a:ext cx="1950027" cy="256811"/>
          </a:xfrm>
        </p:spPr>
        <p:txBody>
          <a:bodyPr>
            <a:noAutofit/>
          </a:bodyPr>
          <a:lstStyle>
            <a:lvl1pPr algn="ctr">
              <a:defRPr sz="1400">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9" name="Text Placeholder 21"/>
          <p:cNvSpPr>
            <a:spLocks noGrp="1"/>
          </p:cNvSpPr>
          <p:nvPr>
            <p:ph type="body" sz="quarter" idx="35"/>
          </p:nvPr>
        </p:nvSpPr>
        <p:spPr>
          <a:xfrm>
            <a:off x="4984173" y="5655276"/>
            <a:ext cx="1950027" cy="330467"/>
          </a:xfrm>
        </p:spPr>
        <p:txBody>
          <a:bodyPr>
            <a:normAutofit/>
          </a:bodyPr>
          <a:lstStyle>
            <a:lvl1pPr algn="ct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cxnSp>
        <p:nvCxnSpPr>
          <p:cNvPr id="31" name="Curved Connector 30"/>
          <p:cNvCxnSpPr/>
          <p:nvPr/>
        </p:nvCxnSpPr>
        <p:spPr>
          <a:xfrm flipV="1">
            <a:off x="7470570" y="2732683"/>
            <a:ext cx="1396339" cy="1062006"/>
          </a:xfrm>
          <a:prstGeom prst="curvedConnector3">
            <a:avLst>
              <a:gd name="adj1" fmla="val 50000"/>
            </a:avLst>
          </a:prstGeom>
          <a:ln w="63500">
            <a:solidFill>
              <a:schemeClr val="accent5"/>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Curved Connector 31"/>
          <p:cNvCxnSpPr/>
          <p:nvPr/>
        </p:nvCxnSpPr>
        <p:spPr>
          <a:xfrm>
            <a:off x="7459981" y="3998149"/>
            <a:ext cx="1140030" cy="0"/>
          </a:xfrm>
          <a:prstGeom prst="straightConnector1">
            <a:avLst/>
          </a:prstGeom>
          <a:ln w="63500">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Curved Connector 34"/>
          <p:cNvCxnSpPr/>
          <p:nvPr/>
        </p:nvCxnSpPr>
        <p:spPr>
          <a:xfrm>
            <a:off x="7455230" y="4220040"/>
            <a:ext cx="1396339" cy="1062006"/>
          </a:xfrm>
          <a:prstGeom prst="curvedConnector3">
            <a:avLst>
              <a:gd name="adj1" fmla="val 50000"/>
            </a:avLst>
          </a:prstGeom>
          <a:ln w="63500">
            <a:solidFill>
              <a:schemeClr val="accent6"/>
            </a:solidFill>
            <a:tailEnd type="triangle" w="med" len="med"/>
          </a:ln>
        </p:spPr>
        <p:style>
          <a:lnRef idx="1">
            <a:schemeClr val="accent1"/>
          </a:lnRef>
          <a:fillRef idx="0">
            <a:schemeClr val="accent1"/>
          </a:fillRef>
          <a:effectRef idx="0">
            <a:schemeClr val="accent1"/>
          </a:effectRef>
          <a:fontRef idx="minor">
            <a:schemeClr val="tx1"/>
          </a:fontRef>
        </p:style>
      </p:cxnSp>
      <p:sp>
        <p:nvSpPr>
          <p:cNvPr id="36" name="Picture Placeholder 40"/>
          <p:cNvSpPr>
            <a:spLocks noGrp="1"/>
          </p:cNvSpPr>
          <p:nvPr>
            <p:ph type="pic" sz="quarter" idx="36"/>
          </p:nvPr>
        </p:nvSpPr>
        <p:spPr>
          <a:xfrm flipH="1">
            <a:off x="8891349" y="1938226"/>
            <a:ext cx="1004455" cy="980224"/>
          </a:xfrm>
          <a:custGeom>
            <a:avLst/>
            <a:gdLst>
              <a:gd name="connsiteX0" fmla="*/ 661920 w 1782809"/>
              <a:gd name="connsiteY0" fmla="*/ 0 h 1739801"/>
              <a:gd name="connsiteX1" fmla="*/ 872621 w 1782809"/>
              <a:gd name="connsiteY1" fmla="*/ 112029 h 1739801"/>
              <a:gd name="connsiteX2" fmla="*/ 878174 w 1782809"/>
              <a:gd name="connsiteY2" fmla="*/ 122259 h 1739801"/>
              <a:gd name="connsiteX3" fmla="*/ 888662 w 1782809"/>
              <a:gd name="connsiteY3" fmla="*/ 120659 h 1739801"/>
              <a:gd name="connsiteX4" fmla="*/ 965961 w 1782809"/>
              <a:gd name="connsiteY4" fmla="*/ 116755 h 1739801"/>
              <a:gd name="connsiteX5" fmla="*/ 1326326 w 1782809"/>
              <a:gd name="connsiteY5" fmla="*/ 208003 h 1739801"/>
              <a:gd name="connsiteX6" fmla="*/ 1367203 w 1782809"/>
              <a:gd name="connsiteY6" fmla="*/ 232837 h 1739801"/>
              <a:gd name="connsiteX7" fmla="*/ 1376243 w 1782809"/>
              <a:gd name="connsiteY7" fmla="*/ 225379 h 1739801"/>
              <a:gd name="connsiteX8" fmla="*/ 1518310 w 1782809"/>
              <a:gd name="connsiteY8" fmla="*/ 181983 h 1739801"/>
              <a:gd name="connsiteX9" fmla="*/ 1772407 w 1782809"/>
              <a:gd name="connsiteY9" fmla="*/ 436079 h 1739801"/>
              <a:gd name="connsiteX10" fmla="*/ 1697983 w 1782809"/>
              <a:gd name="connsiteY10" fmla="*/ 615753 h 1739801"/>
              <a:gd name="connsiteX11" fmla="*/ 1681257 w 1782809"/>
              <a:gd name="connsiteY11" fmla="*/ 629554 h 1739801"/>
              <a:gd name="connsiteX12" fmla="*/ 1687993 w 1782809"/>
              <a:gd name="connsiteY12" fmla="*/ 647960 h 1739801"/>
              <a:gd name="connsiteX13" fmla="*/ 1721982 w 1782809"/>
              <a:gd name="connsiteY13" fmla="*/ 872777 h 1739801"/>
              <a:gd name="connsiteX14" fmla="*/ 1718079 w 1782809"/>
              <a:gd name="connsiteY14" fmla="*/ 950076 h 1739801"/>
              <a:gd name="connsiteX15" fmla="*/ 1708911 w 1782809"/>
              <a:gd name="connsiteY15" fmla="*/ 1010143 h 1739801"/>
              <a:gd name="connsiteX16" fmla="*/ 1739413 w 1782809"/>
              <a:gd name="connsiteY16" fmla="*/ 1047112 h 1739801"/>
              <a:gd name="connsiteX17" fmla="*/ 1782809 w 1782809"/>
              <a:gd name="connsiteY17" fmla="*/ 1189180 h 1739801"/>
              <a:gd name="connsiteX18" fmla="*/ 1528713 w 1782809"/>
              <a:gd name="connsiteY18" fmla="*/ 1443276 h 1739801"/>
              <a:gd name="connsiteX19" fmla="*/ 1477504 w 1782809"/>
              <a:gd name="connsiteY19" fmla="*/ 1438114 h 1739801"/>
              <a:gd name="connsiteX20" fmla="*/ 1469464 w 1782809"/>
              <a:gd name="connsiteY20" fmla="*/ 1435618 h 1739801"/>
              <a:gd name="connsiteX21" fmla="*/ 1446861 w 1782809"/>
              <a:gd name="connsiteY21" fmla="*/ 1456160 h 1739801"/>
              <a:gd name="connsiteX22" fmla="*/ 1033711 w 1782809"/>
              <a:gd name="connsiteY22" fmla="*/ 1625805 h 1739801"/>
              <a:gd name="connsiteX23" fmla="*/ 972376 w 1782809"/>
              <a:gd name="connsiteY23" fmla="*/ 1628515 h 1739801"/>
              <a:gd name="connsiteX24" fmla="*/ 941962 w 1782809"/>
              <a:gd name="connsiteY24" fmla="*/ 1665378 h 1739801"/>
              <a:gd name="connsiteX25" fmla="*/ 762288 w 1782809"/>
              <a:gd name="connsiteY25" fmla="*/ 1739801 h 1739801"/>
              <a:gd name="connsiteX26" fmla="*/ 508192 w 1782809"/>
              <a:gd name="connsiteY26" fmla="*/ 1485705 h 1739801"/>
              <a:gd name="connsiteX27" fmla="*/ 509460 w 1782809"/>
              <a:gd name="connsiteY27" fmla="*/ 1473124 h 1739801"/>
              <a:gd name="connsiteX28" fmla="*/ 457628 w 1782809"/>
              <a:gd name="connsiteY28" fmla="*/ 1432399 h 1739801"/>
              <a:gd name="connsiteX29" fmla="*/ 269351 w 1782809"/>
              <a:gd name="connsiteY29" fmla="*/ 1167055 h 1739801"/>
              <a:gd name="connsiteX30" fmla="*/ 256837 w 1782809"/>
              <a:gd name="connsiteY30" fmla="*/ 1132864 h 1739801"/>
              <a:gd name="connsiteX31" fmla="*/ 254096 w 1782809"/>
              <a:gd name="connsiteY31" fmla="*/ 1133141 h 1739801"/>
              <a:gd name="connsiteX32" fmla="*/ 0 w 1782809"/>
              <a:gd name="connsiteY32" fmla="*/ 879044 h 1739801"/>
              <a:gd name="connsiteX33" fmla="*/ 202887 w 1782809"/>
              <a:gd name="connsiteY33" fmla="*/ 630110 h 1739801"/>
              <a:gd name="connsiteX34" fmla="*/ 252284 w 1782809"/>
              <a:gd name="connsiteY34" fmla="*/ 625130 h 1739801"/>
              <a:gd name="connsiteX35" fmla="*/ 269351 w 1782809"/>
              <a:gd name="connsiteY35" fmla="*/ 578499 h 1739801"/>
              <a:gd name="connsiteX36" fmla="*/ 339055 w 1782809"/>
              <a:gd name="connsiteY36" fmla="*/ 450078 h 1739801"/>
              <a:gd name="connsiteX37" fmla="*/ 425429 w 1782809"/>
              <a:gd name="connsiteY37" fmla="*/ 345392 h 1739801"/>
              <a:gd name="connsiteX38" fmla="*/ 412986 w 1782809"/>
              <a:gd name="connsiteY38" fmla="*/ 305306 h 1739801"/>
              <a:gd name="connsiteX39" fmla="*/ 407824 w 1782809"/>
              <a:gd name="connsiteY39" fmla="*/ 254096 h 1739801"/>
              <a:gd name="connsiteX40" fmla="*/ 661920 w 1782809"/>
              <a:gd name="connsiteY40" fmla="*/ 0 h 1739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82809" h="1739801">
                <a:moveTo>
                  <a:pt x="661920" y="0"/>
                </a:moveTo>
                <a:cubicBezTo>
                  <a:pt x="749628" y="0"/>
                  <a:pt x="826958" y="44438"/>
                  <a:pt x="872621" y="112029"/>
                </a:cubicBezTo>
                <a:lnTo>
                  <a:pt x="878174" y="122259"/>
                </a:lnTo>
                <a:lnTo>
                  <a:pt x="888662" y="120659"/>
                </a:lnTo>
                <a:cubicBezTo>
                  <a:pt x="914077" y="118078"/>
                  <a:pt x="939864" y="116755"/>
                  <a:pt x="965961" y="116755"/>
                </a:cubicBezTo>
                <a:cubicBezTo>
                  <a:pt x="1096442" y="116755"/>
                  <a:pt x="1219202" y="149810"/>
                  <a:pt x="1326326" y="208003"/>
                </a:cubicBezTo>
                <a:lnTo>
                  <a:pt x="1367203" y="232837"/>
                </a:lnTo>
                <a:lnTo>
                  <a:pt x="1376243" y="225379"/>
                </a:lnTo>
                <a:cubicBezTo>
                  <a:pt x="1416796" y="197981"/>
                  <a:pt x="1465685" y="181983"/>
                  <a:pt x="1518310" y="181983"/>
                </a:cubicBezTo>
                <a:cubicBezTo>
                  <a:pt x="1658644" y="181983"/>
                  <a:pt x="1772407" y="295746"/>
                  <a:pt x="1772407" y="436079"/>
                </a:cubicBezTo>
                <a:cubicBezTo>
                  <a:pt x="1772407" y="506246"/>
                  <a:pt x="1743966" y="569770"/>
                  <a:pt x="1697983" y="615753"/>
                </a:cubicBezTo>
                <a:lnTo>
                  <a:pt x="1681257" y="629554"/>
                </a:lnTo>
                <a:lnTo>
                  <a:pt x="1687993" y="647960"/>
                </a:lnTo>
                <a:cubicBezTo>
                  <a:pt x="1710083" y="718979"/>
                  <a:pt x="1721982" y="794489"/>
                  <a:pt x="1721982" y="872777"/>
                </a:cubicBezTo>
                <a:cubicBezTo>
                  <a:pt x="1721982" y="898874"/>
                  <a:pt x="1720660" y="924661"/>
                  <a:pt x="1718079" y="950076"/>
                </a:cubicBezTo>
                <a:lnTo>
                  <a:pt x="1708911" y="1010143"/>
                </a:lnTo>
                <a:lnTo>
                  <a:pt x="1739413" y="1047112"/>
                </a:lnTo>
                <a:cubicBezTo>
                  <a:pt x="1766811" y="1087666"/>
                  <a:pt x="1782809" y="1136555"/>
                  <a:pt x="1782809" y="1189180"/>
                </a:cubicBezTo>
                <a:cubicBezTo>
                  <a:pt x="1782809" y="1329513"/>
                  <a:pt x="1669046" y="1443276"/>
                  <a:pt x="1528713" y="1443276"/>
                </a:cubicBezTo>
                <a:cubicBezTo>
                  <a:pt x="1511171" y="1443276"/>
                  <a:pt x="1494045" y="1441498"/>
                  <a:pt x="1477504" y="1438114"/>
                </a:cubicBezTo>
                <a:lnTo>
                  <a:pt x="1469464" y="1435618"/>
                </a:lnTo>
                <a:lnTo>
                  <a:pt x="1446861" y="1456160"/>
                </a:lnTo>
                <a:cubicBezTo>
                  <a:pt x="1332511" y="1550530"/>
                  <a:pt x="1189943" y="1611930"/>
                  <a:pt x="1033711" y="1625805"/>
                </a:cubicBezTo>
                <a:lnTo>
                  <a:pt x="972376" y="1628515"/>
                </a:lnTo>
                <a:lnTo>
                  <a:pt x="941962" y="1665378"/>
                </a:lnTo>
                <a:cubicBezTo>
                  <a:pt x="895980" y="1711361"/>
                  <a:pt x="832455" y="1739801"/>
                  <a:pt x="762288" y="1739801"/>
                </a:cubicBezTo>
                <a:cubicBezTo>
                  <a:pt x="621955" y="1739801"/>
                  <a:pt x="508192" y="1626038"/>
                  <a:pt x="508192" y="1485705"/>
                </a:cubicBezTo>
                <a:lnTo>
                  <a:pt x="509460" y="1473124"/>
                </a:lnTo>
                <a:lnTo>
                  <a:pt x="457628" y="1432399"/>
                </a:lnTo>
                <a:cubicBezTo>
                  <a:pt x="377073" y="1359182"/>
                  <a:pt x="312390" y="1268811"/>
                  <a:pt x="269351" y="1167055"/>
                </a:cubicBezTo>
                <a:lnTo>
                  <a:pt x="256837" y="1132864"/>
                </a:lnTo>
                <a:lnTo>
                  <a:pt x="254096" y="1133141"/>
                </a:lnTo>
                <a:cubicBezTo>
                  <a:pt x="113763" y="1133141"/>
                  <a:pt x="0" y="1019378"/>
                  <a:pt x="0" y="879044"/>
                </a:cubicBezTo>
                <a:cubicBezTo>
                  <a:pt x="0" y="756252"/>
                  <a:pt x="87099" y="653803"/>
                  <a:pt x="202887" y="630110"/>
                </a:cubicBezTo>
                <a:lnTo>
                  <a:pt x="252284" y="625130"/>
                </a:lnTo>
                <a:lnTo>
                  <a:pt x="269351" y="578499"/>
                </a:lnTo>
                <a:cubicBezTo>
                  <a:pt x="288479" y="533275"/>
                  <a:pt x="311883" y="490299"/>
                  <a:pt x="339055" y="450078"/>
                </a:cubicBezTo>
                <a:lnTo>
                  <a:pt x="425429" y="345392"/>
                </a:lnTo>
                <a:lnTo>
                  <a:pt x="412986" y="305306"/>
                </a:lnTo>
                <a:cubicBezTo>
                  <a:pt x="409601" y="288764"/>
                  <a:pt x="407824" y="271638"/>
                  <a:pt x="407824" y="254096"/>
                </a:cubicBezTo>
                <a:cubicBezTo>
                  <a:pt x="407824" y="113763"/>
                  <a:pt x="521586" y="0"/>
                  <a:pt x="661920" y="0"/>
                </a:cubicBezTo>
                <a:close/>
              </a:path>
            </a:pathLst>
          </a:custGeom>
          <a:solidFill>
            <a:schemeClr val="bg1">
              <a:lumMod val="85000"/>
            </a:schemeClr>
          </a:solidFill>
        </p:spPr>
        <p:txBody>
          <a:bodyPr wrap="square">
            <a:noAutofit/>
          </a:bodyPr>
          <a:lstStyle/>
          <a:p>
            <a:r>
              <a:rPr lang="fr-FR"/>
              <a:t>Cliquez sur l'icône pour ajouter une image</a:t>
            </a:r>
            <a:endParaRPr lang="en-AU" dirty="0"/>
          </a:p>
        </p:txBody>
      </p:sp>
      <p:sp>
        <p:nvSpPr>
          <p:cNvPr id="37" name="Picture Placeholder 40"/>
          <p:cNvSpPr>
            <a:spLocks noGrp="1"/>
          </p:cNvSpPr>
          <p:nvPr>
            <p:ph type="pic" sz="quarter" idx="37"/>
          </p:nvPr>
        </p:nvSpPr>
        <p:spPr>
          <a:xfrm flipH="1">
            <a:off x="8860669" y="3517733"/>
            <a:ext cx="1004455" cy="980224"/>
          </a:xfrm>
          <a:custGeom>
            <a:avLst/>
            <a:gdLst>
              <a:gd name="connsiteX0" fmla="*/ 661920 w 1782809"/>
              <a:gd name="connsiteY0" fmla="*/ 0 h 1739801"/>
              <a:gd name="connsiteX1" fmla="*/ 872621 w 1782809"/>
              <a:gd name="connsiteY1" fmla="*/ 112029 h 1739801"/>
              <a:gd name="connsiteX2" fmla="*/ 878174 w 1782809"/>
              <a:gd name="connsiteY2" fmla="*/ 122259 h 1739801"/>
              <a:gd name="connsiteX3" fmla="*/ 888662 w 1782809"/>
              <a:gd name="connsiteY3" fmla="*/ 120659 h 1739801"/>
              <a:gd name="connsiteX4" fmla="*/ 965961 w 1782809"/>
              <a:gd name="connsiteY4" fmla="*/ 116755 h 1739801"/>
              <a:gd name="connsiteX5" fmla="*/ 1326326 w 1782809"/>
              <a:gd name="connsiteY5" fmla="*/ 208003 h 1739801"/>
              <a:gd name="connsiteX6" fmla="*/ 1367203 w 1782809"/>
              <a:gd name="connsiteY6" fmla="*/ 232837 h 1739801"/>
              <a:gd name="connsiteX7" fmla="*/ 1376243 w 1782809"/>
              <a:gd name="connsiteY7" fmla="*/ 225379 h 1739801"/>
              <a:gd name="connsiteX8" fmla="*/ 1518310 w 1782809"/>
              <a:gd name="connsiteY8" fmla="*/ 181983 h 1739801"/>
              <a:gd name="connsiteX9" fmla="*/ 1772407 w 1782809"/>
              <a:gd name="connsiteY9" fmla="*/ 436079 h 1739801"/>
              <a:gd name="connsiteX10" fmla="*/ 1697983 w 1782809"/>
              <a:gd name="connsiteY10" fmla="*/ 615753 h 1739801"/>
              <a:gd name="connsiteX11" fmla="*/ 1681257 w 1782809"/>
              <a:gd name="connsiteY11" fmla="*/ 629554 h 1739801"/>
              <a:gd name="connsiteX12" fmla="*/ 1687993 w 1782809"/>
              <a:gd name="connsiteY12" fmla="*/ 647960 h 1739801"/>
              <a:gd name="connsiteX13" fmla="*/ 1721982 w 1782809"/>
              <a:gd name="connsiteY13" fmla="*/ 872777 h 1739801"/>
              <a:gd name="connsiteX14" fmla="*/ 1718079 w 1782809"/>
              <a:gd name="connsiteY14" fmla="*/ 950076 h 1739801"/>
              <a:gd name="connsiteX15" fmla="*/ 1708911 w 1782809"/>
              <a:gd name="connsiteY15" fmla="*/ 1010143 h 1739801"/>
              <a:gd name="connsiteX16" fmla="*/ 1739413 w 1782809"/>
              <a:gd name="connsiteY16" fmla="*/ 1047112 h 1739801"/>
              <a:gd name="connsiteX17" fmla="*/ 1782809 w 1782809"/>
              <a:gd name="connsiteY17" fmla="*/ 1189180 h 1739801"/>
              <a:gd name="connsiteX18" fmla="*/ 1528713 w 1782809"/>
              <a:gd name="connsiteY18" fmla="*/ 1443276 h 1739801"/>
              <a:gd name="connsiteX19" fmla="*/ 1477504 w 1782809"/>
              <a:gd name="connsiteY19" fmla="*/ 1438114 h 1739801"/>
              <a:gd name="connsiteX20" fmla="*/ 1469464 w 1782809"/>
              <a:gd name="connsiteY20" fmla="*/ 1435618 h 1739801"/>
              <a:gd name="connsiteX21" fmla="*/ 1446861 w 1782809"/>
              <a:gd name="connsiteY21" fmla="*/ 1456160 h 1739801"/>
              <a:gd name="connsiteX22" fmla="*/ 1033711 w 1782809"/>
              <a:gd name="connsiteY22" fmla="*/ 1625805 h 1739801"/>
              <a:gd name="connsiteX23" fmla="*/ 972376 w 1782809"/>
              <a:gd name="connsiteY23" fmla="*/ 1628515 h 1739801"/>
              <a:gd name="connsiteX24" fmla="*/ 941962 w 1782809"/>
              <a:gd name="connsiteY24" fmla="*/ 1665378 h 1739801"/>
              <a:gd name="connsiteX25" fmla="*/ 762288 w 1782809"/>
              <a:gd name="connsiteY25" fmla="*/ 1739801 h 1739801"/>
              <a:gd name="connsiteX26" fmla="*/ 508192 w 1782809"/>
              <a:gd name="connsiteY26" fmla="*/ 1485705 h 1739801"/>
              <a:gd name="connsiteX27" fmla="*/ 509460 w 1782809"/>
              <a:gd name="connsiteY27" fmla="*/ 1473124 h 1739801"/>
              <a:gd name="connsiteX28" fmla="*/ 457628 w 1782809"/>
              <a:gd name="connsiteY28" fmla="*/ 1432399 h 1739801"/>
              <a:gd name="connsiteX29" fmla="*/ 269351 w 1782809"/>
              <a:gd name="connsiteY29" fmla="*/ 1167055 h 1739801"/>
              <a:gd name="connsiteX30" fmla="*/ 256837 w 1782809"/>
              <a:gd name="connsiteY30" fmla="*/ 1132864 h 1739801"/>
              <a:gd name="connsiteX31" fmla="*/ 254096 w 1782809"/>
              <a:gd name="connsiteY31" fmla="*/ 1133141 h 1739801"/>
              <a:gd name="connsiteX32" fmla="*/ 0 w 1782809"/>
              <a:gd name="connsiteY32" fmla="*/ 879044 h 1739801"/>
              <a:gd name="connsiteX33" fmla="*/ 202887 w 1782809"/>
              <a:gd name="connsiteY33" fmla="*/ 630110 h 1739801"/>
              <a:gd name="connsiteX34" fmla="*/ 252284 w 1782809"/>
              <a:gd name="connsiteY34" fmla="*/ 625130 h 1739801"/>
              <a:gd name="connsiteX35" fmla="*/ 269351 w 1782809"/>
              <a:gd name="connsiteY35" fmla="*/ 578499 h 1739801"/>
              <a:gd name="connsiteX36" fmla="*/ 339055 w 1782809"/>
              <a:gd name="connsiteY36" fmla="*/ 450078 h 1739801"/>
              <a:gd name="connsiteX37" fmla="*/ 425429 w 1782809"/>
              <a:gd name="connsiteY37" fmla="*/ 345392 h 1739801"/>
              <a:gd name="connsiteX38" fmla="*/ 412986 w 1782809"/>
              <a:gd name="connsiteY38" fmla="*/ 305306 h 1739801"/>
              <a:gd name="connsiteX39" fmla="*/ 407824 w 1782809"/>
              <a:gd name="connsiteY39" fmla="*/ 254096 h 1739801"/>
              <a:gd name="connsiteX40" fmla="*/ 661920 w 1782809"/>
              <a:gd name="connsiteY40" fmla="*/ 0 h 1739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82809" h="1739801">
                <a:moveTo>
                  <a:pt x="661920" y="0"/>
                </a:moveTo>
                <a:cubicBezTo>
                  <a:pt x="749628" y="0"/>
                  <a:pt x="826958" y="44438"/>
                  <a:pt x="872621" y="112029"/>
                </a:cubicBezTo>
                <a:lnTo>
                  <a:pt x="878174" y="122259"/>
                </a:lnTo>
                <a:lnTo>
                  <a:pt x="888662" y="120659"/>
                </a:lnTo>
                <a:cubicBezTo>
                  <a:pt x="914077" y="118078"/>
                  <a:pt x="939864" y="116755"/>
                  <a:pt x="965961" y="116755"/>
                </a:cubicBezTo>
                <a:cubicBezTo>
                  <a:pt x="1096442" y="116755"/>
                  <a:pt x="1219202" y="149810"/>
                  <a:pt x="1326326" y="208003"/>
                </a:cubicBezTo>
                <a:lnTo>
                  <a:pt x="1367203" y="232837"/>
                </a:lnTo>
                <a:lnTo>
                  <a:pt x="1376243" y="225379"/>
                </a:lnTo>
                <a:cubicBezTo>
                  <a:pt x="1416796" y="197981"/>
                  <a:pt x="1465685" y="181983"/>
                  <a:pt x="1518310" y="181983"/>
                </a:cubicBezTo>
                <a:cubicBezTo>
                  <a:pt x="1658644" y="181983"/>
                  <a:pt x="1772407" y="295746"/>
                  <a:pt x="1772407" y="436079"/>
                </a:cubicBezTo>
                <a:cubicBezTo>
                  <a:pt x="1772407" y="506246"/>
                  <a:pt x="1743966" y="569770"/>
                  <a:pt x="1697983" y="615753"/>
                </a:cubicBezTo>
                <a:lnTo>
                  <a:pt x="1681257" y="629554"/>
                </a:lnTo>
                <a:lnTo>
                  <a:pt x="1687993" y="647960"/>
                </a:lnTo>
                <a:cubicBezTo>
                  <a:pt x="1710083" y="718979"/>
                  <a:pt x="1721982" y="794489"/>
                  <a:pt x="1721982" y="872777"/>
                </a:cubicBezTo>
                <a:cubicBezTo>
                  <a:pt x="1721982" y="898874"/>
                  <a:pt x="1720660" y="924661"/>
                  <a:pt x="1718079" y="950076"/>
                </a:cubicBezTo>
                <a:lnTo>
                  <a:pt x="1708911" y="1010143"/>
                </a:lnTo>
                <a:lnTo>
                  <a:pt x="1739413" y="1047112"/>
                </a:lnTo>
                <a:cubicBezTo>
                  <a:pt x="1766811" y="1087666"/>
                  <a:pt x="1782809" y="1136555"/>
                  <a:pt x="1782809" y="1189180"/>
                </a:cubicBezTo>
                <a:cubicBezTo>
                  <a:pt x="1782809" y="1329513"/>
                  <a:pt x="1669046" y="1443276"/>
                  <a:pt x="1528713" y="1443276"/>
                </a:cubicBezTo>
                <a:cubicBezTo>
                  <a:pt x="1511171" y="1443276"/>
                  <a:pt x="1494045" y="1441498"/>
                  <a:pt x="1477504" y="1438114"/>
                </a:cubicBezTo>
                <a:lnTo>
                  <a:pt x="1469464" y="1435618"/>
                </a:lnTo>
                <a:lnTo>
                  <a:pt x="1446861" y="1456160"/>
                </a:lnTo>
                <a:cubicBezTo>
                  <a:pt x="1332511" y="1550530"/>
                  <a:pt x="1189943" y="1611930"/>
                  <a:pt x="1033711" y="1625805"/>
                </a:cubicBezTo>
                <a:lnTo>
                  <a:pt x="972376" y="1628515"/>
                </a:lnTo>
                <a:lnTo>
                  <a:pt x="941962" y="1665378"/>
                </a:lnTo>
                <a:cubicBezTo>
                  <a:pt x="895980" y="1711361"/>
                  <a:pt x="832455" y="1739801"/>
                  <a:pt x="762288" y="1739801"/>
                </a:cubicBezTo>
                <a:cubicBezTo>
                  <a:pt x="621955" y="1739801"/>
                  <a:pt x="508192" y="1626038"/>
                  <a:pt x="508192" y="1485705"/>
                </a:cubicBezTo>
                <a:lnTo>
                  <a:pt x="509460" y="1473124"/>
                </a:lnTo>
                <a:lnTo>
                  <a:pt x="457628" y="1432399"/>
                </a:lnTo>
                <a:cubicBezTo>
                  <a:pt x="377073" y="1359182"/>
                  <a:pt x="312390" y="1268811"/>
                  <a:pt x="269351" y="1167055"/>
                </a:cubicBezTo>
                <a:lnTo>
                  <a:pt x="256837" y="1132864"/>
                </a:lnTo>
                <a:lnTo>
                  <a:pt x="254096" y="1133141"/>
                </a:lnTo>
                <a:cubicBezTo>
                  <a:pt x="113763" y="1133141"/>
                  <a:pt x="0" y="1019378"/>
                  <a:pt x="0" y="879044"/>
                </a:cubicBezTo>
                <a:cubicBezTo>
                  <a:pt x="0" y="756252"/>
                  <a:pt x="87099" y="653803"/>
                  <a:pt x="202887" y="630110"/>
                </a:cubicBezTo>
                <a:lnTo>
                  <a:pt x="252284" y="625130"/>
                </a:lnTo>
                <a:lnTo>
                  <a:pt x="269351" y="578499"/>
                </a:lnTo>
                <a:cubicBezTo>
                  <a:pt x="288479" y="533275"/>
                  <a:pt x="311883" y="490299"/>
                  <a:pt x="339055" y="450078"/>
                </a:cubicBezTo>
                <a:lnTo>
                  <a:pt x="425429" y="345392"/>
                </a:lnTo>
                <a:lnTo>
                  <a:pt x="412986" y="305306"/>
                </a:lnTo>
                <a:cubicBezTo>
                  <a:pt x="409601" y="288764"/>
                  <a:pt x="407824" y="271638"/>
                  <a:pt x="407824" y="254096"/>
                </a:cubicBezTo>
                <a:cubicBezTo>
                  <a:pt x="407824" y="113763"/>
                  <a:pt x="521586" y="0"/>
                  <a:pt x="661920" y="0"/>
                </a:cubicBezTo>
                <a:close/>
              </a:path>
            </a:pathLst>
          </a:custGeom>
          <a:solidFill>
            <a:schemeClr val="bg1">
              <a:lumMod val="85000"/>
            </a:schemeClr>
          </a:solidFill>
        </p:spPr>
        <p:txBody>
          <a:bodyPr wrap="square">
            <a:noAutofit/>
          </a:bodyPr>
          <a:lstStyle/>
          <a:p>
            <a:r>
              <a:rPr lang="fr-FR"/>
              <a:t>Cliquez sur l'icône pour ajouter une image</a:t>
            </a:r>
            <a:endParaRPr lang="en-AU" dirty="0"/>
          </a:p>
        </p:txBody>
      </p:sp>
      <p:sp>
        <p:nvSpPr>
          <p:cNvPr id="38" name="Picture Placeholder 40"/>
          <p:cNvSpPr>
            <a:spLocks noGrp="1"/>
          </p:cNvSpPr>
          <p:nvPr>
            <p:ph type="pic" sz="quarter" idx="38"/>
          </p:nvPr>
        </p:nvSpPr>
        <p:spPr>
          <a:xfrm flipH="1">
            <a:off x="8891349" y="5189755"/>
            <a:ext cx="1004455" cy="980224"/>
          </a:xfrm>
          <a:custGeom>
            <a:avLst/>
            <a:gdLst>
              <a:gd name="connsiteX0" fmla="*/ 661920 w 1782809"/>
              <a:gd name="connsiteY0" fmla="*/ 0 h 1739801"/>
              <a:gd name="connsiteX1" fmla="*/ 872621 w 1782809"/>
              <a:gd name="connsiteY1" fmla="*/ 112029 h 1739801"/>
              <a:gd name="connsiteX2" fmla="*/ 878174 w 1782809"/>
              <a:gd name="connsiteY2" fmla="*/ 122259 h 1739801"/>
              <a:gd name="connsiteX3" fmla="*/ 888662 w 1782809"/>
              <a:gd name="connsiteY3" fmla="*/ 120659 h 1739801"/>
              <a:gd name="connsiteX4" fmla="*/ 965961 w 1782809"/>
              <a:gd name="connsiteY4" fmla="*/ 116755 h 1739801"/>
              <a:gd name="connsiteX5" fmla="*/ 1326326 w 1782809"/>
              <a:gd name="connsiteY5" fmla="*/ 208003 h 1739801"/>
              <a:gd name="connsiteX6" fmla="*/ 1367203 w 1782809"/>
              <a:gd name="connsiteY6" fmla="*/ 232837 h 1739801"/>
              <a:gd name="connsiteX7" fmla="*/ 1376243 w 1782809"/>
              <a:gd name="connsiteY7" fmla="*/ 225379 h 1739801"/>
              <a:gd name="connsiteX8" fmla="*/ 1518310 w 1782809"/>
              <a:gd name="connsiteY8" fmla="*/ 181983 h 1739801"/>
              <a:gd name="connsiteX9" fmla="*/ 1772407 w 1782809"/>
              <a:gd name="connsiteY9" fmla="*/ 436079 h 1739801"/>
              <a:gd name="connsiteX10" fmla="*/ 1697983 w 1782809"/>
              <a:gd name="connsiteY10" fmla="*/ 615753 h 1739801"/>
              <a:gd name="connsiteX11" fmla="*/ 1681257 w 1782809"/>
              <a:gd name="connsiteY11" fmla="*/ 629554 h 1739801"/>
              <a:gd name="connsiteX12" fmla="*/ 1687993 w 1782809"/>
              <a:gd name="connsiteY12" fmla="*/ 647960 h 1739801"/>
              <a:gd name="connsiteX13" fmla="*/ 1721982 w 1782809"/>
              <a:gd name="connsiteY13" fmla="*/ 872777 h 1739801"/>
              <a:gd name="connsiteX14" fmla="*/ 1718079 w 1782809"/>
              <a:gd name="connsiteY14" fmla="*/ 950076 h 1739801"/>
              <a:gd name="connsiteX15" fmla="*/ 1708911 w 1782809"/>
              <a:gd name="connsiteY15" fmla="*/ 1010143 h 1739801"/>
              <a:gd name="connsiteX16" fmla="*/ 1739413 w 1782809"/>
              <a:gd name="connsiteY16" fmla="*/ 1047112 h 1739801"/>
              <a:gd name="connsiteX17" fmla="*/ 1782809 w 1782809"/>
              <a:gd name="connsiteY17" fmla="*/ 1189180 h 1739801"/>
              <a:gd name="connsiteX18" fmla="*/ 1528713 w 1782809"/>
              <a:gd name="connsiteY18" fmla="*/ 1443276 h 1739801"/>
              <a:gd name="connsiteX19" fmla="*/ 1477504 w 1782809"/>
              <a:gd name="connsiteY19" fmla="*/ 1438114 h 1739801"/>
              <a:gd name="connsiteX20" fmla="*/ 1469464 w 1782809"/>
              <a:gd name="connsiteY20" fmla="*/ 1435618 h 1739801"/>
              <a:gd name="connsiteX21" fmla="*/ 1446861 w 1782809"/>
              <a:gd name="connsiteY21" fmla="*/ 1456160 h 1739801"/>
              <a:gd name="connsiteX22" fmla="*/ 1033711 w 1782809"/>
              <a:gd name="connsiteY22" fmla="*/ 1625805 h 1739801"/>
              <a:gd name="connsiteX23" fmla="*/ 972376 w 1782809"/>
              <a:gd name="connsiteY23" fmla="*/ 1628515 h 1739801"/>
              <a:gd name="connsiteX24" fmla="*/ 941962 w 1782809"/>
              <a:gd name="connsiteY24" fmla="*/ 1665378 h 1739801"/>
              <a:gd name="connsiteX25" fmla="*/ 762288 w 1782809"/>
              <a:gd name="connsiteY25" fmla="*/ 1739801 h 1739801"/>
              <a:gd name="connsiteX26" fmla="*/ 508192 w 1782809"/>
              <a:gd name="connsiteY26" fmla="*/ 1485705 h 1739801"/>
              <a:gd name="connsiteX27" fmla="*/ 509460 w 1782809"/>
              <a:gd name="connsiteY27" fmla="*/ 1473124 h 1739801"/>
              <a:gd name="connsiteX28" fmla="*/ 457628 w 1782809"/>
              <a:gd name="connsiteY28" fmla="*/ 1432399 h 1739801"/>
              <a:gd name="connsiteX29" fmla="*/ 269351 w 1782809"/>
              <a:gd name="connsiteY29" fmla="*/ 1167055 h 1739801"/>
              <a:gd name="connsiteX30" fmla="*/ 256837 w 1782809"/>
              <a:gd name="connsiteY30" fmla="*/ 1132864 h 1739801"/>
              <a:gd name="connsiteX31" fmla="*/ 254096 w 1782809"/>
              <a:gd name="connsiteY31" fmla="*/ 1133141 h 1739801"/>
              <a:gd name="connsiteX32" fmla="*/ 0 w 1782809"/>
              <a:gd name="connsiteY32" fmla="*/ 879044 h 1739801"/>
              <a:gd name="connsiteX33" fmla="*/ 202887 w 1782809"/>
              <a:gd name="connsiteY33" fmla="*/ 630110 h 1739801"/>
              <a:gd name="connsiteX34" fmla="*/ 252284 w 1782809"/>
              <a:gd name="connsiteY34" fmla="*/ 625130 h 1739801"/>
              <a:gd name="connsiteX35" fmla="*/ 269351 w 1782809"/>
              <a:gd name="connsiteY35" fmla="*/ 578499 h 1739801"/>
              <a:gd name="connsiteX36" fmla="*/ 339055 w 1782809"/>
              <a:gd name="connsiteY36" fmla="*/ 450078 h 1739801"/>
              <a:gd name="connsiteX37" fmla="*/ 425429 w 1782809"/>
              <a:gd name="connsiteY37" fmla="*/ 345392 h 1739801"/>
              <a:gd name="connsiteX38" fmla="*/ 412986 w 1782809"/>
              <a:gd name="connsiteY38" fmla="*/ 305306 h 1739801"/>
              <a:gd name="connsiteX39" fmla="*/ 407824 w 1782809"/>
              <a:gd name="connsiteY39" fmla="*/ 254096 h 1739801"/>
              <a:gd name="connsiteX40" fmla="*/ 661920 w 1782809"/>
              <a:gd name="connsiteY40" fmla="*/ 0 h 1739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82809" h="1739801">
                <a:moveTo>
                  <a:pt x="661920" y="0"/>
                </a:moveTo>
                <a:cubicBezTo>
                  <a:pt x="749628" y="0"/>
                  <a:pt x="826958" y="44438"/>
                  <a:pt x="872621" y="112029"/>
                </a:cubicBezTo>
                <a:lnTo>
                  <a:pt x="878174" y="122259"/>
                </a:lnTo>
                <a:lnTo>
                  <a:pt x="888662" y="120659"/>
                </a:lnTo>
                <a:cubicBezTo>
                  <a:pt x="914077" y="118078"/>
                  <a:pt x="939864" y="116755"/>
                  <a:pt x="965961" y="116755"/>
                </a:cubicBezTo>
                <a:cubicBezTo>
                  <a:pt x="1096442" y="116755"/>
                  <a:pt x="1219202" y="149810"/>
                  <a:pt x="1326326" y="208003"/>
                </a:cubicBezTo>
                <a:lnTo>
                  <a:pt x="1367203" y="232837"/>
                </a:lnTo>
                <a:lnTo>
                  <a:pt x="1376243" y="225379"/>
                </a:lnTo>
                <a:cubicBezTo>
                  <a:pt x="1416796" y="197981"/>
                  <a:pt x="1465685" y="181983"/>
                  <a:pt x="1518310" y="181983"/>
                </a:cubicBezTo>
                <a:cubicBezTo>
                  <a:pt x="1658644" y="181983"/>
                  <a:pt x="1772407" y="295746"/>
                  <a:pt x="1772407" y="436079"/>
                </a:cubicBezTo>
                <a:cubicBezTo>
                  <a:pt x="1772407" y="506246"/>
                  <a:pt x="1743966" y="569770"/>
                  <a:pt x="1697983" y="615753"/>
                </a:cubicBezTo>
                <a:lnTo>
                  <a:pt x="1681257" y="629554"/>
                </a:lnTo>
                <a:lnTo>
                  <a:pt x="1687993" y="647960"/>
                </a:lnTo>
                <a:cubicBezTo>
                  <a:pt x="1710083" y="718979"/>
                  <a:pt x="1721982" y="794489"/>
                  <a:pt x="1721982" y="872777"/>
                </a:cubicBezTo>
                <a:cubicBezTo>
                  <a:pt x="1721982" y="898874"/>
                  <a:pt x="1720660" y="924661"/>
                  <a:pt x="1718079" y="950076"/>
                </a:cubicBezTo>
                <a:lnTo>
                  <a:pt x="1708911" y="1010143"/>
                </a:lnTo>
                <a:lnTo>
                  <a:pt x="1739413" y="1047112"/>
                </a:lnTo>
                <a:cubicBezTo>
                  <a:pt x="1766811" y="1087666"/>
                  <a:pt x="1782809" y="1136555"/>
                  <a:pt x="1782809" y="1189180"/>
                </a:cubicBezTo>
                <a:cubicBezTo>
                  <a:pt x="1782809" y="1329513"/>
                  <a:pt x="1669046" y="1443276"/>
                  <a:pt x="1528713" y="1443276"/>
                </a:cubicBezTo>
                <a:cubicBezTo>
                  <a:pt x="1511171" y="1443276"/>
                  <a:pt x="1494045" y="1441498"/>
                  <a:pt x="1477504" y="1438114"/>
                </a:cubicBezTo>
                <a:lnTo>
                  <a:pt x="1469464" y="1435618"/>
                </a:lnTo>
                <a:lnTo>
                  <a:pt x="1446861" y="1456160"/>
                </a:lnTo>
                <a:cubicBezTo>
                  <a:pt x="1332511" y="1550530"/>
                  <a:pt x="1189943" y="1611930"/>
                  <a:pt x="1033711" y="1625805"/>
                </a:cubicBezTo>
                <a:lnTo>
                  <a:pt x="972376" y="1628515"/>
                </a:lnTo>
                <a:lnTo>
                  <a:pt x="941962" y="1665378"/>
                </a:lnTo>
                <a:cubicBezTo>
                  <a:pt x="895980" y="1711361"/>
                  <a:pt x="832455" y="1739801"/>
                  <a:pt x="762288" y="1739801"/>
                </a:cubicBezTo>
                <a:cubicBezTo>
                  <a:pt x="621955" y="1739801"/>
                  <a:pt x="508192" y="1626038"/>
                  <a:pt x="508192" y="1485705"/>
                </a:cubicBezTo>
                <a:lnTo>
                  <a:pt x="509460" y="1473124"/>
                </a:lnTo>
                <a:lnTo>
                  <a:pt x="457628" y="1432399"/>
                </a:lnTo>
                <a:cubicBezTo>
                  <a:pt x="377073" y="1359182"/>
                  <a:pt x="312390" y="1268811"/>
                  <a:pt x="269351" y="1167055"/>
                </a:cubicBezTo>
                <a:lnTo>
                  <a:pt x="256837" y="1132864"/>
                </a:lnTo>
                <a:lnTo>
                  <a:pt x="254096" y="1133141"/>
                </a:lnTo>
                <a:cubicBezTo>
                  <a:pt x="113763" y="1133141"/>
                  <a:pt x="0" y="1019378"/>
                  <a:pt x="0" y="879044"/>
                </a:cubicBezTo>
                <a:cubicBezTo>
                  <a:pt x="0" y="756252"/>
                  <a:pt x="87099" y="653803"/>
                  <a:pt x="202887" y="630110"/>
                </a:cubicBezTo>
                <a:lnTo>
                  <a:pt x="252284" y="625130"/>
                </a:lnTo>
                <a:lnTo>
                  <a:pt x="269351" y="578499"/>
                </a:lnTo>
                <a:cubicBezTo>
                  <a:pt x="288479" y="533275"/>
                  <a:pt x="311883" y="490299"/>
                  <a:pt x="339055" y="450078"/>
                </a:cubicBezTo>
                <a:lnTo>
                  <a:pt x="425429" y="345392"/>
                </a:lnTo>
                <a:lnTo>
                  <a:pt x="412986" y="305306"/>
                </a:lnTo>
                <a:cubicBezTo>
                  <a:pt x="409601" y="288764"/>
                  <a:pt x="407824" y="271638"/>
                  <a:pt x="407824" y="254096"/>
                </a:cubicBezTo>
                <a:cubicBezTo>
                  <a:pt x="407824" y="113763"/>
                  <a:pt x="521586" y="0"/>
                  <a:pt x="661920" y="0"/>
                </a:cubicBezTo>
                <a:close/>
              </a:path>
            </a:pathLst>
          </a:custGeom>
          <a:solidFill>
            <a:schemeClr val="bg1">
              <a:lumMod val="85000"/>
            </a:schemeClr>
          </a:solidFill>
        </p:spPr>
        <p:txBody>
          <a:bodyPr wrap="square">
            <a:noAutofit/>
          </a:bodyPr>
          <a:lstStyle/>
          <a:p>
            <a:r>
              <a:rPr lang="fr-FR"/>
              <a:t>Cliquez sur l'icône pour ajouter une image</a:t>
            </a:r>
            <a:endParaRPr lang="en-AU" dirty="0"/>
          </a:p>
        </p:txBody>
      </p:sp>
      <p:sp>
        <p:nvSpPr>
          <p:cNvPr id="44" name="Text Placeholder 21"/>
          <p:cNvSpPr>
            <a:spLocks noGrp="1"/>
          </p:cNvSpPr>
          <p:nvPr>
            <p:ph type="body" sz="quarter" idx="39"/>
          </p:nvPr>
        </p:nvSpPr>
        <p:spPr>
          <a:xfrm>
            <a:off x="9975125" y="2355972"/>
            <a:ext cx="1950027" cy="256811"/>
          </a:xfrm>
        </p:spPr>
        <p:txBody>
          <a:bodyPr>
            <a:noAutofit/>
          </a:bodyPr>
          <a:lstStyle>
            <a:lvl1pPr algn="ctr">
              <a:defRPr sz="1400">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45" name="Text Placeholder 21"/>
          <p:cNvSpPr>
            <a:spLocks noGrp="1"/>
          </p:cNvSpPr>
          <p:nvPr>
            <p:ph type="body" sz="quarter" idx="40"/>
          </p:nvPr>
        </p:nvSpPr>
        <p:spPr>
          <a:xfrm>
            <a:off x="9975125" y="2633648"/>
            <a:ext cx="1950027" cy="330467"/>
          </a:xfrm>
        </p:spPr>
        <p:txBody>
          <a:bodyPr>
            <a:normAutofit/>
          </a:bodyPr>
          <a:lstStyle>
            <a:lvl1pPr algn="ct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46" name="Text Placeholder 21"/>
          <p:cNvSpPr>
            <a:spLocks noGrp="1"/>
          </p:cNvSpPr>
          <p:nvPr>
            <p:ph type="body" sz="quarter" idx="41"/>
          </p:nvPr>
        </p:nvSpPr>
        <p:spPr>
          <a:xfrm>
            <a:off x="9975125" y="3907067"/>
            <a:ext cx="1950027" cy="256811"/>
          </a:xfrm>
        </p:spPr>
        <p:txBody>
          <a:bodyPr>
            <a:noAutofit/>
          </a:bodyPr>
          <a:lstStyle>
            <a:lvl1pPr algn="ctr">
              <a:defRPr sz="1400">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48" name="Text Placeholder 21"/>
          <p:cNvSpPr>
            <a:spLocks noGrp="1"/>
          </p:cNvSpPr>
          <p:nvPr>
            <p:ph type="body" sz="quarter" idx="42"/>
          </p:nvPr>
        </p:nvSpPr>
        <p:spPr>
          <a:xfrm>
            <a:off x="9975125" y="4184743"/>
            <a:ext cx="1950027" cy="330467"/>
          </a:xfrm>
        </p:spPr>
        <p:txBody>
          <a:bodyPr>
            <a:normAutofit/>
          </a:bodyPr>
          <a:lstStyle>
            <a:lvl1pPr algn="ct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49" name="Text Placeholder 21"/>
          <p:cNvSpPr>
            <a:spLocks noGrp="1"/>
          </p:cNvSpPr>
          <p:nvPr>
            <p:ph type="body" sz="quarter" idx="43"/>
          </p:nvPr>
        </p:nvSpPr>
        <p:spPr>
          <a:xfrm>
            <a:off x="9975125" y="5398106"/>
            <a:ext cx="1950027" cy="256811"/>
          </a:xfrm>
        </p:spPr>
        <p:txBody>
          <a:bodyPr>
            <a:noAutofit/>
          </a:bodyPr>
          <a:lstStyle>
            <a:lvl1pPr algn="ctr">
              <a:defRPr sz="1400">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50" name="Text Placeholder 21"/>
          <p:cNvSpPr>
            <a:spLocks noGrp="1"/>
          </p:cNvSpPr>
          <p:nvPr>
            <p:ph type="body" sz="quarter" idx="44"/>
          </p:nvPr>
        </p:nvSpPr>
        <p:spPr>
          <a:xfrm>
            <a:off x="9975125" y="5675782"/>
            <a:ext cx="1950027" cy="330467"/>
          </a:xfrm>
        </p:spPr>
        <p:txBody>
          <a:bodyPr>
            <a:normAutofit/>
          </a:bodyPr>
          <a:lstStyle>
            <a:lvl1pPr algn="ct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Tree>
    <p:extLst>
      <p:ext uri="{BB962C8B-B14F-4D97-AF65-F5344CB8AC3E}">
        <p14:creationId xmlns:p14="http://schemas.microsoft.com/office/powerpoint/2010/main" val="287384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anim calcmode="lin" valueType="num">
                                      <p:cBhvr>
                                        <p:cTn id="16"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39"/>
                                        </p:tgtEl>
                                        <p:attrNameLst>
                                          <p:attrName>style.visibility</p:attrName>
                                        </p:attrNameLst>
                                      </p:cBhvr>
                                      <p:to>
                                        <p:strVal val="visible"/>
                                      </p:to>
                                    </p:set>
                                    <p:anim calcmode="lin" valueType="num">
                                      <p:cBhvr>
                                        <p:cTn id="21" dur="500" fill="hold"/>
                                        <p:tgtEl>
                                          <p:spTgt spid="39"/>
                                        </p:tgtEl>
                                        <p:attrNameLst>
                                          <p:attrName>ppt_w</p:attrName>
                                        </p:attrNameLst>
                                      </p:cBhvr>
                                      <p:tavLst>
                                        <p:tav tm="0">
                                          <p:val>
                                            <p:fltVal val="0"/>
                                          </p:val>
                                        </p:tav>
                                        <p:tav tm="100000">
                                          <p:val>
                                            <p:strVal val="#ppt_w"/>
                                          </p:val>
                                        </p:tav>
                                      </p:tavLst>
                                    </p:anim>
                                    <p:anim calcmode="lin" valueType="num">
                                      <p:cBhvr>
                                        <p:cTn id="22" dur="500" fill="hold"/>
                                        <p:tgtEl>
                                          <p:spTgt spid="39"/>
                                        </p:tgtEl>
                                        <p:attrNameLst>
                                          <p:attrName>ppt_h</p:attrName>
                                        </p:attrNameLst>
                                      </p:cBhvr>
                                      <p:tavLst>
                                        <p:tav tm="0">
                                          <p:val>
                                            <p:fltVal val="0"/>
                                          </p:val>
                                        </p:tav>
                                        <p:tav tm="100000">
                                          <p:val>
                                            <p:strVal val="#ppt_h"/>
                                          </p:val>
                                        </p:tav>
                                      </p:tavLst>
                                    </p:anim>
                                    <p:animEffect transition="in" filter="fade">
                                      <p:cBhvr>
                                        <p:cTn id="23" dur="500"/>
                                        <p:tgtEl>
                                          <p:spTgt spid="39"/>
                                        </p:tgtEl>
                                      </p:cBhvr>
                                    </p:animEffect>
                                  </p:childTnLst>
                                </p:cTn>
                              </p:par>
                            </p:childTnLst>
                          </p:cTn>
                        </p:par>
                        <p:par>
                          <p:cTn id="24" fill="hold">
                            <p:stCondLst>
                              <p:cond delay="2000"/>
                            </p:stCondLst>
                            <p:childTnLst>
                              <p:par>
                                <p:cTn id="25" presetID="53" presetClass="entr" presetSubtype="16" fill="hold" grpId="0" nodeType="afterEffect" nodePh="1">
                                  <p:stCondLst>
                                    <p:cond delay="0"/>
                                  </p:stCondLst>
                                  <p:endCondLst>
                                    <p:cond evt="begin" delay="0">
                                      <p:tn val="25"/>
                                    </p:cond>
                                  </p:endCondLst>
                                  <p:childTnLst>
                                    <p:set>
                                      <p:cBhvr>
                                        <p:cTn id="26" dur="1" fill="hold">
                                          <p:stCondLst>
                                            <p:cond delay="0"/>
                                          </p:stCondLst>
                                        </p:cTn>
                                        <p:tgtEl>
                                          <p:spTgt spid="15">
                                            <p:txEl>
                                              <p:pRg st="0" end="0"/>
                                            </p:txEl>
                                          </p:spTgt>
                                        </p:tgtEl>
                                        <p:attrNameLst>
                                          <p:attrName>style.visibility</p:attrName>
                                        </p:attrNameLst>
                                      </p:cBhvr>
                                      <p:to>
                                        <p:strVal val="visible"/>
                                      </p:to>
                                    </p:set>
                                    <p:anim calcmode="lin" valueType="num">
                                      <p:cBhvr>
                                        <p:cTn id="27"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28"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29" dur="500"/>
                                        <p:tgtEl>
                                          <p:spTgt spid="15">
                                            <p:txEl>
                                              <p:pRg st="0" end="0"/>
                                            </p:txEl>
                                          </p:spTgt>
                                        </p:tgtEl>
                                      </p:cBhvr>
                                    </p:animEffect>
                                  </p:childTnLst>
                                </p:cTn>
                              </p:par>
                            </p:childTnLst>
                          </p:cTn>
                        </p:par>
                        <p:par>
                          <p:cTn id="30" fill="hold">
                            <p:stCondLst>
                              <p:cond delay="2500"/>
                            </p:stCondLst>
                            <p:childTnLst>
                              <p:par>
                                <p:cTn id="31" presetID="42" presetClass="entr" presetSubtype="0" fill="hold" grpId="0" nodeType="afterEffect" nodePh="1">
                                  <p:stCondLst>
                                    <p:cond delay="0"/>
                                  </p:stCondLst>
                                  <p:endCondLst>
                                    <p:cond evt="begin" delay="0">
                                      <p:tn val="31"/>
                                    </p:cond>
                                  </p:endCondLst>
                                  <p:childTnLst>
                                    <p:set>
                                      <p:cBhvr>
                                        <p:cTn id="32" dur="1" fill="hold">
                                          <p:stCondLst>
                                            <p:cond delay="0"/>
                                          </p:stCondLst>
                                        </p:cTn>
                                        <p:tgtEl>
                                          <p:spTgt spid="16">
                                            <p:txEl>
                                              <p:pRg st="0" end="0"/>
                                            </p:txEl>
                                          </p:spTgt>
                                        </p:tgtEl>
                                        <p:attrNameLst>
                                          <p:attrName>style.visibility</p:attrName>
                                        </p:attrNameLst>
                                      </p:cBhvr>
                                      <p:to>
                                        <p:strVal val="visible"/>
                                      </p:to>
                                    </p:set>
                                    <p:animEffect transition="in" filter="fade">
                                      <p:cBhvr>
                                        <p:cTn id="33" dur="500"/>
                                        <p:tgtEl>
                                          <p:spTgt spid="16">
                                            <p:txEl>
                                              <p:pRg st="0" end="0"/>
                                            </p:txEl>
                                          </p:spTgt>
                                        </p:tgtEl>
                                      </p:cBhvr>
                                    </p:animEffect>
                                    <p:anim calcmode="lin" valueType="num">
                                      <p:cBhvr>
                                        <p:cTn id="34"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35" dur="5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par>
                          <p:cTn id="36" fill="hold">
                            <p:stCondLst>
                              <p:cond delay="3000"/>
                            </p:stCondLst>
                            <p:childTnLst>
                              <p:par>
                                <p:cTn id="37" presetID="22" presetClass="entr" presetSubtype="8" fill="hold"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left)">
                                      <p:cBhvr>
                                        <p:cTn id="39" dur="500"/>
                                        <p:tgtEl>
                                          <p:spTgt spid="12"/>
                                        </p:tgtEl>
                                      </p:cBhvr>
                                    </p:animEffect>
                                  </p:childTnLst>
                                </p:cTn>
                              </p:par>
                            </p:childTnLst>
                          </p:cTn>
                        </p:par>
                        <p:par>
                          <p:cTn id="40" fill="hold">
                            <p:stCondLst>
                              <p:cond delay="3500"/>
                            </p:stCondLst>
                            <p:childTnLst>
                              <p:par>
                                <p:cTn id="41" presetID="10" presetClass="entr" presetSubtype="0" fill="hold" grpId="0" nodeType="after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par>
                          <p:cTn id="44" fill="hold">
                            <p:stCondLst>
                              <p:cond delay="4000"/>
                            </p:stCondLst>
                            <p:childTnLst>
                              <p:par>
                                <p:cTn id="45" presetID="53" presetClass="entr" presetSubtype="16" fill="hold" grpId="0" nodeType="afterEffect" nodePh="1">
                                  <p:stCondLst>
                                    <p:cond delay="0"/>
                                  </p:stCondLst>
                                  <p:endCondLst>
                                    <p:cond evt="begin" delay="0">
                                      <p:tn val="45"/>
                                    </p:cond>
                                  </p:endCondLst>
                                  <p:childTnLst>
                                    <p:set>
                                      <p:cBhvr>
                                        <p:cTn id="46" dur="1" fill="hold">
                                          <p:stCondLst>
                                            <p:cond delay="0"/>
                                          </p:stCondLst>
                                        </p:cTn>
                                        <p:tgtEl>
                                          <p:spTgt spid="17">
                                            <p:txEl>
                                              <p:pRg st="0" end="0"/>
                                            </p:txEl>
                                          </p:spTgt>
                                        </p:tgtEl>
                                        <p:attrNameLst>
                                          <p:attrName>style.visibility</p:attrName>
                                        </p:attrNameLst>
                                      </p:cBhvr>
                                      <p:to>
                                        <p:strVal val="visible"/>
                                      </p:to>
                                    </p:set>
                                    <p:anim calcmode="lin" valueType="num">
                                      <p:cBhvr>
                                        <p:cTn id="47" dur="5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49" dur="500"/>
                                        <p:tgtEl>
                                          <p:spTgt spid="17">
                                            <p:txEl>
                                              <p:pRg st="0" end="0"/>
                                            </p:txEl>
                                          </p:spTgt>
                                        </p:tgtEl>
                                      </p:cBhvr>
                                    </p:animEffect>
                                  </p:childTnLst>
                                </p:cTn>
                              </p:par>
                            </p:childTnLst>
                          </p:cTn>
                        </p:par>
                        <p:par>
                          <p:cTn id="50" fill="hold">
                            <p:stCondLst>
                              <p:cond delay="4500"/>
                            </p:stCondLst>
                            <p:childTnLst>
                              <p:par>
                                <p:cTn id="51" presetID="42" presetClass="entr" presetSubtype="0" fill="hold" grpId="0" nodeType="afterEffect" nodePh="1">
                                  <p:stCondLst>
                                    <p:cond delay="0"/>
                                  </p:stCondLst>
                                  <p:endCondLst>
                                    <p:cond evt="begin" delay="0">
                                      <p:tn val="51"/>
                                    </p:cond>
                                  </p:endCondLst>
                                  <p:childTnLst>
                                    <p:set>
                                      <p:cBhvr>
                                        <p:cTn id="52" dur="1" fill="hold">
                                          <p:stCondLst>
                                            <p:cond delay="0"/>
                                          </p:stCondLst>
                                        </p:cTn>
                                        <p:tgtEl>
                                          <p:spTgt spid="18">
                                            <p:txEl>
                                              <p:pRg st="0" end="0"/>
                                            </p:txEl>
                                          </p:spTgt>
                                        </p:tgtEl>
                                        <p:attrNameLst>
                                          <p:attrName>style.visibility</p:attrName>
                                        </p:attrNameLst>
                                      </p:cBhvr>
                                      <p:to>
                                        <p:strVal val="visible"/>
                                      </p:to>
                                    </p:set>
                                    <p:animEffect transition="in" filter="fade">
                                      <p:cBhvr>
                                        <p:cTn id="53" dur="500"/>
                                        <p:tgtEl>
                                          <p:spTgt spid="18">
                                            <p:txEl>
                                              <p:pRg st="0" end="0"/>
                                            </p:txEl>
                                          </p:spTgt>
                                        </p:tgtEl>
                                      </p:cBhvr>
                                    </p:animEffect>
                                    <p:anim calcmode="lin" valueType="num">
                                      <p:cBhvr>
                                        <p:cTn id="54"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55" dur="5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par>
                          <p:cTn id="56" fill="hold">
                            <p:stCondLst>
                              <p:cond delay="5000"/>
                            </p:stCondLst>
                            <p:childTnLst>
                              <p:par>
                                <p:cTn id="57" presetID="22" presetClass="entr" presetSubtype="8" fill="hold" nodeType="after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wipe(left)">
                                      <p:cBhvr>
                                        <p:cTn id="59" dur="500"/>
                                        <p:tgtEl>
                                          <p:spTgt spid="43"/>
                                        </p:tgtEl>
                                      </p:cBhvr>
                                    </p:animEffect>
                                  </p:childTnLst>
                                </p:cTn>
                              </p:par>
                            </p:childTnLst>
                          </p:cTn>
                        </p:par>
                        <p:par>
                          <p:cTn id="60" fill="hold">
                            <p:stCondLst>
                              <p:cond delay="5500"/>
                            </p:stCondLst>
                            <p:childTnLst>
                              <p:par>
                                <p:cTn id="61" presetID="10" presetClass="entr" presetSubtype="0" fill="hold" grpId="0" nodeType="after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fade">
                                      <p:cBhvr>
                                        <p:cTn id="63" dur="500"/>
                                        <p:tgtEl>
                                          <p:spTgt spid="42"/>
                                        </p:tgtEl>
                                      </p:cBhvr>
                                    </p:animEffect>
                                  </p:childTnLst>
                                </p:cTn>
                              </p:par>
                            </p:childTnLst>
                          </p:cTn>
                        </p:par>
                        <p:par>
                          <p:cTn id="64" fill="hold">
                            <p:stCondLst>
                              <p:cond delay="6000"/>
                            </p:stCondLst>
                            <p:childTnLst>
                              <p:par>
                                <p:cTn id="65" presetID="53" presetClass="entr" presetSubtype="16" fill="hold" grpId="0" nodeType="afterEffect" nodePh="1">
                                  <p:stCondLst>
                                    <p:cond delay="0"/>
                                  </p:stCondLst>
                                  <p:endCondLst>
                                    <p:cond evt="begin" delay="0">
                                      <p:tn val="65"/>
                                    </p:cond>
                                  </p:endCondLst>
                                  <p:childTnLst>
                                    <p:set>
                                      <p:cBhvr>
                                        <p:cTn id="66" dur="1" fill="hold">
                                          <p:stCondLst>
                                            <p:cond delay="0"/>
                                          </p:stCondLst>
                                        </p:cTn>
                                        <p:tgtEl>
                                          <p:spTgt spid="19">
                                            <p:txEl>
                                              <p:pRg st="0" end="0"/>
                                            </p:txEl>
                                          </p:spTgt>
                                        </p:tgtEl>
                                        <p:attrNameLst>
                                          <p:attrName>style.visibility</p:attrName>
                                        </p:attrNameLst>
                                      </p:cBhvr>
                                      <p:to>
                                        <p:strVal val="visible"/>
                                      </p:to>
                                    </p:set>
                                    <p:anim calcmode="lin" valueType="num">
                                      <p:cBhvr>
                                        <p:cTn id="67"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68"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69" dur="500"/>
                                        <p:tgtEl>
                                          <p:spTgt spid="19">
                                            <p:txEl>
                                              <p:pRg st="0" end="0"/>
                                            </p:txEl>
                                          </p:spTgt>
                                        </p:tgtEl>
                                      </p:cBhvr>
                                    </p:animEffect>
                                  </p:childTnLst>
                                </p:cTn>
                              </p:par>
                            </p:childTnLst>
                          </p:cTn>
                        </p:par>
                        <p:par>
                          <p:cTn id="70" fill="hold">
                            <p:stCondLst>
                              <p:cond delay="6500"/>
                            </p:stCondLst>
                            <p:childTnLst>
                              <p:par>
                                <p:cTn id="71" presetID="42" presetClass="entr" presetSubtype="0" fill="hold" grpId="0" nodeType="afterEffect" nodePh="1">
                                  <p:stCondLst>
                                    <p:cond delay="0"/>
                                  </p:stCondLst>
                                  <p:endCondLst>
                                    <p:cond evt="begin" delay="0">
                                      <p:tn val="71"/>
                                    </p:cond>
                                  </p:endCondLst>
                                  <p:childTnLst>
                                    <p:set>
                                      <p:cBhvr>
                                        <p:cTn id="72" dur="1" fill="hold">
                                          <p:stCondLst>
                                            <p:cond delay="0"/>
                                          </p:stCondLst>
                                        </p:cTn>
                                        <p:tgtEl>
                                          <p:spTgt spid="20">
                                            <p:txEl>
                                              <p:pRg st="0" end="0"/>
                                            </p:txEl>
                                          </p:spTgt>
                                        </p:tgtEl>
                                        <p:attrNameLst>
                                          <p:attrName>style.visibility</p:attrName>
                                        </p:attrNameLst>
                                      </p:cBhvr>
                                      <p:to>
                                        <p:strVal val="visible"/>
                                      </p:to>
                                    </p:set>
                                    <p:animEffect transition="in" filter="fade">
                                      <p:cBhvr>
                                        <p:cTn id="73" dur="500"/>
                                        <p:tgtEl>
                                          <p:spTgt spid="20">
                                            <p:txEl>
                                              <p:pRg st="0" end="0"/>
                                            </p:txEl>
                                          </p:spTgt>
                                        </p:tgtEl>
                                      </p:cBhvr>
                                    </p:animEffect>
                                    <p:anim calcmode="lin" valueType="num">
                                      <p:cBhvr>
                                        <p:cTn id="74"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75" dur="5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par>
                          <p:cTn id="76" fill="hold">
                            <p:stCondLst>
                              <p:cond delay="7000"/>
                            </p:stCondLst>
                            <p:childTnLst>
                              <p:par>
                                <p:cTn id="77" presetID="22" presetClass="entr" presetSubtype="8" fill="hold" nodeType="afterEffect">
                                  <p:stCondLst>
                                    <p:cond delay="0"/>
                                  </p:stCondLst>
                                  <p:childTnLst>
                                    <p:set>
                                      <p:cBhvr>
                                        <p:cTn id="78" dur="1" fill="hold">
                                          <p:stCondLst>
                                            <p:cond delay="0"/>
                                          </p:stCondLst>
                                        </p:cTn>
                                        <p:tgtEl>
                                          <p:spTgt spid="47"/>
                                        </p:tgtEl>
                                        <p:attrNameLst>
                                          <p:attrName>style.visibility</p:attrName>
                                        </p:attrNameLst>
                                      </p:cBhvr>
                                      <p:to>
                                        <p:strVal val="visible"/>
                                      </p:to>
                                    </p:set>
                                    <p:animEffect transition="in" filter="wipe(left)">
                                      <p:cBhvr>
                                        <p:cTn id="79" dur="500"/>
                                        <p:tgtEl>
                                          <p:spTgt spid="47"/>
                                        </p:tgtEl>
                                      </p:cBhvr>
                                    </p:animEffect>
                                  </p:childTnLst>
                                </p:cTn>
                              </p:par>
                            </p:childTnLst>
                          </p:cTn>
                        </p:par>
                        <p:par>
                          <p:cTn id="80" fill="hold">
                            <p:stCondLst>
                              <p:cond delay="7500"/>
                            </p:stCondLst>
                            <p:childTnLst>
                              <p:par>
                                <p:cTn id="81" presetID="10" presetClass="entr" presetSubtype="0" fill="hold" grpId="0" nodeType="after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fade">
                                      <p:cBhvr>
                                        <p:cTn id="83" dur="500"/>
                                        <p:tgtEl>
                                          <p:spTgt spid="40"/>
                                        </p:tgtEl>
                                      </p:cBhvr>
                                    </p:animEffect>
                                  </p:childTnLst>
                                </p:cTn>
                              </p:par>
                            </p:childTnLst>
                          </p:cTn>
                        </p:par>
                        <p:par>
                          <p:cTn id="84" fill="hold">
                            <p:stCondLst>
                              <p:cond delay="8000"/>
                            </p:stCondLst>
                            <p:childTnLst>
                              <p:par>
                                <p:cTn id="85" presetID="53" presetClass="entr" presetSubtype="16" fill="hold" grpId="0" nodeType="afterEffect" nodePh="1">
                                  <p:stCondLst>
                                    <p:cond delay="0"/>
                                  </p:stCondLst>
                                  <p:endCondLst>
                                    <p:cond evt="begin" delay="0">
                                      <p:tn val="85"/>
                                    </p:cond>
                                  </p:endCondLst>
                                  <p:childTnLst>
                                    <p:set>
                                      <p:cBhvr>
                                        <p:cTn id="86" dur="1" fill="hold">
                                          <p:stCondLst>
                                            <p:cond delay="0"/>
                                          </p:stCondLst>
                                        </p:cTn>
                                        <p:tgtEl>
                                          <p:spTgt spid="28">
                                            <p:txEl>
                                              <p:pRg st="0" end="0"/>
                                            </p:txEl>
                                          </p:spTgt>
                                        </p:tgtEl>
                                        <p:attrNameLst>
                                          <p:attrName>style.visibility</p:attrName>
                                        </p:attrNameLst>
                                      </p:cBhvr>
                                      <p:to>
                                        <p:strVal val="visible"/>
                                      </p:to>
                                    </p:set>
                                    <p:anim calcmode="lin" valueType="num">
                                      <p:cBhvr>
                                        <p:cTn id="87" dur="5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88" dur="500" fill="hold"/>
                                        <p:tgtEl>
                                          <p:spTgt spid="28">
                                            <p:txEl>
                                              <p:pRg st="0" end="0"/>
                                            </p:txEl>
                                          </p:spTgt>
                                        </p:tgtEl>
                                        <p:attrNameLst>
                                          <p:attrName>ppt_h</p:attrName>
                                        </p:attrNameLst>
                                      </p:cBhvr>
                                      <p:tavLst>
                                        <p:tav tm="0">
                                          <p:val>
                                            <p:fltVal val="0"/>
                                          </p:val>
                                        </p:tav>
                                        <p:tav tm="100000">
                                          <p:val>
                                            <p:strVal val="#ppt_h"/>
                                          </p:val>
                                        </p:tav>
                                      </p:tavLst>
                                    </p:anim>
                                    <p:animEffect transition="in" filter="fade">
                                      <p:cBhvr>
                                        <p:cTn id="89" dur="500"/>
                                        <p:tgtEl>
                                          <p:spTgt spid="28">
                                            <p:txEl>
                                              <p:pRg st="0" end="0"/>
                                            </p:txEl>
                                          </p:spTgt>
                                        </p:tgtEl>
                                      </p:cBhvr>
                                    </p:animEffect>
                                  </p:childTnLst>
                                </p:cTn>
                              </p:par>
                            </p:childTnLst>
                          </p:cTn>
                        </p:par>
                        <p:par>
                          <p:cTn id="90" fill="hold">
                            <p:stCondLst>
                              <p:cond delay="8500"/>
                            </p:stCondLst>
                            <p:childTnLst>
                              <p:par>
                                <p:cTn id="91" presetID="42" presetClass="entr" presetSubtype="0" fill="hold" grpId="0" nodeType="afterEffect" nodePh="1">
                                  <p:stCondLst>
                                    <p:cond delay="0"/>
                                  </p:stCondLst>
                                  <p:endCondLst>
                                    <p:cond evt="begin" delay="0">
                                      <p:tn val="91"/>
                                    </p:cond>
                                  </p:endCondLst>
                                  <p:childTnLst>
                                    <p:set>
                                      <p:cBhvr>
                                        <p:cTn id="92" dur="1" fill="hold">
                                          <p:stCondLst>
                                            <p:cond delay="0"/>
                                          </p:stCondLst>
                                        </p:cTn>
                                        <p:tgtEl>
                                          <p:spTgt spid="29">
                                            <p:txEl>
                                              <p:pRg st="0" end="0"/>
                                            </p:txEl>
                                          </p:spTgt>
                                        </p:tgtEl>
                                        <p:attrNameLst>
                                          <p:attrName>style.visibility</p:attrName>
                                        </p:attrNameLst>
                                      </p:cBhvr>
                                      <p:to>
                                        <p:strVal val="visible"/>
                                      </p:to>
                                    </p:set>
                                    <p:animEffect transition="in" filter="fade">
                                      <p:cBhvr>
                                        <p:cTn id="93" dur="500"/>
                                        <p:tgtEl>
                                          <p:spTgt spid="29">
                                            <p:txEl>
                                              <p:pRg st="0" end="0"/>
                                            </p:txEl>
                                          </p:spTgt>
                                        </p:tgtEl>
                                      </p:cBhvr>
                                    </p:animEffect>
                                    <p:anim calcmode="lin" valueType="num">
                                      <p:cBhvr>
                                        <p:cTn id="94"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95" dur="500" fill="hold"/>
                                        <p:tgtEl>
                                          <p:spTgt spid="29">
                                            <p:txEl>
                                              <p:pRg st="0" end="0"/>
                                            </p:txEl>
                                          </p:spTgt>
                                        </p:tgtEl>
                                        <p:attrNameLst>
                                          <p:attrName>ppt_y</p:attrName>
                                        </p:attrNameLst>
                                      </p:cBhvr>
                                      <p:tavLst>
                                        <p:tav tm="0">
                                          <p:val>
                                            <p:strVal val="#ppt_y+.1"/>
                                          </p:val>
                                        </p:tav>
                                        <p:tav tm="100000">
                                          <p:val>
                                            <p:strVal val="#ppt_y"/>
                                          </p:val>
                                        </p:tav>
                                      </p:tavLst>
                                    </p:anim>
                                  </p:childTnLst>
                                </p:cTn>
                              </p:par>
                            </p:childTnLst>
                          </p:cTn>
                        </p:par>
                        <p:par>
                          <p:cTn id="96" fill="hold">
                            <p:stCondLst>
                              <p:cond delay="9000"/>
                            </p:stCondLst>
                            <p:childTnLst>
                              <p:par>
                                <p:cTn id="97" presetID="22" presetClass="entr" presetSubtype="8" fill="hold" nodeType="afterEffect">
                                  <p:stCondLst>
                                    <p:cond delay="0"/>
                                  </p:stCondLst>
                                  <p:childTnLst>
                                    <p:set>
                                      <p:cBhvr>
                                        <p:cTn id="98" dur="1" fill="hold">
                                          <p:stCondLst>
                                            <p:cond delay="0"/>
                                          </p:stCondLst>
                                        </p:cTn>
                                        <p:tgtEl>
                                          <p:spTgt spid="31"/>
                                        </p:tgtEl>
                                        <p:attrNameLst>
                                          <p:attrName>style.visibility</p:attrName>
                                        </p:attrNameLst>
                                      </p:cBhvr>
                                      <p:to>
                                        <p:strVal val="visible"/>
                                      </p:to>
                                    </p:set>
                                    <p:animEffect transition="in" filter="wipe(left)">
                                      <p:cBhvr>
                                        <p:cTn id="99" dur="500"/>
                                        <p:tgtEl>
                                          <p:spTgt spid="31"/>
                                        </p:tgtEl>
                                      </p:cBhvr>
                                    </p:animEffect>
                                  </p:childTnLst>
                                </p:cTn>
                              </p:par>
                            </p:childTnLst>
                          </p:cTn>
                        </p:par>
                        <p:par>
                          <p:cTn id="100" fill="hold">
                            <p:stCondLst>
                              <p:cond delay="9500"/>
                            </p:stCondLst>
                            <p:childTnLst>
                              <p:par>
                                <p:cTn id="101" presetID="22" presetClass="entr" presetSubtype="8" fill="hold" nodeType="afterEffect">
                                  <p:stCondLst>
                                    <p:cond delay="0"/>
                                  </p:stCondLst>
                                  <p:childTnLst>
                                    <p:set>
                                      <p:cBhvr>
                                        <p:cTn id="102" dur="1" fill="hold">
                                          <p:stCondLst>
                                            <p:cond delay="0"/>
                                          </p:stCondLst>
                                        </p:cTn>
                                        <p:tgtEl>
                                          <p:spTgt spid="32"/>
                                        </p:tgtEl>
                                        <p:attrNameLst>
                                          <p:attrName>style.visibility</p:attrName>
                                        </p:attrNameLst>
                                      </p:cBhvr>
                                      <p:to>
                                        <p:strVal val="visible"/>
                                      </p:to>
                                    </p:set>
                                    <p:animEffect transition="in" filter="wipe(left)">
                                      <p:cBhvr>
                                        <p:cTn id="103" dur="500"/>
                                        <p:tgtEl>
                                          <p:spTgt spid="32"/>
                                        </p:tgtEl>
                                      </p:cBhvr>
                                    </p:animEffect>
                                  </p:childTnLst>
                                </p:cTn>
                              </p:par>
                            </p:childTnLst>
                          </p:cTn>
                        </p:par>
                        <p:par>
                          <p:cTn id="104" fill="hold">
                            <p:stCondLst>
                              <p:cond delay="10000"/>
                            </p:stCondLst>
                            <p:childTnLst>
                              <p:par>
                                <p:cTn id="105" presetID="22" presetClass="entr" presetSubtype="8" fill="hold" nodeType="afterEffect">
                                  <p:stCondLst>
                                    <p:cond delay="0"/>
                                  </p:stCondLst>
                                  <p:childTnLst>
                                    <p:set>
                                      <p:cBhvr>
                                        <p:cTn id="106" dur="1" fill="hold">
                                          <p:stCondLst>
                                            <p:cond delay="0"/>
                                          </p:stCondLst>
                                        </p:cTn>
                                        <p:tgtEl>
                                          <p:spTgt spid="35"/>
                                        </p:tgtEl>
                                        <p:attrNameLst>
                                          <p:attrName>style.visibility</p:attrName>
                                        </p:attrNameLst>
                                      </p:cBhvr>
                                      <p:to>
                                        <p:strVal val="visible"/>
                                      </p:to>
                                    </p:set>
                                    <p:animEffect transition="in" filter="wipe(left)">
                                      <p:cBhvr>
                                        <p:cTn id="107" dur="500"/>
                                        <p:tgtEl>
                                          <p:spTgt spid="35"/>
                                        </p:tgtEl>
                                      </p:cBhvr>
                                    </p:animEffect>
                                  </p:childTnLst>
                                </p:cTn>
                              </p:par>
                            </p:childTnLst>
                          </p:cTn>
                        </p:par>
                        <p:par>
                          <p:cTn id="108" fill="hold">
                            <p:stCondLst>
                              <p:cond delay="10500"/>
                            </p:stCondLst>
                            <p:childTnLst>
                              <p:par>
                                <p:cTn id="109" presetID="10" presetClass="entr" presetSubtype="0" fill="hold" grpId="0" nodeType="afterEffect">
                                  <p:stCondLst>
                                    <p:cond delay="0"/>
                                  </p:stCondLst>
                                  <p:childTnLst>
                                    <p:set>
                                      <p:cBhvr>
                                        <p:cTn id="110" dur="1" fill="hold">
                                          <p:stCondLst>
                                            <p:cond delay="0"/>
                                          </p:stCondLst>
                                        </p:cTn>
                                        <p:tgtEl>
                                          <p:spTgt spid="36"/>
                                        </p:tgtEl>
                                        <p:attrNameLst>
                                          <p:attrName>style.visibility</p:attrName>
                                        </p:attrNameLst>
                                      </p:cBhvr>
                                      <p:to>
                                        <p:strVal val="visible"/>
                                      </p:to>
                                    </p:set>
                                    <p:animEffect transition="in" filter="fade">
                                      <p:cBhvr>
                                        <p:cTn id="111" dur="500"/>
                                        <p:tgtEl>
                                          <p:spTgt spid="36"/>
                                        </p:tgtEl>
                                      </p:cBhvr>
                                    </p:animEffect>
                                  </p:childTnLst>
                                </p:cTn>
                              </p:par>
                            </p:childTnLst>
                          </p:cTn>
                        </p:par>
                        <p:par>
                          <p:cTn id="112" fill="hold">
                            <p:stCondLst>
                              <p:cond delay="11000"/>
                            </p:stCondLst>
                            <p:childTnLst>
                              <p:par>
                                <p:cTn id="113" presetID="53" presetClass="entr" presetSubtype="16" fill="hold" grpId="0" nodeType="afterEffect" nodePh="1">
                                  <p:stCondLst>
                                    <p:cond delay="0"/>
                                  </p:stCondLst>
                                  <p:endCondLst>
                                    <p:cond evt="begin" delay="0">
                                      <p:tn val="113"/>
                                    </p:cond>
                                  </p:endCondLst>
                                  <p:childTnLst>
                                    <p:set>
                                      <p:cBhvr>
                                        <p:cTn id="114" dur="1" fill="hold">
                                          <p:stCondLst>
                                            <p:cond delay="0"/>
                                          </p:stCondLst>
                                        </p:cTn>
                                        <p:tgtEl>
                                          <p:spTgt spid="44">
                                            <p:txEl>
                                              <p:pRg st="0" end="0"/>
                                            </p:txEl>
                                          </p:spTgt>
                                        </p:tgtEl>
                                        <p:attrNameLst>
                                          <p:attrName>style.visibility</p:attrName>
                                        </p:attrNameLst>
                                      </p:cBhvr>
                                      <p:to>
                                        <p:strVal val="visible"/>
                                      </p:to>
                                    </p:set>
                                    <p:anim calcmode="lin" valueType="num">
                                      <p:cBhvr>
                                        <p:cTn id="115"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116" dur="5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117" dur="500"/>
                                        <p:tgtEl>
                                          <p:spTgt spid="44">
                                            <p:txEl>
                                              <p:pRg st="0" end="0"/>
                                            </p:txEl>
                                          </p:spTgt>
                                        </p:tgtEl>
                                      </p:cBhvr>
                                    </p:animEffect>
                                  </p:childTnLst>
                                </p:cTn>
                              </p:par>
                            </p:childTnLst>
                          </p:cTn>
                        </p:par>
                        <p:par>
                          <p:cTn id="118" fill="hold">
                            <p:stCondLst>
                              <p:cond delay="11500"/>
                            </p:stCondLst>
                            <p:childTnLst>
                              <p:par>
                                <p:cTn id="119" presetID="42" presetClass="entr" presetSubtype="0" fill="hold" grpId="0" nodeType="afterEffect" nodePh="1">
                                  <p:stCondLst>
                                    <p:cond delay="0"/>
                                  </p:stCondLst>
                                  <p:endCondLst>
                                    <p:cond evt="begin" delay="0">
                                      <p:tn val="119"/>
                                    </p:cond>
                                  </p:endCondLst>
                                  <p:childTnLst>
                                    <p:set>
                                      <p:cBhvr>
                                        <p:cTn id="120" dur="1" fill="hold">
                                          <p:stCondLst>
                                            <p:cond delay="0"/>
                                          </p:stCondLst>
                                        </p:cTn>
                                        <p:tgtEl>
                                          <p:spTgt spid="45">
                                            <p:txEl>
                                              <p:pRg st="0" end="0"/>
                                            </p:txEl>
                                          </p:spTgt>
                                        </p:tgtEl>
                                        <p:attrNameLst>
                                          <p:attrName>style.visibility</p:attrName>
                                        </p:attrNameLst>
                                      </p:cBhvr>
                                      <p:to>
                                        <p:strVal val="visible"/>
                                      </p:to>
                                    </p:set>
                                    <p:animEffect transition="in" filter="fade">
                                      <p:cBhvr>
                                        <p:cTn id="121" dur="500"/>
                                        <p:tgtEl>
                                          <p:spTgt spid="45">
                                            <p:txEl>
                                              <p:pRg st="0" end="0"/>
                                            </p:txEl>
                                          </p:spTgt>
                                        </p:tgtEl>
                                      </p:cBhvr>
                                    </p:animEffect>
                                    <p:anim calcmode="lin" valueType="num">
                                      <p:cBhvr>
                                        <p:cTn id="122"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123" dur="500" fill="hold"/>
                                        <p:tgtEl>
                                          <p:spTgt spid="45">
                                            <p:txEl>
                                              <p:pRg st="0" end="0"/>
                                            </p:txEl>
                                          </p:spTgt>
                                        </p:tgtEl>
                                        <p:attrNameLst>
                                          <p:attrName>ppt_y</p:attrName>
                                        </p:attrNameLst>
                                      </p:cBhvr>
                                      <p:tavLst>
                                        <p:tav tm="0">
                                          <p:val>
                                            <p:strVal val="#ppt_y+.1"/>
                                          </p:val>
                                        </p:tav>
                                        <p:tav tm="100000">
                                          <p:val>
                                            <p:strVal val="#ppt_y"/>
                                          </p:val>
                                        </p:tav>
                                      </p:tavLst>
                                    </p:anim>
                                  </p:childTnLst>
                                </p:cTn>
                              </p:par>
                            </p:childTnLst>
                          </p:cTn>
                        </p:par>
                        <p:par>
                          <p:cTn id="124" fill="hold">
                            <p:stCondLst>
                              <p:cond delay="12000"/>
                            </p:stCondLst>
                            <p:childTnLst>
                              <p:par>
                                <p:cTn id="125" presetID="10" presetClass="entr" presetSubtype="0" fill="hold" grpId="0" nodeType="afterEffect">
                                  <p:stCondLst>
                                    <p:cond delay="0"/>
                                  </p:stCondLst>
                                  <p:childTnLst>
                                    <p:set>
                                      <p:cBhvr>
                                        <p:cTn id="126" dur="1" fill="hold">
                                          <p:stCondLst>
                                            <p:cond delay="0"/>
                                          </p:stCondLst>
                                        </p:cTn>
                                        <p:tgtEl>
                                          <p:spTgt spid="37"/>
                                        </p:tgtEl>
                                        <p:attrNameLst>
                                          <p:attrName>style.visibility</p:attrName>
                                        </p:attrNameLst>
                                      </p:cBhvr>
                                      <p:to>
                                        <p:strVal val="visible"/>
                                      </p:to>
                                    </p:set>
                                    <p:animEffect transition="in" filter="fade">
                                      <p:cBhvr>
                                        <p:cTn id="127" dur="500"/>
                                        <p:tgtEl>
                                          <p:spTgt spid="37"/>
                                        </p:tgtEl>
                                      </p:cBhvr>
                                    </p:animEffect>
                                  </p:childTnLst>
                                </p:cTn>
                              </p:par>
                            </p:childTnLst>
                          </p:cTn>
                        </p:par>
                        <p:par>
                          <p:cTn id="128" fill="hold">
                            <p:stCondLst>
                              <p:cond delay="12500"/>
                            </p:stCondLst>
                            <p:childTnLst>
                              <p:par>
                                <p:cTn id="129" presetID="53" presetClass="entr" presetSubtype="16" fill="hold" grpId="0" nodeType="afterEffect" nodePh="1">
                                  <p:stCondLst>
                                    <p:cond delay="0"/>
                                  </p:stCondLst>
                                  <p:endCondLst>
                                    <p:cond evt="begin" delay="0">
                                      <p:tn val="129"/>
                                    </p:cond>
                                  </p:endCondLst>
                                  <p:childTnLst>
                                    <p:set>
                                      <p:cBhvr>
                                        <p:cTn id="130" dur="1" fill="hold">
                                          <p:stCondLst>
                                            <p:cond delay="0"/>
                                          </p:stCondLst>
                                        </p:cTn>
                                        <p:tgtEl>
                                          <p:spTgt spid="46">
                                            <p:txEl>
                                              <p:pRg st="0" end="0"/>
                                            </p:txEl>
                                          </p:spTgt>
                                        </p:tgtEl>
                                        <p:attrNameLst>
                                          <p:attrName>style.visibility</p:attrName>
                                        </p:attrNameLst>
                                      </p:cBhvr>
                                      <p:to>
                                        <p:strVal val="visible"/>
                                      </p:to>
                                    </p:set>
                                    <p:anim calcmode="lin" valueType="num">
                                      <p:cBhvr>
                                        <p:cTn id="131" dur="500" fill="hold"/>
                                        <p:tgtEl>
                                          <p:spTgt spid="46">
                                            <p:txEl>
                                              <p:pRg st="0" end="0"/>
                                            </p:txEl>
                                          </p:spTgt>
                                        </p:tgtEl>
                                        <p:attrNameLst>
                                          <p:attrName>ppt_w</p:attrName>
                                        </p:attrNameLst>
                                      </p:cBhvr>
                                      <p:tavLst>
                                        <p:tav tm="0">
                                          <p:val>
                                            <p:fltVal val="0"/>
                                          </p:val>
                                        </p:tav>
                                        <p:tav tm="100000">
                                          <p:val>
                                            <p:strVal val="#ppt_w"/>
                                          </p:val>
                                        </p:tav>
                                      </p:tavLst>
                                    </p:anim>
                                    <p:anim calcmode="lin" valueType="num">
                                      <p:cBhvr>
                                        <p:cTn id="132" dur="500" fill="hold"/>
                                        <p:tgtEl>
                                          <p:spTgt spid="46">
                                            <p:txEl>
                                              <p:pRg st="0" end="0"/>
                                            </p:txEl>
                                          </p:spTgt>
                                        </p:tgtEl>
                                        <p:attrNameLst>
                                          <p:attrName>ppt_h</p:attrName>
                                        </p:attrNameLst>
                                      </p:cBhvr>
                                      <p:tavLst>
                                        <p:tav tm="0">
                                          <p:val>
                                            <p:fltVal val="0"/>
                                          </p:val>
                                        </p:tav>
                                        <p:tav tm="100000">
                                          <p:val>
                                            <p:strVal val="#ppt_h"/>
                                          </p:val>
                                        </p:tav>
                                      </p:tavLst>
                                    </p:anim>
                                    <p:animEffect transition="in" filter="fade">
                                      <p:cBhvr>
                                        <p:cTn id="133" dur="500"/>
                                        <p:tgtEl>
                                          <p:spTgt spid="46">
                                            <p:txEl>
                                              <p:pRg st="0" end="0"/>
                                            </p:txEl>
                                          </p:spTgt>
                                        </p:tgtEl>
                                      </p:cBhvr>
                                    </p:animEffect>
                                  </p:childTnLst>
                                </p:cTn>
                              </p:par>
                            </p:childTnLst>
                          </p:cTn>
                        </p:par>
                        <p:par>
                          <p:cTn id="134" fill="hold">
                            <p:stCondLst>
                              <p:cond delay="13000"/>
                            </p:stCondLst>
                            <p:childTnLst>
                              <p:par>
                                <p:cTn id="135" presetID="42" presetClass="entr" presetSubtype="0" fill="hold" grpId="0" nodeType="afterEffect" nodePh="1">
                                  <p:stCondLst>
                                    <p:cond delay="0"/>
                                  </p:stCondLst>
                                  <p:endCondLst>
                                    <p:cond evt="begin" delay="0">
                                      <p:tn val="135"/>
                                    </p:cond>
                                  </p:endCondLst>
                                  <p:childTnLst>
                                    <p:set>
                                      <p:cBhvr>
                                        <p:cTn id="136" dur="1" fill="hold">
                                          <p:stCondLst>
                                            <p:cond delay="0"/>
                                          </p:stCondLst>
                                        </p:cTn>
                                        <p:tgtEl>
                                          <p:spTgt spid="48">
                                            <p:txEl>
                                              <p:pRg st="0" end="0"/>
                                            </p:txEl>
                                          </p:spTgt>
                                        </p:tgtEl>
                                        <p:attrNameLst>
                                          <p:attrName>style.visibility</p:attrName>
                                        </p:attrNameLst>
                                      </p:cBhvr>
                                      <p:to>
                                        <p:strVal val="visible"/>
                                      </p:to>
                                    </p:set>
                                    <p:animEffect transition="in" filter="fade">
                                      <p:cBhvr>
                                        <p:cTn id="137" dur="500"/>
                                        <p:tgtEl>
                                          <p:spTgt spid="48">
                                            <p:txEl>
                                              <p:pRg st="0" end="0"/>
                                            </p:txEl>
                                          </p:spTgt>
                                        </p:tgtEl>
                                      </p:cBhvr>
                                    </p:animEffect>
                                    <p:anim calcmode="lin" valueType="num">
                                      <p:cBhvr>
                                        <p:cTn id="138"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p:cTn id="139" dur="500" fill="hold"/>
                                        <p:tgtEl>
                                          <p:spTgt spid="48">
                                            <p:txEl>
                                              <p:pRg st="0" end="0"/>
                                            </p:txEl>
                                          </p:spTgt>
                                        </p:tgtEl>
                                        <p:attrNameLst>
                                          <p:attrName>ppt_y</p:attrName>
                                        </p:attrNameLst>
                                      </p:cBhvr>
                                      <p:tavLst>
                                        <p:tav tm="0">
                                          <p:val>
                                            <p:strVal val="#ppt_y+.1"/>
                                          </p:val>
                                        </p:tav>
                                        <p:tav tm="100000">
                                          <p:val>
                                            <p:strVal val="#ppt_y"/>
                                          </p:val>
                                        </p:tav>
                                      </p:tavLst>
                                    </p:anim>
                                  </p:childTnLst>
                                </p:cTn>
                              </p:par>
                            </p:childTnLst>
                          </p:cTn>
                        </p:par>
                        <p:par>
                          <p:cTn id="140" fill="hold">
                            <p:stCondLst>
                              <p:cond delay="13500"/>
                            </p:stCondLst>
                            <p:childTnLst>
                              <p:par>
                                <p:cTn id="141" presetID="10" presetClass="entr" presetSubtype="0" fill="hold" grpId="0" nodeType="afterEffect">
                                  <p:stCondLst>
                                    <p:cond delay="0"/>
                                  </p:stCondLst>
                                  <p:childTnLst>
                                    <p:set>
                                      <p:cBhvr>
                                        <p:cTn id="142" dur="1" fill="hold">
                                          <p:stCondLst>
                                            <p:cond delay="0"/>
                                          </p:stCondLst>
                                        </p:cTn>
                                        <p:tgtEl>
                                          <p:spTgt spid="38"/>
                                        </p:tgtEl>
                                        <p:attrNameLst>
                                          <p:attrName>style.visibility</p:attrName>
                                        </p:attrNameLst>
                                      </p:cBhvr>
                                      <p:to>
                                        <p:strVal val="visible"/>
                                      </p:to>
                                    </p:set>
                                    <p:animEffect transition="in" filter="fade">
                                      <p:cBhvr>
                                        <p:cTn id="143" dur="500"/>
                                        <p:tgtEl>
                                          <p:spTgt spid="38"/>
                                        </p:tgtEl>
                                      </p:cBhvr>
                                    </p:animEffect>
                                  </p:childTnLst>
                                </p:cTn>
                              </p:par>
                            </p:childTnLst>
                          </p:cTn>
                        </p:par>
                        <p:par>
                          <p:cTn id="144" fill="hold">
                            <p:stCondLst>
                              <p:cond delay="14000"/>
                            </p:stCondLst>
                            <p:childTnLst>
                              <p:par>
                                <p:cTn id="145" presetID="53" presetClass="entr" presetSubtype="16" fill="hold" grpId="0" nodeType="afterEffect" nodePh="1">
                                  <p:stCondLst>
                                    <p:cond delay="0"/>
                                  </p:stCondLst>
                                  <p:endCondLst>
                                    <p:cond evt="begin" delay="0">
                                      <p:tn val="145"/>
                                    </p:cond>
                                  </p:endCondLst>
                                  <p:childTnLst>
                                    <p:set>
                                      <p:cBhvr>
                                        <p:cTn id="146" dur="1" fill="hold">
                                          <p:stCondLst>
                                            <p:cond delay="0"/>
                                          </p:stCondLst>
                                        </p:cTn>
                                        <p:tgtEl>
                                          <p:spTgt spid="49">
                                            <p:txEl>
                                              <p:pRg st="0" end="0"/>
                                            </p:txEl>
                                          </p:spTgt>
                                        </p:tgtEl>
                                        <p:attrNameLst>
                                          <p:attrName>style.visibility</p:attrName>
                                        </p:attrNameLst>
                                      </p:cBhvr>
                                      <p:to>
                                        <p:strVal val="visible"/>
                                      </p:to>
                                    </p:set>
                                    <p:anim calcmode="lin" valueType="num">
                                      <p:cBhvr>
                                        <p:cTn id="147" dur="5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148" dur="500" fill="hold"/>
                                        <p:tgtEl>
                                          <p:spTgt spid="49">
                                            <p:txEl>
                                              <p:pRg st="0" end="0"/>
                                            </p:txEl>
                                          </p:spTgt>
                                        </p:tgtEl>
                                        <p:attrNameLst>
                                          <p:attrName>ppt_h</p:attrName>
                                        </p:attrNameLst>
                                      </p:cBhvr>
                                      <p:tavLst>
                                        <p:tav tm="0">
                                          <p:val>
                                            <p:fltVal val="0"/>
                                          </p:val>
                                        </p:tav>
                                        <p:tav tm="100000">
                                          <p:val>
                                            <p:strVal val="#ppt_h"/>
                                          </p:val>
                                        </p:tav>
                                      </p:tavLst>
                                    </p:anim>
                                    <p:animEffect transition="in" filter="fade">
                                      <p:cBhvr>
                                        <p:cTn id="149" dur="500"/>
                                        <p:tgtEl>
                                          <p:spTgt spid="49">
                                            <p:txEl>
                                              <p:pRg st="0" end="0"/>
                                            </p:txEl>
                                          </p:spTgt>
                                        </p:tgtEl>
                                      </p:cBhvr>
                                    </p:animEffect>
                                  </p:childTnLst>
                                </p:cTn>
                              </p:par>
                            </p:childTnLst>
                          </p:cTn>
                        </p:par>
                        <p:par>
                          <p:cTn id="150" fill="hold">
                            <p:stCondLst>
                              <p:cond delay="14500"/>
                            </p:stCondLst>
                            <p:childTnLst>
                              <p:par>
                                <p:cTn id="151" presetID="42" presetClass="entr" presetSubtype="0" fill="hold" grpId="0" nodeType="afterEffect" nodePh="1">
                                  <p:stCondLst>
                                    <p:cond delay="0"/>
                                  </p:stCondLst>
                                  <p:endCondLst>
                                    <p:cond evt="begin" delay="0">
                                      <p:tn val="151"/>
                                    </p:cond>
                                  </p:endCondLst>
                                  <p:childTnLst>
                                    <p:set>
                                      <p:cBhvr>
                                        <p:cTn id="152" dur="1" fill="hold">
                                          <p:stCondLst>
                                            <p:cond delay="0"/>
                                          </p:stCondLst>
                                        </p:cTn>
                                        <p:tgtEl>
                                          <p:spTgt spid="50">
                                            <p:txEl>
                                              <p:pRg st="0" end="0"/>
                                            </p:txEl>
                                          </p:spTgt>
                                        </p:tgtEl>
                                        <p:attrNameLst>
                                          <p:attrName>style.visibility</p:attrName>
                                        </p:attrNameLst>
                                      </p:cBhvr>
                                      <p:to>
                                        <p:strVal val="visible"/>
                                      </p:to>
                                    </p:set>
                                    <p:animEffect transition="in" filter="fade">
                                      <p:cBhvr>
                                        <p:cTn id="153" dur="500"/>
                                        <p:tgtEl>
                                          <p:spTgt spid="50">
                                            <p:txEl>
                                              <p:pRg st="0" end="0"/>
                                            </p:txEl>
                                          </p:spTgt>
                                        </p:tgtEl>
                                      </p:cBhvr>
                                    </p:animEffect>
                                    <p:anim calcmode="lin" valueType="num">
                                      <p:cBhvr>
                                        <p:cTn id="154"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p:cTn id="155" dur="500" fill="hold"/>
                                        <p:tgtEl>
                                          <p:spTgt spid="5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p:tmplLst>
          <p:tmpl lvl="1">
            <p:tnLst>
              <p:par>
                <p:cTn presetID="42"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P spid="39" grpId="0" animBg="1"/>
      <p:bldP spid="40" grpId="0" animBg="1"/>
      <p:bldP spid="41" grpId="0" animBg="1"/>
      <p:bldP spid="42" grpId="0" animBg="1"/>
      <p:bldP spid="15"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childTnLst>
                </p:cTn>
              </p:par>
            </p:tnLst>
          </p:tmpl>
        </p:tmplLst>
      </p:bldP>
      <p:bldP spid="16"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anim calcmode="lin" valueType="num">
                      <p:cBhvr>
                        <p:cTn dur="500" fill="hold"/>
                        <p:tgtEl>
                          <p:spTgt spid="16"/>
                        </p:tgtEl>
                        <p:attrNameLst>
                          <p:attrName>ppt_x</p:attrName>
                        </p:attrNameLst>
                      </p:cBhvr>
                      <p:tavLst>
                        <p:tav tm="0">
                          <p:val>
                            <p:strVal val="#ppt_x"/>
                          </p:val>
                        </p:tav>
                        <p:tav tm="100000">
                          <p:val>
                            <p:strVal val="#ppt_x"/>
                          </p:val>
                        </p:tav>
                      </p:tavLst>
                    </p:anim>
                    <p:anim calcmode="lin" valueType="num">
                      <p:cBhvr>
                        <p:cTn dur="500" fill="hold"/>
                        <p:tgtEl>
                          <p:spTgt spid="16"/>
                        </p:tgtEl>
                        <p:attrNameLst>
                          <p:attrName>ppt_y</p:attrName>
                        </p:attrNameLst>
                      </p:cBhvr>
                      <p:tavLst>
                        <p:tav tm="0">
                          <p:val>
                            <p:strVal val="#ppt_y+.1"/>
                          </p:val>
                        </p:tav>
                        <p:tav tm="100000">
                          <p:val>
                            <p:strVal val="#ppt_y"/>
                          </p:val>
                        </p:tav>
                      </p:tavLst>
                    </p:anim>
                  </p:childTnLst>
                </p:cTn>
              </p:par>
            </p:tnLst>
          </p:tmpl>
        </p:tmplLst>
      </p:bldP>
      <p:bldP spid="17"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17"/>
                        </p:tgtEl>
                        <p:attrNameLst>
                          <p:attrName>style.visibility</p:attrName>
                        </p:attrNameLst>
                      </p:cBhvr>
                      <p:to>
                        <p:strVal val="visible"/>
                      </p:to>
                    </p:set>
                    <p:anim calcmode="lin" valueType="num">
                      <p:cBhvr>
                        <p:cTn dur="500" fill="hold"/>
                        <p:tgtEl>
                          <p:spTgt spid="17"/>
                        </p:tgtEl>
                        <p:attrNameLst>
                          <p:attrName>ppt_w</p:attrName>
                        </p:attrNameLst>
                      </p:cBhvr>
                      <p:tavLst>
                        <p:tav tm="0">
                          <p:val>
                            <p:fltVal val="0"/>
                          </p:val>
                        </p:tav>
                        <p:tav tm="100000">
                          <p:val>
                            <p:strVal val="#ppt_w"/>
                          </p:val>
                        </p:tav>
                      </p:tavLst>
                    </p:anim>
                    <p:anim calcmode="lin" valueType="num">
                      <p:cBhvr>
                        <p:cTn dur="500" fill="hold"/>
                        <p:tgtEl>
                          <p:spTgt spid="17"/>
                        </p:tgtEl>
                        <p:attrNameLst>
                          <p:attrName>ppt_h</p:attrName>
                        </p:attrNameLst>
                      </p:cBhvr>
                      <p:tavLst>
                        <p:tav tm="0">
                          <p:val>
                            <p:fltVal val="0"/>
                          </p:val>
                        </p:tav>
                        <p:tav tm="100000">
                          <p:val>
                            <p:strVal val="#ppt_h"/>
                          </p:val>
                        </p:tav>
                      </p:tavLst>
                    </p:anim>
                    <p:animEffect transition="in" filter="fade">
                      <p:cBhvr>
                        <p:cTn dur="500"/>
                        <p:tgtEl>
                          <p:spTgt spid="17"/>
                        </p:tgtEl>
                      </p:cBhvr>
                    </p:animEffect>
                  </p:childTnLst>
                </p:cTn>
              </p:par>
            </p:tnLst>
          </p:tmpl>
        </p:tmplLst>
      </p:bldP>
      <p:bldP spid="18"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anim calcmode="lin" valueType="num">
                      <p:cBhvr>
                        <p:cTn dur="500" fill="hold"/>
                        <p:tgtEl>
                          <p:spTgt spid="18"/>
                        </p:tgtEl>
                        <p:attrNameLst>
                          <p:attrName>ppt_x</p:attrName>
                        </p:attrNameLst>
                      </p:cBhvr>
                      <p:tavLst>
                        <p:tav tm="0">
                          <p:val>
                            <p:strVal val="#ppt_x"/>
                          </p:val>
                        </p:tav>
                        <p:tav tm="100000">
                          <p:val>
                            <p:strVal val="#ppt_x"/>
                          </p:val>
                        </p:tav>
                      </p:tavLst>
                    </p:anim>
                    <p:anim calcmode="lin" valueType="num">
                      <p:cBhvr>
                        <p:cTn dur="500" fill="hold"/>
                        <p:tgtEl>
                          <p:spTgt spid="18"/>
                        </p:tgtEl>
                        <p:attrNameLst>
                          <p:attrName>ppt_y</p:attrName>
                        </p:attrNameLst>
                      </p:cBhvr>
                      <p:tavLst>
                        <p:tav tm="0">
                          <p:val>
                            <p:strVal val="#ppt_y+.1"/>
                          </p:val>
                        </p:tav>
                        <p:tav tm="100000">
                          <p:val>
                            <p:strVal val="#ppt_y"/>
                          </p:val>
                        </p:tav>
                      </p:tavLst>
                    </p:anim>
                  </p:childTnLst>
                </p:cTn>
              </p:par>
            </p:tnLst>
          </p:tmpl>
        </p:tmplLst>
      </p:bldP>
      <p:bldP spid="19"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19"/>
                        </p:tgtEl>
                        <p:attrNameLst>
                          <p:attrName>style.visibility</p:attrName>
                        </p:attrNameLst>
                      </p:cBhvr>
                      <p:to>
                        <p:strVal val="visible"/>
                      </p:to>
                    </p:set>
                    <p:anim calcmode="lin" valueType="num">
                      <p:cBhvr>
                        <p:cTn dur="500" fill="hold"/>
                        <p:tgtEl>
                          <p:spTgt spid="19"/>
                        </p:tgtEl>
                        <p:attrNameLst>
                          <p:attrName>ppt_w</p:attrName>
                        </p:attrNameLst>
                      </p:cBhvr>
                      <p:tavLst>
                        <p:tav tm="0">
                          <p:val>
                            <p:fltVal val="0"/>
                          </p:val>
                        </p:tav>
                        <p:tav tm="100000">
                          <p:val>
                            <p:strVal val="#ppt_w"/>
                          </p:val>
                        </p:tav>
                      </p:tavLst>
                    </p:anim>
                    <p:anim calcmode="lin" valueType="num">
                      <p:cBhvr>
                        <p:cTn dur="500" fill="hold"/>
                        <p:tgtEl>
                          <p:spTgt spid="19"/>
                        </p:tgtEl>
                        <p:attrNameLst>
                          <p:attrName>ppt_h</p:attrName>
                        </p:attrNameLst>
                      </p:cBhvr>
                      <p:tavLst>
                        <p:tav tm="0">
                          <p:val>
                            <p:fltVal val="0"/>
                          </p:val>
                        </p:tav>
                        <p:tav tm="100000">
                          <p:val>
                            <p:strVal val="#ppt_h"/>
                          </p:val>
                        </p:tav>
                      </p:tavLst>
                    </p:anim>
                    <p:animEffect transition="in" filter="fade">
                      <p:cBhvr>
                        <p:cTn dur="500"/>
                        <p:tgtEl>
                          <p:spTgt spid="19"/>
                        </p:tgtEl>
                      </p:cBhvr>
                    </p:animEffect>
                  </p:childTnLst>
                </p:cTn>
              </p:par>
            </p:tnLst>
          </p:tmpl>
        </p:tmplLst>
      </p:bldP>
      <p:bldP spid="20"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anim calcmode="lin" valueType="num">
                      <p:cBhvr>
                        <p:cTn dur="500" fill="hold"/>
                        <p:tgtEl>
                          <p:spTgt spid="20"/>
                        </p:tgtEl>
                        <p:attrNameLst>
                          <p:attrName>ppt_x</p:attrName>
                        </p:attrNameLst>
                      </p:cBhvr>
                      <p:tavLst>
                        <p:tav tm="0">
                          <p:val>
                            <p:strVal val="#ppt_x"/>
                          </p:val>
                        </p:tav>
                        <p:tav tm="100000">
                          <p:val>
                            <p:strVal val="#ppt_x"/>
                          </p:val>
                        </p:tav>
                      </p:tavLst>
                    </p:anim>
                    <p:anim calcmode="lin" valueType="num">
                      <p:cBhvr>
                        <p:cTn dur="500" fill="hold"/>
                        <p:tgtEl>
                          <p:spTgt spid="20"/>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28"/>
                        </p:tgtEl>
                        <p:attrNameLst>
                          <p:attrName>style.visibility</p:attrName>
                        </p:attrNameLst>
                      </p:cBhvr>
                      <p:to>
                        <p:strVal val="visible"/>
                      </p:to>
                    </p:set>
                    <p:anim calcmode="lin" valueType="num">
                      <p:cBhvr>
                        <p:cTn dur="500" fill="hold"/>
                        <p:tgtEl>
                          <p:spTgt spid="28"/>
                        </p:tgtEl>
                        <p:attrNameLst>
                          <p:attrName>ppt_w</p:attrName>
                        </p:attrNameLst>
                      </p:cBhvr>
                      <p:tavLst>
                        <p:tav tm="0">
                          <p:val>
                            <p:fltVal val="0"/>
                          </p:val>
                        </p:tav>
                        <p:tav tm="100000">
                          <p:val>
                            <p:strVal val="#ppt_w"/>
                          </p:val>
                        </p:tav>
                      </p:tavLst>
                    </p:anim>
                    <p:anim calcmode="lin" valueType="num">
                      <p:cBhvr>
                        <p:cTn dur="500" fill="hold"/>
                        <p:tgtEl>
                          <p:spTgt spid="28"/>
                        </p:tgtEl>
                        <p:attrNameLst>
                          <p:attrName>ppt_h</p:attrName>
                        </p:attrNameLst>
                      </p:cBhvr>
                      <p:tavLst>
                        <p:tav tm="0">
                          <p:val>
                            <p:fltVal val="0"/>
                          </p:val>
                        </p:tav>
                        <p:tav tm="100000">
                          <p:val>
                            <p:strVal val="#ppt_h"/>
                          </p:val>
                        </p:tav>
                      </p:tavLst>
                    </p:anim>
                    <p:animEffect transition="in" filter="fade">
                      <p:cBhvr>
                        <p:cTn dur="500"/>
                        <p:tgtEl>
                          <p:spTgt spid="28"/>
                        </p:tgtEl>
                      </p:cBhvr>
                    </p:animEffect>
                  </p:childTnLst>
                </p:cTn>
              </p:par>
            </p:tnLst>
          </p:tmpl>
        </p:tmplLst>
      </p:bldP>
      <p:bldP spid="29"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anim calcmode="lin" valueType="num">
                      <p:cBhvr>
                        <p:cTn dur="500" fill="hold"/>
                        <p:tgtEl>
                          <p:spTgt spid="29"/>
                        </p:tgtEl>
                        <p:attrNameLst>
                          <p:attrName>ppt_x</p:attrName>
                        </p:attrNameLst>
                      </p:cBhvr>
                      <p:tavLst>
                        <p:tav tm="0">
                          <p:val>
                            <p:strVal val="#ppt_x"/>
                          </p:val>
                        </p:tav>
                        <p:tav tm="100000">
                          <p:val>
                            <p:strVal val="#ppt_x"/>
                          </p:val>
                        </p:tav>
                      </p:tavLst>
                    </p:anim>
                    <p:anim calcmode="lin" valueType="num">
                      <p:cBhvr>
                        <p:cTn dur="500" fill="hold"/>
                        <p:tgtEl>
                          <p:spTgt spid="29"/>
                        </p:tgtEl>
                        <p:attrNameLst>
                          <p:attrName>ppt_y</p:attrName>
                        </p:attrNameLst>
                      </p:cBhvr>
                      <p:tavLst>
                        <p:tav tm="0">
                          <p:val>
                            <p:strVal val="#ppt_y+.1"/>
                          </p:val>
                        </p:tav>
                        <p:tav tm="100000">
                          <p:val>
                            <p:strVal val="#ppt_y"/>
                          </p:val>
                        </p:tav>
                      </p:tavLst>
                    </p:anim>
                  </p:childTnLst>
                </p:cTn>
              </p:par>
            </p:tnLst>
          </p:tmpl>
        </p:tmplLst>
      </p:bldP>
      <p:bldP spid="36" grpId="0" animBg="1"/>
      <p:bldP spid="37" grpId="0" animBg="1"/>
      <p:bldP spid="38" grpId="0" animBg="1"/>
      <p:bldP spid="44"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44"/>
                        </p:tgtEl>
                        <p:attrNameLst>
                          <p:attrName>style.visibility</p:attrName>
                        </p:attrNameLst>
                      </p:cBhvr>
                      <p:to>
                        <p:strVal val="visible"/>
                      </p:to>
                    </p:set>
                    <p:anim calcmode="lin" valueType="num">
                      <p:cBhvr>
                        <p:cTn dur="500" fill="hold"/>
                        <p:tgtEl>
                          <p:spTgt spid="44"/>
                        </p:tgtEl>
                        <p:attrNameLst>
                          <p:attrName>ppt_w</p:attrName>
                        </p:attrNameLst>
                      </p:cBhvr>
                      <p:tavLst>
                        <p:tav tm="0">
                          <p:val>
                            <p:fltVal val="0"/>
                          </p:val>
                        </p:tav>
                        <p:tav tm="100000">
                          <p:val>
                            <p:strVal val="#ppt_w"/>
                          </p:val>
                        </p:tav>
                      </p:tavLst>
                    </p:anim>
                    <p:anim calcmode="lin" valueType="num">
                      <p:cBhvr>
                        <p:cTn dur="500" fill="hold"/>
                        <p:tgtEl>
                          <p:spTgt spid="44"/>
                        </p:tgtEl>
                        <p:attrNameLst>
                          <p:attrName>ppt_h</p:attrName>
                        </p:attrNameLst>
                      </p:cBhvr>
                      <p:tavLst>
                        <p:tav tm="0">
                          <p:val>
                            <p:fltVal val="0"/>
                          </p:val>
                        </p:tav>
                        <p:tav tm="100000">
                          <p:val>
                            <p:strVal val="#ppt_h"/>
                          </p:val>
                        </p:tav>
                      </p:tavLst>
                    </p:anim>
                    <p:animEffect transition="in" filter="fade">
                      <p:cBhvr>
                        <p:cTn dur="500"/>
                        <p:tgtEl>
                          <p:spTgt spid="44"/>
                        </p:tgtEl>
                      </p:cBhvr>
                    </p:animEffect>
                  </p:childTnLst>
                </p:cTn>
              </p:par>
            </p:tnLst>
          </p:tmpl>
        </p:tmplLst>
      </p:bldP>
      <p:bldP spid="45"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anim calcmode="lin" valueType="num">
                      <p:cBhvr>
                        <p:cTn dur="500" fill="hold"/>
                        <p:tgtEl>
                          <p:spTgt spid="45"/>
                        </p:tgtEl>
                        <p:attrNameLst>
                          <p:attrName>ppt_x</p:attrName>
                        </p:attrNameLst>
                      </p:cBhvr>
                      <p:tavLst>
                        <p:tav tm="0">
                          <p:val>
                            <p:strVal val="#ppt_x"/>
                          </p:val>
                        </p:tav>
                        <p:tav tm="100000">
                          <p:val>
                            <p:strVal val="#ppt_x"/>
                          </p:val>
                        </p:tav>
                      </p:tavLst>
                    </p:anim>
                    <p:anim calcmode="lin" valueType="num">
                      <p:cBhvr>
                        <p:cTn dur="500" fill="hold"/>
                        <p:tgtEl>
                          <p:spTgt spid="45"/>
                        </p:tgtEl>
                        <p:attrNameLst>
                          <p:attrName>ppt_y</p:attrName>
                        </p:attrNameLst>
                      </p:cBhvr>
                      <p:tavLst>
                        <p:tav tm="0">
                          <p:val>
                            <p:strVal val="#ppt_y+.1"/>
                          </p:val>
                        </p:tav>
                        <p:tav tm="100000">
                          <p:val>
                            <p:strVal val="#ppt_y"/>
                          </p:val>
                        </p:tav>
                      </p:tavLst>
                    </p:anim>
                  </p:childTnLst>
                </p:cTn>
              </p:par>
            </p:tnLst>
          </p:tmpl>
        </p:tmplLst>
      </p:bldP>
      <p:bldP spid="46"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46"/>
                        </p:tgtEl>
                        <p:attrNameLst>
                          <p:attrName>style.visibility</p:attrName>
                        </p:attrNameLst>
                      </p:cBhvr>
                      <p:to>
                        <p:strVal val="visible"/>
                      </p:to>
                    </p:set>
                    <p:anim calcmode="lin" valueType="num">
                      <p:cBhvr>
                        <p:cTn dur="500" fill="hold"/>
                        <p:tgtEl>
                          <p:spTgt spid="46"/>
                        </p:tgtEl>
                        <p:attrNameLst>
                          <p:attrName>ppt_w</p:attrName>
                        </p:attrNameLst>
                      </p:cBhvr>
                      <p:tavLst>
                        <p:tav tm="0">
                          <p:val>
                            <p:fltVal val="0"/>
                          </p:val>
                        </p:tav>
                        <p:tav tm="100000">
                          <p:val>
                            <p:strVal val="#ppt_w"/>
                          </p:val>
                        </p:tav>
                      </p:tavLst>
                    </p:anim>
                    <p:anim calcmode="lin" valueType="num">
                      <p:cBhvr>
                        <p:cTn dur="500" fill="hold"/>
                        <p:tgtEl>
                          <p:spTgt spid="46"/>
                        </p:tgtEl>
                        <p:attrNameLst>
                          <p:attrName>ppt_h</p:attrName>
                        </p:attrNameLst>
                      </p:cBhvr>
                      <p:tavLst>
                        <p:tav tm="0">
                          <p:val>
                            <p:fltVal val="0"/>
                          </p:val>
                        </p:tav>
                        <p:tav tm="100000">
                          <p:val>
                            <p:strVal val="#ppt_h"/>
                          </p:val>
                        </p:tav>
                      </p:tavLst>
                    </p:anim>
                    <p:animEffect transition="in" filter="fade">
                      <p:cBhvr>
                        <p:cTn dur="500"/>
                        <p:tgtEl>
                          <p:spTgt spid="46"/>
                        </p:tgtEl>
                      </p:cBhvr>
                    </p:animEffect>
                  </p:childTnLst>
                </p:cTn>
              </p:par>
            </p:tnLst>
          </p:tmpl>
        </p:tmplLst>
      </p:bldP>
      <p:bldP spid="48"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anim calcmode="lin" valueType="num">
                      <p:cBhvr>
                        <p:cTn dur="500" fill="hold"/>
                        <p:tgtEl>
                          <p:spTgt spid="48"/>
                        </p:tgtEl>
                        <p:attrNameLst>
                          <p:attrName>ppt_x</p:attrName>
                        </p:attrNameLst>
                      </p:cBhvr>
                      <p:tavLst>
                        <p:tav tm="0">
                          <p:val>
                            <p:strVal val="#ppt_x"/>
                          </p:val>
                        </p:tav>
                        <p:tav tm="100000">
                          <p:val>
                            <p:strVal val="#ppt_x"/>
                          </p:val>
                        </p:tav>
                      </p:tavLst>
                    </p:anim>
                    <p:anim calcmode="lin" valueType="num">
                      <p:cBhvr>
                        <p:cTn dur="500" fill="hold"/>
                        <p:tgtEl>
                          <p:spTgt spid="48"/>
                        </p:tgtEl>
                        <p:attrNameLst>
                          <p:attrName>ppt_y</p:attrName>
                        </p:attrNameLst>
                      </p:cBhvr>
                      <p:tavLst>
                        <p:tav tm="0">
                          <p:val>
                            <p:strVal val="#ppt_y+.1"/>
                          </p:val>
                        </p:tav>
                        <p:tav tm="100000">
                          <p:val>
                            <p:strVal val="#ppt_y"/>
                          </p:val>
                        </p:tav>
                      </p:tavLst>
                    </p:anim>
                  </p:childTnLst>
                </p:cTn>
              </p:par>
            </p:tnLst>
          </p:tmpl>
        </p:tmplLst>
      </p:bldP>
      <p:bldP spid="49"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49"/>
                        </p:tgtEl>
                        <p:attrNameLst>
                          <p:attrName>style.visibility</p:attrName>
                        </p:attrNameLst>
                      </p:cBhvr>
                      <p:to>
                        <p:strVal val="visible"/>
                      </p:to>
                    </p:set>
                    <p:anim calcmode="lin" valueType="num">
                      <p:cBhvr>
                        <p:cTn dur="500" fill="hold"/>
                        <p:tgtEl>
                          <p:spTgt spid="49"/>
                        </p:tgtEl>
                        <p:attrNameLst>
                          <p:attrName>ppt_w</p:attrName>
                        </p:attrNameLst>
                      </p:cBhvr>
                      <p:tavLst>
                        <p:tav tm="0">
                          <p:val>
                            <p:fltVal val="0"/>
                          </p:val>
                        </p:tav>
                        <p:tav tm="100000">
                          <p:val>
                            <p:strVal val="#ppt_w"/>
                          </p:val>
                        </p:tav>
                      </p:tavLst>
                    </p:anim>
                    <p:anim calcmode="lin" valueType="num">
                      <p:cBhvr>
                        <p:cTn dur="500" fill="hold"/>
                        <p:tgtEl>
                          <p:spTgt spid="49"/>
                        </p:tgtEl>
                        <p:attrNameLst>
                          <p:attrName>ppt_h</p:attrName>
                        </p:attrNameLst>
                      </p:cBhvr>
                      <p:tavLst>
                        <p:tav tm="0">
                          <p:val>
                            <p:fltVal val="0"/>
                          </p:val>
                        </p:tav>
                        <p:tav tm="100000">
                          <p:val>
                            <p:strVal val="#ppt_h"/>
                          </p:val>
                        </p:tav>
                      </p:tavLst>
                    </p:anim>
                    <p:animEffect transition="in" filter="fade">
                      <p:cBhvr>
                        <p:cTn dur="500"/>
                        <p:tgtEl>
                          <p:spTgt spid="49"/>
                        </p:tgtEl>
                      </p:cBhvr>
                    </p:animEffect>
                  </p:childTnLst>
                </p:cTn>
              </p:par>
            </p:tnLst>
          </p:tmpl>
        </p:tmplLst>
      </p:bldP>
      <p:bldP spid="50"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50"/>
                        </p:tgtEl>
                        <p:attrNameLst>
                          <p:attrName>style.visibility</p:attrName>
                        </p:attrNameLst>
                      </p:cBhvr>
                      <p:to>
                        <p:strVal val="visible"/>
                      </p:to>
                    </p:set>
                    <p:animEffect transition="in" filter="fade">
                      <p:cBhvr>
                        <p:cTn dur="500"/>
                        <p:tgtEl>
                          <p:spTgt spid="50"/>
                        </p:tgtEl>
                      </p:cBhvr>
                    </p:animEffect>
                    <p:anim calcmode="lin" valueType="num">
                      <p:cBhvr>
                        <p:cTn dur="500" fill="hold"/>
                        <p:tgtEl>
                          <p:spTgt spid="50"/>
                        </p:tgtEl>
                        <p:attrNameLst>
                          <p:attrName>ppt_x</p:attrName>
                        </p:attrNameLst>
                      </p:cBhvr>
                      <p:tavLst>
                        <p:tav tm="0">
                          <p:val>
                            <p:strVal val="#ppt_x"/>
                          </p:val>
                        </p:tav>
                        <p:tav tm="100000">
                          <p:val>
                            <p:strVal val="#ppt_x"/>
                          </p:val>
                        </p:tav>
                      </p:tavLst>
                    </p:anim>
                    <p:anim calcmode="lin" valueType="num">
                      <p:cBhvr>
                        <p:cTn dur="500" fill="hold"/>
                        <p:tgtEl>
                          <p:spTgt spid="50"/>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0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692150"/>
            <a:ext cx="11233150" cy="405130"/>
          </a:xfrm>
        </p:spPr>
        <p:txBody>
          <a:bodyPr/>
          <a:lstStyle>
            <a:lvl1pPr>
              <a:defRPr b="1">
                <a:solidFill>
                  <a:schemeClr val="tx1">
                    <a:lumMod val="75000"/>
                    <a:lumOff val="25000"/>
                  </a:schemeClr>
                </a:solidFill>
              </a:defRPr>
            </a:lvl1pPr>
          </a:lstStyle>
          <a:p>
            <a:r>
              <a:rPr lang="en-US" dirty="0"/>
              <a:t>CLICK TO EDIT MASTER TITLE STYLE</a:t>
            </a:r>
            <a:endParaRPr lang="en-AU" dirty="0"/>
          </a:p>
        </p:txBody>
      </p:sp>
      <p:sp>
        <p:nvSpPr>
          <p:cNvPr id="3" name="Date Placeholder 2"/>
          <p:cNvSpPr>
            <a:spLocks noGrp="1"/>
          </p:cNvSpPr>
          <p:nvPr>
            <p:ph type="dt" sz="half" idx="10"/>
          </p:nvPr>
        </p:nvSpPr>
        <p:spPr/>
        <p:txBody>
          <a:bodyPr/>
          <a:lstStyle/>
          <a:p>
            <a:fld id="{0BBFA309-633D-4196-A094-43A2DBAC9DB4}" type="datetime1">
              <a:rPr lang="en-AU" smtClean="0"/>
              <a:t>13/06/2019</a:t>
            </a:fld>
            <a:endParaRPr lang="en-AU"/>
          </a:p>
        </p:txBody>
      </p:sp>
      <p:sp>
        <p:nvSpPr>
          <p:cNvPr id="4" name="Footer Placeholder 3"/>
          <p:cNvSpPr>
            <a:spLocks noGrp="1"/>
          </p:cNvSpPr>
          <p:nvPr>
            <p:ph type="ftr" sz="quarter" idx="11"/>
          </p:nvPr>
        </p:nvSpPr>
        <p:spPr/>
        <p:txBody>
          <a:bodyPr/>
          <a:lstStyle/>
          <a:p>
            <a:r>
              <a:rPr lang="en-AU"/>
              <a:t>www.net-pro.tn</a:t>
            </a:r>
          </a:p>
        </p:txBody>
      </p:sp>
      <p:sp>
        <p:nvSpPr>
          <p:cNvPr id="5" name="Slide Number Placeholder 4"/>
          <p:cNvSpPr>
            <a:spLocks noGrp="1"/>
          </p:cNvSpPr>
          <p:nvPr>
            <p:ph type="sldNum" sz="quarter" idx="12"/>
          </p:nvPr>
        </p:nvSpPr>
        <p:spPr/>
        <p:txBody>
          <a:bodyPr/>
          <a:lstStyle/>
          <a:p>
            <a:fld id="{B2368EEF-F8D6-448A-9AF0-691E77075A3E}" type="slidenum">
              <a:rPr lang="en-AU" smtClean="0"/>
              <a:t>‹N°›</a:t>
            </a:fld>
            <a:endParaRPr lang="en-AU"/>
          </a:p>
        </p:txBody>
      </p:sp>
      <p:sp>
        <p:nvSpPr>
          <p:cNvPr id="7" name="Text Placeholder 6"/>
          <p:cNvSpPr>
            <a:spLocks noGrp="1"/>
          </p:cNvSpPr>
          <p:nvPr>
            <p:ph type="body" sz="quarter" idx="13"/>
          </p:nvPr>
        </p:nvSpPr>
        <p:spPr>
          <a:xfrm>
            <a:off x="479425" y="393700"/>
            <a:ext cx="3559175" cy="273050"/>
          </a:xfrm>
        </p:spPr>
        <p:txBody>
          <a:bodyPr/>
          <a:lstStyle>
            <a:lvl1pPr>
              <a:defRPr>
                <a:solidFill>
                  <a:schemeClr val="tx1">
                    <a:lumMod val="65000"/>
                    <a:lumOff val="35000"/>
                  </a:schemeClr>
                </a:solidFill>
                <a:latin typeface="+mj-lt"/>
              </a:defRPr>
            </a:lvl1pPr>
          </a:lstStyle>
          <a:p>
            <a:pPr lvl="0"/>
            <a:r>
              <a:rPr lang="fr-FR"/>
              <a:t>Cliquez pour modifier les styles du texte du masque</a:t>
            </a:r>
          </a:p>
        </p:txBody>
      </p:sp>
      <p:sp>
        <p:nvSpPr>
          <p:cNvPr id="8" name="Text Placeholder 2"/>
          <p:cNvSpPr>
            <a:spLocks noGrp="1"/>
          </p:cNvSpPr>
          <p:nvPr>
            <p:ph type="body" idx="1"/>
          </p:nvPr>
        </p:nvSpPr>
        <p:spPr>
          <a:xfrm>
            <a:off x="479425" y="1154764"/>
            <a:ext cx="11233150" cy="272983"/>
          </a:xfrm>
        </p:spPr>
        <p:txBody>
          <a:bodyPr>
            <a:normAutofit/>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6" name="Rectangle 5"/>
          <p:cNvSpPr/>
          <p:nvPr/>
        </p:nvSpPr>
        <p:spPr>
          <a:xfrm rot="20700000">
            <a:off x="1558637" y="2070541"/>
            <a:ext cx="1510146" cy="182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rot="900000">
            <a:off x="1558636" y="2070541"/>
            <a:ext cx="1510146"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Picture Placeholder 17"/>
          <p:cNvSpPr>
            <a:spLocks noGrp="1"/>
          </p:cNvSpPr>
          <p:nvPr>
            <p:ph type="pic" sz="quarter" idx="15"/>
          </p:nvPr>
        </p:nvSpPr>
        <p:spPr>
          <a:xfrm>
            <a:off x="1558637" y="2042755"/>
            <a:ext cx="1510148" cy="1828800"/>
          </a:xfrm>
          <a:custGeom>
            <a:avLst/>
            <a:gdLst>
              <a:gd name="connsiteX0" fmla="*/ 0 w 1510148"/>
              <a:gd name="connsiteY0" fmla="*/ 0 h 1828800"/>
              <a:gd name="connsiteX1" fmla="*/ 1510148 w 1510148"/>
              <a:gd name="connsiteY1" fmla="*/ 0 h 1828800"/>
              <a:gd name="connsiteX2" fmla="*/ 1510148 w 1510148"/>
              <a:gd name="connsiteY2" fmla="*/ 1828800 h 1828800"/>
              <a:gd name="connsiteX3" fmla="*/ 0 w 1510148"/>
              <a:gd name="connsiteY3" fmla="*/ 1828800 h 1828800"/>
            </a:gdLst>
            <a:ahLst/>
            <a:cxnLst>
              <a:cxn ang="0">
                <a:pos x="connsiteX0" y="connsiteY0"/>
              </a:cxn>
              <a:cxn ang="0">
                <a:pos x="connsiteX1" y="connsiteY1"/>
              </a:cxn>
              <a:cxn ang="0">
                <a:pos x="connsiteX2" y="connsiteY2"/>
              </a:cxn>
              <a:cxn ang="0">
                <a:pos x="connsiteX3" y="connsiteY3"/>
              </a:cxn>
            </a:cxnLst>
            <a:rect l="l" t="t" r="r" b="b"/>
            <a:pathLst>
              <a:path w="1510148" h="1828800">
                <a:moveTo>
                  <a:pt x="0" y="0"/>
                </a:moveTo>
                <a:lnTo>
                  <a:pt x="1510148" y="0"/>
                </a:lnTo>
                <a:lnTo>
                  <a:pt x="1510148" y="1828800"/>
                </a:lnTo>
                <a:lnTo>
                  <a:pt x="0" y="1828800"/>
                </a:lnTo>
                <a:close/>
              </a:path>
            </a:pathLst>
          </a:custGeom>
          <a:solidFill>
            <a:schemeClr val="bg1">
              <a:lumMod val="85000"/>
            </a:schemeClr>
          </a:solidFill>
        </p:spPr>
        <p:txBody>
          <a:bodyPr wrap="square">
            <a:noAutofit/>
          </a:bodyPr>
          <a:lstStyle/>
          <a:p>
            <a:r>
              <a:rPr lang="fr-FR"/>
              <a:t>Cliquez sur l'icône pour ajouter une image</a:t>
            </a:r>
            <a:endParaRPr lang="en-AU"/>
          </a:p>
        </p:txBody>
      </p:sp>
      <p:sp>
        <p:nvSpPr>
          <p:cNvPr id="19" name="Rectangle 18"/>
          <p:cNvSpPr/>
          <p:nvPr/>
        </p:nvSpPr>
        <p:spPr>
          <a:xfrm rot="20700000">
            <a:off x="5346295" y="2070541"/>
            <a:ext cx="1510146" cy="182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p:nvSpPr>
        <p:spPr>
          <a:xfrm rot="900000">
            <a:off x="5346294" y="2070541"/>
            <a:ext cx="1510146"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Picture Placeholder 20"/>
          <p:cNvSpPr>
            <a:spLocks noGrp="1"/>
          </p:cNvSpPr>
          <p:nvPr>
            <p:ph type="pic" sz="quarter" idx="16"/>
          </p:nvPr>
        </p:nvSpPr>
        <p:spPr>
          <a:xfrm>
            <a:off x="5346295" y="2042755"/>
            <a:ext cx="1510148" cy="1828800"/>
          </a:xfrm>
          <a:custGeom>
            <a:avLst/>
            <a:gdLst>
              <a:gd name="connsiteX0" fmla="*/ 0 w 1510148"/>
              <a:gd name="connsiteY0" fmla="*/ 0 h 1828800"/>
              <a:gd name="connsiteX1" fmla="*/ 1510148 w 1510148"/>
              <a:gd name="connsiteY1" fmla="*/ 0 h 1828800"/>
              <a:gd name="connsiteX2" fmla="*/ 1510148 w 1510148"/>
              <a:gd name="connsiteY2" fmla="*/ 1828800 h 1828800"/>
              <a:gd name="connsiteX3" fmla="*/ 0 w 1510148"/>
              <a:gd name="connsiteY3" fmla="*/ 1828800 h 1828800"/>
            </a:gdLst>
            <a:ahLst/>
            <a:cxnLst>
              <a:cxn ang="0">
                <a:pos x="connsiteX0" y="connsiteY0"/>
              </a:cxn>
              <a:cxn ang="0">
                <a:pos x="connsiteX1" y="connsiteY1"/>
              </a:cxn>
              <a:cxn ang="0">
                <a:pos x="connsiteX2" y="connsiteY2"/>
              </a:cxn>
              <a:cxn ang="0">
                <a:pos x="connsiteX3" y="connsiteY3"/>
              </a:cxn>
            </a:cxnLst>
            <a:rect l="l" t="t" r="r" b="b"/>
            <a:pathLst>
              <a:path w="1510148" h="1828800">
                <a:moveTo>
                  <a:pt x="0" y="0"/>
                </a:moveTo>
                <a:lnTo>
                  <a:pt x="1510148" y="0"/>
                </a:lnTo>
                <a:lnTo>
                  <a:pt x="1510148" y="1828800"/>
                </a:lnTo>
                <a:lnTo>
                  <a:pt x="0" y="1828800"/>
                </a:lnTo>
                <a:close/>
              </a:path>
            </a:pathLst>
          </a:custGeom>
          <a:solidFill>
            <a:schemeClr val="bg1">
              <a:lumMod val="85000"/>
            </a:schemeClr>
          </a:solidFill>
        </p:spPr>
        <p:txBody>
          <a:bodyPr wrap="square">
            <a:noAutofit/>
          </a:bodyPr>
          <a:lstStyle/>
          <a:p>
            <a:r>
              <a:rPr lang="fr-FR"/>
              <a:t>Cliquez sur l'icône pour ajouter une image</a:t>
            </a:r>
            <a:endParaRPr lang="en-AU"/>
          </a:p>
        </p:txBody>
      </p:sp>
      <p:sp>
        <p:nvSpPr>
          <p:cNvPr id="22" name="Rectangle 21"/>
          <p:cNvSpPr/>
          <p:nvPr/>
        </p:nvSpPr>
        <p:spPr>
          <a:xfrm rot="20700000">
            <a:off x="9133955" y="2049759"/>
            <a:ext cx="1510146" cy="182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p:cNvSpPr/>
          <p:nvPr/>
        </p:nvSpPr>
        <p:spPr>
          <a:xfrm rot="900000">
            <a:off x="9133954" y="2049759"/>
            <a:ext cx="1510146" cy="182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Picture Placeholder 23"/>
          <p:cNvSpPr>
            <a:spLocks noGrp="1"/>
          </p:cNvSpPr>
          <p:nvPr>
            <p:ph type="pic" sz="quarter" idx="17"/>
          </p:nvPr>
        </p:nvSpPr>
        <p:spPr>
          <a:xfrm>
            <a:off x="9133955" y="2021973"/>
            <a:ext cx="1510148" cy="1828800"/>
          </a:xfrm>
          <a:custGeom>
            <a:avLst/>
            <a:gdLst>
              <a:gd name="connsiteX0" fmla="*/ 0 w 1510148"/>
              <a:gd name="connsiteY0" fmla="*/ 0 h 1828800"/>
              <a:gd name="connsiteX1" fmla="*/ 1510148 w 1510148"/>
              <a:gd name="connsiteY1" fmla="*/ 0 h 1828800"/>
              <a:gd name="connsiteX2" fmla="*/ 1510148 w 1510148"/>
              <a:gd name="connsiteY2" fmla="*/ 1828800 h 1828800"/>
              <a:gd name="connsiteX3" fmla="*/ 0 w 1510148"/>
              <a:gd name="connsiteY3" fmla="*/ 1828800 h 1828800"/>
            </a:gdLst>
            <a:ahLst/>
            <a:cxnLst>
              <a:cxn ang="0">
                <a:pos x="connsiteX0" y="connsiteY0"/>
              </a:cxn>
              <a:cxn ang="0">
                <a:pos x="connsiteX1" y="connsiteY1"/>
              </a:cxn>
              <a:cxn ang="0">
                <a:pos x="connsiteX2" y="connsiteY2"/>
              </a:cxn>
              <a:cxn ang="0">
                <a:pos x="connsiteX3" y="connsiteY3"/>
              </a:cxn>
            </a:cxnLst>
            <a:rect l="l" t="t" r="r" b="b"/>
            <a:pathLst>
              <a:path w="1510148" h="1828800">
                <a:moveTo>
                  <a:pt x="0" y="0"/>
                </a:moveTo>
                <a:lnTo>
                  <a:pt x="1510148" y="0"/>
                </a:lnTo>
                <a:lnTo>
                  <a:pt x="1510148" y="1828800"/>
                </a:lnTo>
                <a:lnTo>
                  <a:pt x="0" y="1828800"/>
                </a:lnTo>
                <a:close/>
              </a:path>
            </a:pathLst>
          </a:custGeom>
          <a:solidFill>
            <a:schemeClr val="bg1">
              <a:lumMod val="85000"/>
            </a:schemeClr>
          </a:solidFill>
        </p:spPr>
        <p:txBody>
          <a:bodyPr wrap="square">
            <a:noAutofit/>
          </a:bodyPr>
          <a:lstStyle/>
          <a:p>
            <a:r>
              <a:rPr lang="fr-FR"/>
              <a:t>Cliquez sur l'icône pour ajouter une image</a:t>
            </a:r>
            <a:endParaRPr lang="en-AU"/>
          </a:p>
        </p:txBody>
      </p:sp>
      <p:sp>
        <p:nvSpPr>
          <p:cNvPr id="25" name="Text Placeholder 21"/>
          <p:cNvSpPr>
            <a:spLocks noGrp="1"/>
          </p:cNvSpPr>
          <p:nvPr>
            <p:ph type="body" sz="quarter" idx="20"/>
          </p:nvPr>
        </p:nvSpPr>
        <p:spPr>
          <a:xfrm>
            <a:off x="1347700" y="4415134"/>
            <a:ext cx="1814513" cy="256811"/>
          </a:xfrm>
        </p:spPr>
        <p:txBody>
          <a:bodyPr/>
          <a:lstStyle>
            <a:lvl1pPr algn="ctr">
              <a:defRPr>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6" name="Text Placeholder 21"/>
          <p:cNvSpPr>
            <a:spLocks noGrp="1"/>
          </p:cNvSpPr>
          <p:nvPr>
            <p:ph type="body" sz="quarter" idx="29"/>
          </p:nvPr>
        </p:nvSpPr>
        <p:spPr>
          <a:xfrm>
            <a:off x="1347700" y="4721838"/>
            <a:ext cx="1814513" cy="1304045"/>
          </a:xfrm>
        </p:spPr>
        <p:txBody>
          <a:bodyPr>
            <a:normAutofit/>
          </a:bodyPr>
          <a:lstStyle>
            <a:lvl1pPr algn="ct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8" name="Text Placeholder 21"/>
          <p:cNvSpPr>
            <a:spLocks noGrp="1"/>
          </p:cNvSpPr>
          <p:nvPr>
            <p:ph type="body" sz="quarter" idx="30"/>
          </p:nvPr>
        </p:nvSpPr>
        <p:spPr>
          <a:xfrm>
            <a:off x="5188743" y="4415134"/>
            <a:ext cx="1814513" cy="256811"/>
          </a:xfrm>
        </p:spPr>
        <p:txBody>
          <a:bodyPr/>
          <a:lstStyle>
            <a:lvl1pPr algn="ctr">
              <a:defRPr>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9" name="Text Placeholder 21"/>
          <p:cNvSpPr>
            <a:spLocks noGrp="1"/>
          </p:cNvSpPr>
          <p:nvPr>
            <p:ph type="body" sz="quarter" idx="31"/>
          </p:nvPr>
        </p:nvSpPr>
        <p:spPr>
          <a:xfrm>
            <a:off x="5188743" y="4721838"/>
            <a:ext cx="1814513" cy="1304045"/>
          </a:xfrm>
        </p:spPr>
        <p:txBody>
          <a:bodyPr>
            <a:normAutofit/>
          </a:bodyPr>
          <a:lstStyle>
            <a:lvl1pPr algn="ct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30" name="Text Placeholder 21"/>
          <p:cNvSpPr>
            <a:spLocks noGrp="1"/>
          </p:cNvSpPr>
          <p:nvPr>
            <p:ph type="body" sz="quarter" idx="32"/>
          </p:nvPr>
        </p:nvSpPr>
        <p:spPr>
          <a:xfrm>
            <a:off x="9029786" y="4415134"/>
            <a:ext cx="1814513" cy="256811"/>
          </a:xfrm>
        </p:spPr>
        <p:txBody>
          <a:bodyPr/>
          <a:lstStyle>
            <a:lvl1pPr algn="ctr">
              <a:defRPr>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31" name="Text Placeholder 21"/>
          <p:cNvSpPr>
            <a:spLocks noGrp="1"/>
          </p:cNvSpPr>
          <p:nvPr>
            <p:ph type="body" sz="quarter" idx="33"/>
          </p:nvPr>
        </p:nvSpPr>
        <p:spPr>
          <a:xfrm>
            <a:off x="9029786" y="4721838"/>
            <a:ext cx="1814513" cy="1304045"/>
          </a:xfrm>
        </p:spPr>
        <p:txBody>
          <a:bodyPr>
            <a:normAutofit/>
          </a:bodyPr>
          <a:lstStyle>
            <a:lvl1pPr algn="ct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Tree>
    <p:extLst>
      <p:ext uri="{BB962C8B-B14F-4D97-AF65-F5344CB8AC3E}">
        <p14:creationId xmlns:p14="http://schemas.microsoft.com/office/powerpoint/2010/main" val="2849898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anim calcmode="lin" valueType="num">
                                      <p:cBhvr>
                                        <p:cTn id="16"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par>
                          <p:cTn id="26" fill="hold">
                            <p:stCondLst>
                              <p:cond delay="2500"/>
                            </p:stCondLst>
                            <p:childTnLst>
                              <p:par>
                                <p:cTn id="27" presetID="53" presetClass="entr" presetSubtype="16"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p:cTn id="29" dur="500" fill="hold"/>
                                        <p:tgtEl>
                                          <p:spTgt spid="18"/>
                                        </p:tgtEl>
                                        <p:attrNameLst>
                                          <p:attrName>ppt_w</p:attrName>
                                        </p:attrNameLst>
                                      </p:cBhvr>
                                      <p:tavLst>
                                        <p:tav tm="0">
                                          <p:val>
                                            <p:fltVal val="0"/>
                                          </p:val>
                                        </p:tav>
                                        <p:tav tm="100000">
                                          <p:val>
                                            <p:strVal val="#ppt_w"/>
                                          </p:val>
                                        </p:tav>
                                      </p:tavLst>
                                    </p:anim>
                                    <p:anim calcmode="lin" valueType="num">
                                      <p:cBhvr>
                                        <p:cTn id="30" dur="500" fill="hold"/>
                                        <p:tgtEl>
                                          <p:spTgt spid="18"/>
                                        </p:tgtEl>
                                        <p:attrNameLst>
                                          <p:attrName>ppt_h</p:attrName>
                                        </p:attrNameLst>
                                      </p:cBhvr>
                                      <p:tavLst>
                                        <p:tav tm="0">
                                          <p:val>
                                            <p:fltVal val="0"/>
                                          </p:val>
                                        </p:tav>
                                        <p:tav tm="100000">
                                          <p:val>
                                            <p:strVal val="#ppt_h"/>
                                          </p:val>
                                        </p:tav>
                                      </p:tavLst>
                                    </p:anim>
                                    <p:animEffect transition="in" filter="fade">
                                      <p:cBhvr>
                                        <p:cTn id="31" dur="500"/>
                                        <p:tgtEl>
                                          <p:spTgt spid="18"/>
                                        </p:tgtEl>
                                      </p:cBhvr>
                                    </p:animEffect>
                                  </p:childTnLst>
                                </p:cTn>
                              </p:par>
                            </p:childTnLst>
                          </p:cTn>
                        </p:par>
                        <p:par>
                          <p:cTn id="32" fill="hold">
                            <p:stCondLst>
                              <p:cond delay="3000"/>
                            </p:stCondLst>
                            <p:childTnLst>
                              <p:par>
                                <p:cTn id="33" presetID="53" presetClass="entr" presetSubtype="16" fill="hold" grpId="0" nodeType="afterEffect" nodePh="1">
                                  <p:stCondLst>
                                    <p:cond delay="0"/>
                                  </p:stCondLst>
                                  <p:endCondLst>
                                    <p:cond evt="begin" delay="0">
                                      <p:tn val="33"/>
                                    </p:cond>
                                  </p:endCondLst>
                                  <p:childTnLst>
                                    <p:set>
                                      <p:cBhvr>
                                        <p:cTn id="34" dur="1" fill="hold">
                                          <p:stCondLst>
                                            <p:cond delay="0"/>
                                          </p:stCondLst>
                                        </p:cTn>
                                        <p:tgtEl>
                                          <p:spTgt spid="25">
                                            <p:txEl>
                                              <p:pRg st="0" end="0"/>
                                            </p:txEl>
                                          </p:spTgt>
                                        </p:tgtEl>
                                        <p:attrNameLst>
                                          <p:attrName>style.visibility</p:attrName>
                                        </p:attrNameLst>
                                      </p:cBhvr>
                                      <p:to>
                                        <p:strVal val="visible"/>
                                      </p:to>
                                    </p:set>
                                    <p:anim calcmode="lin" valueType="num">
                                      <p:cBhvr>
                                        <p:cTn id="35" dur="5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36" dur="500" fill="hold"/>
                                        <p:tgtEl>
                                          <p:spTgt spid="25">
                                            <p:txEl>
                                              <p:pRg st="0" end="0"/>
                                            </p:txEl>
                                          </p:spTgt>
                                        </p:tgtEl>
                                        <p:attrNameLst>
                                          <p:attrName>ppt_h</p:attrName>
                                        </p:attrNameLst>
                                      </p:cBhvr>
                                      <p:tavLst>
                                        <p:tav tm="0">
                                          <p:val>
                                            <p:fltVal val="0"/>
                                          </p:val>
                                        </p:tav>
                                        <p:tav tm="100000">
                                          <p:val>
                                            <p:strVal val="#ppt_h"/>
                                          </p:val>
                                        </p:tav>
                                      </p:tavLst>
                                    </p:anim>
                                    <p:animEffect transition="in" filter="fade">
                                      <p:cBhvr>
                                        <p:cTn id="37" dur="500"/>
                                        <p:tgtEl>
                                          <p:spTgt spid="25">
                                            <p:txEl>
                                              <p:pRg st="0" end="0"/>
                                            </p:txEl>
                                          </p:spTgt>
                                        </p:tgtEl>
                                      </p:cBhvr>
                                    </p:animEffect>
                                  </p:childTnLst>
                                </p:cTn>
                              </p:par>
                            </p:childTnLst>
                          </p:cTn>
                        </p:par>
                        <p:par>
                          <p:cTn id="38" fill="hold">
                            <p:stCondLst>
                              <p:cond delay="3500"/>
                            </p:stCondLst>
                            <p:childTnLst>
                              <p:par>
                                <p:cTn id="39" presetID="42" presetClass="entr" presetSubtype="0" fill="hold" grpId="0" nodeType="afterEffect" nodePh="1">
                                  <p:stCondLst>
                                    <p:cond delay="0"/>
                                  </p:stCondLst>
                                  <p:endCondLst>
                                    <p:cond evt="begin" delay="0">
                                      <p:tn val="39"/>
                                    </p:cond>
                                  </p:endCondLst>
                                  <p:childTnLst>
                                    <p:set>
                                      <p:cBhvr>
                                        <p:cTn id="40" dur="1" fill="hold">
                                          <p:stCondLst>
                                            <p:cond delay="0"/>
                                          </p:stCondLst>
                                        </p:cTn>
                                        <p:tgtEl>
                                          <p:spTgt spid="26">
                                            <p:txEl>
                                              <p:pRg st="0" end="0"/>
                                            </p:txEl>
                                          </p:spTgt>
                                        </p:tgtEl>
                                        <p:attrNameLst>
                                          <p:attrName>style.visibility</p:attrName>
                                        </p:attrNameLst>
                                      </p:cBhvr>
                                      <p:to>
                                        <p:strVal val="visible"/>
                                      </p:to>
                                    </p:set>
                                    <p:animEffect transition="in" filter="fade">
                                      <p:cBhvr>
                                        <p:cTn id="41" dur="500"/>
                                        <p:tgtEl>
                                          <p:spTgt spid="26">
                                            <p:txEl>
                                              <p:pRg st="0" end="0"/>
                                            </p:txEl>
                                          </p:spTgt>
                                        </p:tgtEl>
                                      </p:cBhvr>
                                    </p:animEffect>
                                    <p:anim calcmode="lin" valueType="num">
                                      <p:cBhvr>
                                        <p:cTn id="42"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43" dur="500" fill="hold"/>
                                        <p:tgtEl>
                                          <p:spTgt spid="26">
                                            <p:txEl>
                                              <p:pRg st="0" end="0"/>
                                            </p:txEl>
                                          </p:spTgt>
                                        </p:tgtEl>
                                        <p:attrNameLst>
                                          <p:attrName>ppt_y</p:attrName>
                                        </p:attrNameLst>
                                      </p:cBhvr>
                                      <p:tavLst>
                                        <p:tav tm="0">
                                          <p:val>
                                            <p:strVal val="#ppt_y+.1"/>
                                          </p:val>
                                        </p:tav>
                                        <p:tav tm="100000">
                                          <p:val>
                                            <p:strVal val="#ppt_y"/>
                                          </p:val>
                                        </p:tav>
                                      </p:tavLst>
                                    </p:anim>
                                  </p:childTnLst>
                                </p:cTn>
                              </p:par>
                            </p:childTnLst>
                          </p:cTn>
                        </p:par>
                        <p:par>
                          <p:cTn id="44" fill="hold">
                            <p:stCondLst>
                              <p:cond delay="4000"/>
                            </p:stCondLst>
                            <p:childTnLst>
                              <p:par>
                                <p:cTn id="45" presetID="10" presetClass="entr" presetSubtype="0"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par>
                          <p:cTn id="48" fill="hold">
                            <p:stCondLst>
                              <p:cond delay="4500"/>
                            </p:stCondLst>
                            <p:childTnLst>
                              <p:par>
                                <p:cTn id="49" presetID="10" presetClass="entr" presetSubtype="0"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0"/>
                            </p:stCondLst>
                            <p:childTnLst>
                              <p:par>
                                <p:cTn id="53" presetID="53" presetClass="entr" presetSubtype="16"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p:cTn id="55" dur="500" fill="hold"/>
                                        <p:tgtEl>
                                          <p:spTgt spid="21"/>
                                        </p:tgtEl>
                                        <p:attrNameLst>
                                          <p:attrName>ppt_w</p:attrName>
                                        </p:attrNameLst>
                                      </p:cBhvr>
                                      <p:tavLst>
                                        <p:tav tm="0">
                                          <p:val>
                                            <p:fltVal val="0"/>
                                          </p:val>
                                        </p:tav>
                                        <p:tav tm="100000">
                                          <p:val>
                                            <p:strVal val="#ppt_w"/>
                                          </p:val>
                                        </p:tav>
                                      </p:tavLst>
                                    </p:anim>
                                    <p:anim calcmode="lin" valueType="num">
                                      <p:cBhvr>
                                        <p:cTn id="56" dur="500" fill="hold"/>
                                        <p:tgtEl>
                                          <p:spTgt spid="21"/>
                                        </p:tgtEl>
                                        <p:attrNameLst>
                                          <p:attrName>ppt_h</p:attrName>
                                        </p:attrNameLst>
                                      </p:cBhvr>
                                      <p:tavLst>
                                        <p:tav tm="0">
                                          <p:val>
                                            <p:fltVal val="0"/>
                                          </p:val>
                                        </p:tav>
                                        <p:tav tm="100000">
                                          <p:val>
                                            <p:strVal val="#ppt_h"/>
                                          </p:val>
                                        </p:tav>
                                      </p:tavLst>
                                    </p:anim>
                                    <p:animEffect transition="in" filter="fade">
                                      <p:cBhvr>
                                        <p:cTn id="57" dur="500"/>
                                        <p:tgtEl>
                                          <p:spTgt spid="21"/>
                                        </p:tgtEl>
                                      </p:cBhvr>
                                    </p:animEffect>
                                  </p:childTnLst>
                                </p:cTn>
                              </p:par>
                            </p:childTnLst>
                          </p:cTn>
                        </p:par>
                        <p:par>
                          <p:cTn id="58" fill="hold">
                            <p:stCondLst>
                              <p:cond delay="5500"/>
                            </p:stCondLst>
                            <p:childTnLst>
                              <p:par>
                                <p:cTn id="59" presetID="53" presetClass="entr" presetSubtype="16" fill="hold" grpId="0" nodeType="afterEffect" nodePh="1">
                                  <p:stCondLst>
                                    <p:cond delay="0"/>
                                  </p:stCondLst>
                                  <p:endCondLst>
                                    <p:cond evt="begin" delay="0">
                                      <p:tn val="59"/>
                                    </p:cond>
                                  </p:endCondLst>
                                  <p:childTnLst>
                                    <p:set>
                                      <p:cBhvr>
                                        <p:cTn id="60" dur="1" fill="hold">
                                          <p:stCondLst>
                                            <p:cond delay="0"/>
                                          </p:stCondLst>
                                        </p:cTn>
                                        <p:tgtEl>
                                          <p:spTgt spid="28">
                                            <p:txEl>
                                              <p:pRg st="0" end="0"/>
                                            </p:txEl>
                                          </p:spTgt>
                                        </p:tgtEl>
                                        <p:attrNameLst>
                                          <p:attrName>style.visibility</p:attrName>
                                        </p:attrNameLst>
                                      </p:cBhvr>
                                      <p:to>
                                        <p:strVal val="visible"/>
                                      </p:to>
                                    </p:set>
                                    <p:anim calcmode="lin" valueType="num">
                                      <p:cBhvr>
                                        <p:cTn id="61" dur="5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62" dur="500" fill="hold"/>
                                        <p:tgtEl>
                                          <p:spTgt spid="28">
                                            <p:txEl>
                                              <p:pRg st="0" end="0"/>
                                            </p:txEl>
                                          </p:spTgt>
                                        </p:tgtEl>
                                        <p:attrNameLst>
                                          <p:attrName>ppt_h</p:attrName>
                                        </p:attrNameLst>
                                      </p:cBhvr>
                                      <p:tavLst>
                                        <p:tav tm="0">
                                          <p:val>
                                            <p:fltVal val="0"/>
                                          </p:val>
                                        </p:tav>
                                        <p:tav tm="100000">
                                          <p:val>
                                            <p:strVal val="#ppt_h"/>
                                          </p:val>
                                        </p:tav>
                                      </p:tavLst>
                                    </p:anim>
                                    <p:animEffect transition="in" filter="fade">
                                      <p:cBhvr>
                                        <p:cTn id="63" dur="500"/>
                                        <p:tgtEl>
                                          <p:spTgt spid="28">
                                            <p:txEl>
                                              <p:pRg st="0" end="0"/>
                                            </p:txEl>
                                          </p:spTgt>
                                        </p:tgtEl>
                                      </p:cBhvr>
                                    </p:animEffect>
                                  </p:childTnLst>
                                </p:cTn>
                              </p:par>
                            </p:childTnLst>
                          </p:cTn>
                        </p:par>
                        <p:par>
                          <p:cTn id="64" fill="hold">
                            <p:stCondLst>
                              <p:cond delay="6000"/>
                            </p:stCondLst>
                            <p:childTnLst>
                              <p:par>
                                <p:cTn id="65" presetID="42" presetClass="entr" presetSubtype="0" fill="hold" grpId="0" nodeType="afterEffect" nodePh="1">
                                  <p:stCondLst>
                                    <p:cond delay="0"/>
                                  </p:stCondLst>
                                  <p:endCondLst>
                                    <p:cond evt="begin" delay="0">
                                      <p:tn val="65"/>
                                    </p:cond>
                                  </p:endCondLst>
                                  <p:childTnLst>
                                    <p:set>
                                      <p:cBhvr>
                                        <p:cTn id="66" dur="1" fill="hold">
                                          <p:stCondLst>
                                            <p:cond delay="0"/>
                                          </p:stCondLst>
                                        </p:cTn>
                                        <p:tgtEl>
                                          <p:spTgt spid="29">
                                            <p:txEl>
                                              <p:pRg st="0" end="0"/>
                                            </p:txEl>
                                          </p:spTgt>
                                        </p:tgtEl>
                                        <p:attrNameLst>
                                          <p:attrName>style.visibility</p:attrName>
                                        </p:attrNameLst>
                                      </p:cBhvr>
                                      <p:to>
                                        <p:strVal val="visible"/>
                                      </p:to>
                                    </p:set>
                                    <p:animEffect transition="in" filter="fade">
                                      <p:cBhvr>
                                        <p:cTn id="67" dur="500"/>
                                        <p:tgtEl>
                                          <p:spTgt spid="29">
                                            <p:txEl>
                                              <p:pRg st="0" end="0"/>
                                            </p:txEl>
                                          </p:spTgt>
                                        </p:tgtEl>
                                      </p:cBhvr>
                                    </p:animEffect>
                                    <p:anim calcmode="lin" valueType="num">
                                      <p:cBhvr>
                                        <p:cTn id="68"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69" dur="500" fill="hold"/>
                                        <p:tgtEl>
                                          <p:spTgt spid="29">
                                            <p:txEl>
                                              <p:pRg st="0" end="0"/>
                                            </p:txEl>
                                          </p:spTgt>
                                        </p:tgtEl>
                                        <p:attrNameLst>
                                          <p:attrName>ppt_y</p:attrName>
                                        </p:attrNameLst>
                                      </p:cBhvr>
                                      <p:tavLst>
                                        <p:tav tm="0">
                                          <p:val>
                                            <p:strVal val="#ppt_y+.1"/>
                                          </p:val>
                                        </p:tav>
                                        <p:tav tm="100000">
                                          <p:val>
                                            <p:strVal val="#ppt_y"/>
                                          </p:val>
                                        </p:tav>
                                      </p:tavLst>
                                    </p:anim>
                                  </p:childTnLst>
                                </p:cTn>
                              </p:par>
                            </p:childTnLst>
                          </p:cTn>
                        </p:par>
                        <p:par>
                          <p:cTn id="70" fill="hold">
                            <p:stCondLst>
                              <p:cond delay="6500"/>
                            </p:stCondLst>
                            <p:childTnLst>
                              <p:par>
                                <p:cTn id="71" presetID="10" presetClass="entr" presetSubtype="0"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500"/>
                                        <p:tgtEl>
                                          <p:spTgt spid="22"/>
                                        </p:tgtEl>
                                      </p:cBhvr>
                                    </p:animEffect>
                                  </p:childTnLst>
                                </p:cTn>
                              </p:par>
                            </p:childTnLst>
                          </p:cTn>
                        </p:par>
                        <p:par>
                          <p:cTn id="74" fill="hold">
                            <p:stCondLst>
                              <p:cond delay="7000"/>
                            </p:stCondLst>
                            <p:childTnLst>
                              <p:par>
                                <p:cTn id="75" presetID="10" presetClass="entr" presetSubtype="0" fill="hold" grpId="0" nodeType="after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500"/>
                                        <p:tgtEl>
                                          <p:spTgt spid="23"/>
                                        </p:tgtEl>
                                      </p:cBhvr>
                                    </p:animEffect>
                                  </p:childTnLst>
                                </p:cTn>
                              </p:par>
                            </p:childTnLst>
                          </p:cTn>
                        </p:par>
                        <p:par>
                          <p:cTn id="78" fill="hold">
                            <p:stCondLst>
                              <p:cond delay="7500"/>
                            </p:stCondLst>
                            <p:childTnLst>
                              <p:par>
                                <p:cTn id="79" presetID="53" presetClass="entr" presetSubtype="16" fill="hold" grpId="0" nodeType="afterEffect">
                                  <p:stCondLst>
                                    <p:cond delay="0"/>
                                  </p:stCondLst>
                                  <p:childTnLst>
                                    <p:set>
                                      <p:cBhvr>
                                        <p:cTn id="80" dur="1" fill="hold">
                                          <p:stCondLst>
                                            <p:cond delay="0"/>
                                          </p:stCondLst>
                                        </p:cTn>
                                        <p:tgtEl>
                                          <p:spTgt spid="24"/>
                                        </p:tgtEl>
                                        <p:attrNameLst>
                                          <p:attrName>style.visibility</p:attrName>
                                        </p:attrNameLst>
                                      </p:cBhvr>
                                      <p:to>
                                        <p:strVal val="visible"/>
                                      </p:to>
                                    </p:set>
                                    <p:anim calcmode="lin" valueType="num">
                                      <p:cBhvr>
                                        <p:cTn id="81" dur="500" fill="hold"/>
                                        <p:tgtEl>
                                          <p:spTgt spid="24"/>
                                        </p:tgtEl>
                                        <p:attrNameLst>
                                          <p:attrName>ppt_w</p:attrName>
                                        </p:attrNameLst>
                                      </p:cBhvr>
                                      <p:tavLst>
                                        <p:tav tm="0">
                                          <p:val>
                                            <p:fltVal val="0"/>
                                          </p:val>
                                        </p:tav>
                                        <p:tav tm="100000">
                                          <p:val>
                                            <p:strVal val="#ppt_w"/>
                                          </p:val>
                                        </p:tav>
                                      </p:tavLst>
                                    </p:anim>
                                    <p:anim calcmode="lin" valueType="num">
                                      <p:cBhvr>
                                        <p:cTn id="82" dur="500" fill="hold"/>
                                        <p:tgtEl>
                                          <p:spTgt spid="24"/>
                                        </p:tgtEl>
                                        <p:attrNameLst>
                                          <p:attrName>ppt_h</p:attrName>
                                        </p:attrNameLst>
                                      </p:cBhvr>
                                      <p:tavLst>
                                        <p:tav tm="0">
                                          <p:val>
                                            <p:fltVal val="0"/>
                                          </p:val>
                                        </p:tav>
                                        <p:tav tm="100000">
                                          <p:val>
                                            <p:strVal val="#ppt_h"/>
                                          </p:val>
                                        </p:tav>
                                      </p:tavLst>
                                    </p:anim>
                                    <p:animEffect transition="in" filter="fade">
                                      <p:cBhvr>
                                        <p:cTn id="83" dur="500"/>
                                        <p:tgtEl>
                                          <p:spTgt spid="24"/>
                                        </p:tgtEl>
                                      </p:cBhvr>
                                    </p:animEffect>
                                  </p:childTnLst>
                                </p:cTn>
                              </p:par>
                            </p:childTnLst>
                          </p:cTn>
                        </p:par>
                        <p:par>
                          <p:cTn id="84" fill="hold">
                            <p:stCondLst>
                              <p:cond delay="8000"/>
                            </p:stCondLst>
                            <p:childTnLst>
                              <p:par>
                                <p:cTn id="85" presetID="53" presetClass="entr" presetSubtype="16" fill="hold" grpId="0" nodeType="afterEffect" nodePh="1">
                                  <p:stCondLst>
                                    <p:cond delay="0"/>
                                  </p:stCondLst>
                                  <p:endCondLst>
                                    <p:cond evt="begin" delay="0">
                                      <p:tn val="85"/>
                                    </p:cond>
                                  </p:endCondLst>
                                  <p:childTnLst>
                                    <p:set>
                                      <p:cBhvr>
                                        <p:cTn id="86" dur="1" fill="hold">
                                          <p:stCondLst>
                                            <p:cond delay="0"/>
                                          </p:stCondLst>
                                        </p:cTn>
                                        <p:tgtEl>
                                          <p:spTgt spid="30">
                                            <p:txEl>
                                              <p:pRg st="0" end="0"/>
                                            </p:txEl>
                                          </p:spTgt>
                                        </p:tgtEl>
                                        <p:attrNameLst>
                                          <p:attrName>style.visibility</p:attrName>
                                        </p:attrNameLst>
                                      </p:cBhvr>
                                      <p:to>
                                        <p:strVal val="visible"/>
                                      </p:to>
                                    </p:set>
                                    <p:anim calcmode="lin" valueType="num">
                                      <p:cBhvr>
                                        <p:cTn id="87"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88"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89" dur="500"/>
                                        <p:tgtEl>
                                          <p:spTgt spid="30">
                                            <p:txEl>
                                              <p:pRg st="0" end="0"/>
                                            </p:txEl>
                                          </p:spTgt>
                                        </p:tgtEl>
                                      </p:cBhvr>
                                    </p:animEffect>
                                  </p:childTnLst>
                                </p:cTn>
                              </p:par>
                            </p:childTnLst>
                          </p:cTn>
                        </p:par>
                        <p:par>
                          <p:cTn id="90" fill="hold">
                            <p:stCondLst>
                              <p:cond delay="8500"/>
                            </p:stCondLst>
                            <p:childTnLst>
                              <p:par>
                                <p:cTn id="91" presetID="42" presetClass="entr" presetSubtype="0" fill="hold" grpId="0" nodeType="afterEffect" nodePh="1">
                                  <p:stCondLst>
                                    <p:cond delay="0"/>
                                  </p:stCondLst>
                                  <p:endCondLst>
                                    <p:cond evt="begin" delay="0">
                                      <p:tn val="91"/>
                                    </p:cond>
                                  </p:endCondLst>
                                  <p:childTnLst>
                                    <p:set>
                                      <p:cBhvr>
                                        <p:cTn id="92" dur="1" fill="hold">
                                          <p:stCondLst>
                                            <p:cond delay="0"/>
                                          </p:stCondLst>
                                        </p:cTn>
                                        <p:tgtEl>
                                          <p:spTgt spid="31">
                                            <p:txEl>
                                              <p:pRg st="0" end="0"/>
                                            </p:txEl>
                                          </p:spTgt>
                                        </p:tgtEl>
                                        <p:attrNameLst>
                                          <p:attrName>style.visibility</p:attrName>
                                        </p:attrNameLst>
                                      </p:cBhvr>
                                      <p:to>
                                        <p:strVal val="visible"/>
                                      </p:to>
                                    </p:set>
                                    <p:animEffect transition="in" filter="fade">
                                      <p:cBhvr>
                                        <p:cTn id="93" dur="500"/>
                                        <p:tgtEl>
                                          <p:spTgt spid="31">
                                            <p:txEl>
                                              <p:pRg st="0" end="0"/>
                                            </p:txEl>
                                          </p:spTgt>
                                        </p:tgtEl>
                                      </p:cBhvr>
                                    </p:animEffect>
                                    <p:anim calcmode="lin" valueType="num">
                                      <p:cBhvr>
                                        <p:cTn id="94"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95" dur="5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p:tmplLst>
          <p:tmpl lvl="1">
            <p:tnLst>
              <p:par>
                <p:cTn presetID="42"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P spid="6" grpId="0" animBg="1"/>
      <p:bldP spid="9" grpId="0" animBg="1"/>
      <p:bldP spid="18" grpId="0" animBg="1"/>
      <p:bldP spid="19" grpId="0" animBg="1"/>
      <p:bldP spid="20" grpId="0" animBg="1"/>
      <p:bldP spid="21" grpId="0" animBg="1"/>
      <p:bldP spid="22" grpId="0" animBg="1"/>
      <p:bldP spid="23" grpId="0" animBg="1"/>
      <p:bldP spid="24" grpId="0" animBg="1"/>
      <p:bldP spid="25"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Effect transition="in" filter="fade">
                      <p:cBhvr>
                        <p:cTn dur="500"/>
                        <p:tgtEl>
                          <p:spTgt spid="25"/>
                        </p:tgtEl>
                      </p:cBhvr>
                    </p:animEffect>
                  </p:childTnLst>
                </p:cTn>
              </p:par>
            </p:tnLst>
          </p:tmpl>
        </p:tmplLst>
      </p:bldP>
      <p:bldP spid="26"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28"/>
                        </p:tgtEl>
                        <p:attrNameLst>
                          <p:attrName>style.visibility</p:attrName>
                        </p:attrNameLst>
                      </p:cBhvr>
                      <p:to>
                        <p:strVal val="visible"/>
                      </p:to>
                    </p:set>
                    <p:anim calcmode="lin" valueType="num">
                      <p:cBhvr>
                        <p:cTn dur="500" fill="hold"/>
                        <p:tgtEl>
                          <p:spTgt spid="28"/>
                        </p:tgtEl>
                        <p:attrNameLst>
                          <p:attrName>ppt_w</p:attrName>
                        </p:attrNameLst>
                      </p:cBhvr>
                      <p:tavLst>
                        <p:tav tm="0">
                          <p:val>
                            <p:fltVal val="0"/>
                          </p:val>
                        </p:tav>
                        <p:tav tm="100000">
                          <p:val>
                            <p:strVal val="#ppt_w"/>
                          </p:val>
                        </p:tav>
                      </p:tavLst>
                    </p:anim>
                    <p:anim calcmode="lin" valueType="num">
                      <p:cBhvr>
                        <p:cTn dur="500" fill="hold"/>
                        <p:tgtEl>
                          <p:spTgt spid="28"/>
                        </p:tgtEl>
                        <p:attrNameLst>
                          <p:attrName>ppt_h</p:attrName>
                        </p:attrNameLst>
                      </p:cBhvr>
                      <p:tavLst>
                        <p:tav tm="0">
                          <p:val>
                            <p:fltVal val="0"/>
                          </p:val>
                        </p:tav>
                        <p:tav tm="100000">
                          <p:val>
                            <p:strVal val="#ppt_h"/>
                          </p:val>
                        </p:tav>
                      </p:tavLst>
                    </p:anim>
                    <p:animEffect transition="in" filter="fade">
                      <p:cBhvr>
                        <p:cTn dur="500"/>
                        <p:tgtEl>
                          <p:spTgt spid="28"/>
                        </p:tgtEl>
                      </p:cBhvr>
                    </p:animEffect>
                  </p:childTnLst>
                </p:cTn>
              </p:par>
            </p:tnLst>
          </p:tmpl>
        </p:tmplLst>
      </p:bldP>
      <p:bldP spid="29"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anim calcmode="lin" valueType="num">
                      <p:cBhvr>
                        <p:cTn dur="500" fill="hold"/>
                        <p:tgtEl>
                          <p:spTgt spid="29"/>
                        </p:tgtEl>
                        <p:attrNameLst>
                          <p:attrName>ppt_x</p:attrName>
                        </p:attrNameLst>
                      </p:cBhvr>
                      <p:tavLst>
                        <p:tav tm="0">
                          <p:val>
                            <p:strVal val="#ppt_x"/>
                          </p:val>
                        </p:tav>
                        <p:tav tm="100000">
                          <p:val>
                            <p:strVal val="#ppt_x"/>
                          </p:val>
                        </p:tav>
                      </p:tavLst>
                    </p:anim>
                    <p:anim calcmode="lin" valueType="num">
                      <p:cBhvr>
                        <p:cTn dur="500" fill="hold"/>
                        <p:tgtEl>
                          <p:spTgt spid="29"/>
                        </p:tgtEl>
                        <p:attrNameLst>
                          <p:attrName>ppt_y</p:attrName>
                        </p:attrNameLst>
                      </p:cBhvr>
                      <p:tavLst>
                        <p:tav tm="0">
                          <p:val>
                            <p:strVal val="#ppt_y+.1"/>
                          </p:val>
                        </p:tav>
                        <p:tav tm="100000">
                          <p:val>
                            <p:strVal val="#ppt_y"/>
                          </p:val>
                        </p:tav>
                      </p:tavLst>
                    </p:anim>
                  </p:childTnLst>
                </p:cTn>
              </p:par>
            </p:tnLst>
          </p:tmpl>
        </p:tmplLst>
      </p:bldP>
      <p:bldP spid="30"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1"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anim calcmode="lin" valueType="num">
                      <p:cBhvr>
                        <p:cTn dur="500" fill="hold"/>
                        <p:tgtEl>
                          <p:spTgt spid="31"/>
                        </p:tgtEl>
                        <p:attrNameLst>
                          <p:attrName>ppt_x</p:attrName>
                        </p:attrNameLst>
                      </p:cBhvr>
                      <p:tavLst>
                        <p:tav tm="0">
                          <p:val>
                            <p:strVal val="#ppt_x"/>
                          </p:val>
                        </p:tav>
                        <p:tav tm="100000">
                          <p:val>
                            <p:strVal val="#ppt_x"/>
                          </p:val>
                        </p:tav>
                      </p:tavLst>
                    </p:anim>
                    <p:anim calcmode="lin" valueType="num">
                      <p:cBhvr>
                        <p:cTn dur="500" fill="hold"/>
                        <p:tgtEl>
                          <p:spTgt spid="31"/>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692150"/>
            <a:ext cx="11233150" cy="405130"/>
          </a:xfrm>
        </p:spPr>
        <p:txBody>
          <a:bodyPr/>
          <a:lstStyle>
            <a:lvl1pPr>
              <a:defRPr b="1">
                <a:solidFill>
                  <a:schemeClr val="tx1">
                    <a:lumMod val="75000"/>
                    <a:lumOff val="25000"/>
                  </a:schemeClr>
                </a:solidFill>
              </a:defRPr>
            </a:lvl1pPr>
          </a:lstStyle>
          <a:p>
            <a:r>
              <a:rPr lang="en-US" dirty="0"/>
              <a:t>CLICK TO EDIT MASTER TITLE STYLE</a:t>
            </a:r>
            <a:endParaRPr lang="en-AU" dirty="0"/>
          </a:p>
        </p:txBody>
      </p:sp>
      <p:sp>
        <p:nvSpPr>
          <p:cNvPr id="3" name="Date Placeholder 2"/>
          <p:cNvSpPr>
            <a:spLocks noGrp="1"/>
          </p:cNvSpPr>
          <p:nvPr>
            <p:ph type="dt" sz="half" idx="10"/>
          </p:nvPr>
        </p:nvSpPr>
        <p:spPr/>
        <p:txBody>
          <a:bodyPr/>
          <a:lstStyle/>
          <a:p>
            <a:fld id="{A370161D-85CB-4D4C-9AF8-9B5BEFB28377}" type="datetime1">
              <a:rPr lang="en-AU" smtClean="0"/>
              <a:t>13/06/2019</a:t>
            </a:fld>
            <a:endParaRPr lang="en-AU"/>
          </a:p>
        </p:txBody>
      </p:sp>
      <p:sp>
        <p:nvSpPr>
          <p:cNvPr id="4" name="Footer Placeholder 3"/>
          <p:cNvSpPr>
            <a:spLocks noGrp="1"/>
          </p:cNvSpPr>
          <p:nvPr>
            <p:ph type="ftr" sz="quarter" idx="11"/>
          </p:nvPr>
        </p:nvSpPr>
        <p:spPr/>
        <p:txBody>
          <a:bodyPr/>
          <a:lstStyle/>
          <a:p>
            <a:r>
              <a:rPr lang="en-AU"/>
              <a:t>www.net-pro.tn</a:t>
            </a:r>
          </a:p>
        </p:txBody>
      </p:sp>
      <p:sp>
        <p:nvSpPr>
          <p:cNvPr id="5" name="Slide Number Placeholder 4"/>
          <p:cNvSpPr>
            <a:spLocks noGrp="1"/>
          </p:cNvSpPr>
          <p:nvPr>
            <p:ph type="sldNum" sz="quarter" idx="12"/>
          </p:nvPr>
        </p:nvSpPr>
        <p:spPr/>
        <p:txBody>
          <a:bodyPr/>
          <a:lstStyle/>
          <a:p>
            <a:fld id="{B2368EEF-F8D6-448A-9AF0-691E77075A3E}" type="slidenum">
              <a:rPr lang="en-AU" smtClean="0"/>
              <a:t>‹N°›</a:t>
            </a:fld>
            <a:endParaRPr lang="en-AU"/>
          </a:p>
        </p:txBody>
      </p:sp>
      <p:sp>
        <p:nvSpPr>
          <p:cNvPr id="8" name="Text Placeholder 2"/>
          <p:cNvSpPr>
            <a:spLocks noGrp="1"/>
          </p:cNvSpPr>
          <p:nvPr>
            <p:ph type="body" idx="1"/>
          </p:nvPr>
        </p:nvSpPr>
        <p:spPr>
          <a:xfrm>
            <a:off x="479425" y="1154764"/>
            <a:ext cx="11233150" cy="272983"/>
          </a:xfrm>
        </p:spPr>
        <p:txBody>
          <a:bodyPr>
            <a:normAutofit/>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23" name="Freeform 22"/>
          <p:cNvSpPr/>
          <p:nvPr/>
        </p:nvSpPr>
        <p:spPr>
          <a:xfrm>
            <a:off x="713492" y="2456421"/>
            <a:ext cx="1964841" cy="1945159"/>
          </a:xfrm>
          <a:custGeom>
            <a:avLst/>
            <a:gdLst>
              <a:gd name="connsiteX0" fmla="*/ 1150436 w 1964841"/>
              <a:gd name="connsiteY0" fmla="*/ 0 h 1945159"/>
              <a:gd name="connsiteX1" fmla="*/ 1610594 w 1964841"/>
              <a:gd name="connsiteY1" fmla="*/ 305013 h 1945159"/>
              <a:gd name="connsiteX2" fmla="*/ 1633316 w 1964841"/>
              <a:gd name="connsiteY2" fmla="*/ 378214 h 1945159"/>
              <a:gd name="connsiteX3" fmla="*/ 1659828 w 1964841"/>
              <a:gd name="connsiteY3" fmla="*/ 386444 h 1945159"/>
              <a:gd name="connsiteX4" fmla="*/ 1964841 w 1964841"/>
              <a:gd name="connsiteY4" fmla="*/ 846601 h 1945159"/>
              <a:gd name="connsiteX5" fmla="*/ 1925596 w 1964841"/>
              <a:gd name="connsiteY5" fmla="*/ 1040991 h 1945159"/>
              <a:gd name="connsiteX6" fmla="*/ 1919536 w 1964841"/>
              <a:gd name="connsiteY6" fmla="*/ 1052155 h 1945159"/>
              <a:gd name="connsiteX7" fmla="*/ 1920944 w 1964841"/>
              <a:gd name="connsiteY7" fmla="*/ 1059512 h 1945159"/>
              <a:gd name="connsiteX8" fmla="*/ 1924956 w 1964841"/>
              <a:gd name="connsiteY8" fmla="*/ 1123118 h 1945159"/>
              <a:gd name="connsiteX9" fmla="*/ 1778684 w 1964841"/>
              <a:gd name="connsiteY9" fmla="*/ 1476249 h 1945159"/>
              <a:gd name="connsiteX10" fmla="*/ 1761362 w 1964841"/>
              <a:gd name="connsiteY10" fmla="*/ 1490542 h 1945159"/>
              <a:gd name="connsiteX11" fmla="*/ 1757309 w 1964841"/>
              <a:gd name="connsiteY11" fmla="*/ 1530745 h 1945159"/>
              <a:gd name="connsiteX12" fmla="*/ 1268052 w 1964841"/>
              <a:gd name="connsiteY12" fmla="*/ 1929501 h 1945159"/>
              <a:gd name="connsiteX13" fmla="*/ 1073662 w 1964841"/>
              <a:gd name="connsiteY13" fmla="*/ 1890256 h 1945159"/>
              <a:gd name="connsiteX14" fmla="*/ 1039885 w 1964841"/>
              <a:gd name="connsiteY14" fmla="*/ 1871923 h 1945159"/>
              <a:gd name="connsiteX15" fmla="*/ 998147 w 1964841"/>
              <a:gd name="connsiteY15" fmla="*/ 1895913 h 1945159"/>
              <a:gd name="connsiteX16" fmla="*/ 781635 w 1964841"/>
              <a:gd name="connsiteY16" fmla="*/ 1945159 h 1945159"/>
              <a:gd name="connsiteX17" fmla="*/ 321477 w 1964841"/>
              <a:gd name="connsiteY17" fmla="*/ 1640147 h 1945159"/>
              <a:gd name="connsiteX18" fmla="*/ 300660 w 1964841"/>
              <a:gd name="connsiteY18" fmla="*/ 1573084 h 1945159"/>
              <a:gd name="connsiteX19" fmla="*/ 220182 w 1964841"/>
              <a:gd name="connsiteY19" fmla="*/ 1529402 h 1945159"/>
              <a:gd name="connsiteX20" fmla="*/ 0 w 1964841"/>
              <a:gd name="connsiteY20" fmla="*/ 1115289 h 1945159"/>
              <a:gd name="connsiteX21" fmla="*/ 146272 w 1964841"/>
              <a:gd name="connsiteY21" fmla="*/ 762158 h 1945159"/>
              <a:gd name="connsiteX22" fmla="*/ 151038 w 1964841"/>
              <a:gd name="connsiteY22" fmla="*/ 758225 h 1945159"/>
              <a:gd name="connsiteX23" fmla="*/ 133236 w 1964841"/>
              <a:gd name="connsiteY23" fmla="*/ 700876 h 1945159"/>
              <a:gd name="connsiteX24" fmla="*/ 123090 w 1964841"/>
              <a:gd name="connsiteY24" fmla="*/ 600229 h 1945159"/>
              <a:gd name="connsiteX25" fmla="*/ 622493 w 1964841"/>
              <a:gd name="connsiteY25" fmla="*/ 100826 h 1945159"/>
              <a:gd name="connsiteX26" fmla="*/ 723140 w 1964841"/>
              <a:gd name="connsiteY26" fmla="*/ 110972 h 1945159"/>
              <a:gd name="connsiteX27" fmla="*/ 808117 w 1964841"/>
              <a:gd name="connsiteY27" fmla="*/ 137351 h 1945159"/>
              <a:gd name="connsiteX28" fmla="*/ 871215 w 1964841"/>
              <a:gd name="connsiteY28" fmla="*/ 85290 h 1945159"/>
              <a:gd name="connsiteX29" fmla="*/ 1150436 w 1964841"/>
              <a:gd name="connsiteY29" fmla="*/ 0 h 194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64841" h="1945159">
                <a:moveTo>
                  <a:pt x="1150436" y="0"/>
                </a:moveTo>
                <a:cubicBezTo>
                  <a:pt x="1357296" y="0"/>
                  <a:pt x="1534780" y="125770"/>
                  <a:pt x="1610594" y="305013"/>
                </a:cubicBezTo>
                <a:lnTo>
                  <a:pt x="1633316" y="378214"/>
                </a:lnTo>
                <a:lnTo>
                  <a:pt x="1659828" y="386444"/>
                </a:lnTo>
                <a:cubicBezTo>
                  <a:pt x="1839072" y="462257"/>
                  <a:pt x="1964841" y="639741"/>
                  <a:pt x="1964841" y="846601"/>
                </a:cubicBezTo>
                <a:cubicBezTo>
                  <a:pt x="1964841" y="915554"/>
                  <a:pt x="1950867" y="981244"/>
                  <a:pt x="1925596" y="1040991"/>
                </a:cubicBezTo>
                <a:lnTo>
                  <a:pt x="1919536" y="1052155"/>
                </a:lnTo>
                <a:lnTo>
                  <a:pt x="1920944" y="1059512"/>
                </a:lnTo>
                <a:cubicBezTo>
                  <a:pt x="1923591" y="1080341"/>
                  <a:pt x="1924956" y="1101570"/>
                  <a:pt x="1924956" y="1123118"/>
                </a:cubicBezTo>
                <a:cubicBezTo>
                  <a:pt x="1924956" y="1261025"/>
                  <a:pt x="1869059" y="1385875"/>
                  <a:pt x="1778684" y="1476249"/>
                </a:cubicBezTo>
                <a:lnTo>
                  <a:pt x="1761362" y="1490542"/>
                </a:lnTo>
                <a:lnTo>
                  <a:pt x="1757309" y="1530745"/>
                </a:lnTo>
                <a:cubicBezTo>
                  <a:pt x="1710742" y="1758315"/>
                  <a:pt x="1509388" y="1929501"/>
                  <a:pt x="1268052" y="1929501"/>
                </a:cubicBezTo>
                <a:cubicBezTo>
                  <a:pt x="1199099" y="1929501"/>
                  <a:pt x="1133410" y="1915527"/>
                  <a:pt x="1073662" y="1890256"/>
                </a:cubicBezTo>
                <a:lnTo>
                  <a:pt x="1039885" y="1871923"/>
                </a:lnTo>
                <a:lnTo>
                  <a:pt x="998147" y="1895913"/>
                </a:lnTo>
                <a:cubicBezTo>
                  <a:pt x="932649" y="1927473"/>
                  <a:pt x="859208" y="1945159"/>
                  <a:pt x="781635" y="1945159"/>
                </a:cubicBezTo>
                <a:cubicBezTo>
                  <a:pt x="574775" y="1945159"/>
                  <a:pt x="397291" y="1819390"/>
                  <a:pt x="321477" y="1640147"/>
                </a:cubicBezTo>
                <a:lnTo>
                  <a:pt x="300660" y="1573084"/>
                </a:lnTo>
                <a:lnTo>
                  <a:pt x="220182" y="1529402"/>
                </a:lnTo>
                <a:cubicBezTo>
                  <a:pt x="87340" y="1439656"/>
                  <a:pt x="0" y="1287672"/>
                  <a:pt x="0" y="1115289"/>
                </a:cubicBezTo>
                <a:cubicBezTo>
                  <a:pt x="0" y="977383"/>
                  <a:pt x="55897" y="852532"/>
                  <a:pt x="146272" y="762158"/>
                </a:cubicBezTo>
                <a:lnTo>
                  <a:pt x="151038" y="758225"/>
                </a:lnTo>
                <a:lnTo>
                  <a:pt x="133236" y="700876"/>
                </a:lnTo>
                <a:cubicBezTo>
                  <a:pt x="126584" y="668366"/>
                  <a:pt x="123090" y="634706"/>
                  <a:pt x="123090" y="600229"/>
                </a:cubicBezTo>
                <a:cubicBezTo>
                  <a:pt x="123090" y="324416"/>
                  <a:pt x="346680" y="100826"/>
                  <a:pt x="622493" y="100826"/>
                </a:cubicBezTo>
                <a:cubicBezTo>
                  <a:pt x="656970" y="100826"/>
                  <a:pt x="690630" y="104320"/>
                  <a:pt x="723140" y="110972"/>
                </a:cubicBezTo>
                <a:lnTo>
                  <a:pt x="808117" y="137351"/>
                </a:lnTo>
                <a:lnTo>
                  <a:pt x="871215" y="85290"/>
                </a:lnTo>
                <a:cubicBezTo>
                  <a:pt x="950920" y="31443"/>
                  <a:pt x="1047006" y="0"/>
                  <a:pt x="115043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Picture Placeholder 16"/>
          <p:cNvSpPr>
            <a:spLocks noGrp="1"/>
          </p:cNvSpPr>
          <p:nvPr>
            <p:ph type="pic" sz="quarter" idx="13"/>
          </p:nvPr>
        </p:nvSpPr>
        <p:spPr>
          <a:xfrm>
            <a:off x="809647" y="2542735"/>
            <a:ext cx="1772530" cy="1772530"/>
          </a:xfrm>
          <a:custGeom>
            <a:avLst/>
            <a:gdLst>
              <a:gd name="connsiteX0" fmla="*/ 886265 w 1772530"/>
              <a:gd name="connsiteY0" fmla="*/ 0 h 1772530"/>
              <a:gd name="connsiteX1" fmla="*/ 1772530 w 1772530"/>
              <a:gd name="connsiteY1" fmla="*/ 886265 h 1772530"/>
              <a:gd name="connsiteX2" fmla="*/ 886265 w 1772530"/>
              <a:gd name="connsiteY2" fmla="*/ 1772530 h 1772530"/>
              <a:gd name="connsiteX3" fmla="*/ 0 w 1772530"/>
              <a:gd name="connsiteY3" fmla="*/ 886265 h 1772530"/>
              <a:gd name="connsiteX4" fmla="*/ 886265 w 1772530"/>
              <a:gd name="connsiteY4" fmla="*/ 0 h 1772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2530" h="1772530">
                <a:moveTo>
                  <a:pt x="886265" y="0"/>
                </a:moveTo>
                <a:cubicBezTo>
                  <a:pt x="1375736" y="0"/>
                  <a:pt x="1772530" y="396794"/>
                  <a:pt x="1772530" y="886265"/>
                </a:cubicBezTo>
                <a:cubicBezTo>
                  <a:pt x="1772530" y="1375736"/>
                  <a:pt x="1375736" y="1772530"/>
                  <a:pt x="886265" y="1772530"/>
                </a:cubicBezTo>
                <a:cubicBezTo>
                  <a:pt x="396794" y="1772530"/>
                  <a:pt x="0" y="1375736"/>
                  <a:pt x="0" y="886265"/>
                </a:cubicBezTo>
                <a:cubicBezTo>
                  <a:pt x="0" y="396794"/>
                  <a:pt x="396794" y="0"/>
                  <a:pt x="886265" y="0"/>
                </a:cubicBezTo>
                <a:close/>
              </a:path>
            </a:pathLst>
          </a:custGeom>
          <a:solidFill>
            <a:schemeClr val="bg1">
              <a:lumMod val="85000"/>
            </a:schemeClr>
          </a:solidFill>
        </p:spPr>
        <p:txBody>
          <a:bodyPr wrap="square">
            <a:noAutofit/>
          </a:bodyPr>
          <a:lstStyle/>
          <a:p>
            <a:r>
              <a:rPr lang="fr-FR"/>
              <a:t>Cliquez sur l'icône pour ajouter une image</a:t>
            </a:r>
            <a:endParaRPr lang="en-AU"/>
          </a:p>
        </p:txBody>
      </p:sp>
      <p:sp>
        <p:nvSpPr>
          <p:cNvPr id="24" name="Freeform 23"/>
          <p:cNvSpPr/>
          <p:nvPr/>
        </p:nvSpPr>
        <p:spPr>
          <a:xfrm>
            <a:off x="3663045" y="2456420"/>
            <a:ext cx="1964841" cy="1945159"/>
          </a:xfrm>
          <a:custGeom>
            <a:avLst/>
            <a:gdLst>
              <a:gd name="connsiteX0" fmla="*/ 1150436 w 1964841"/>
              <a:gd name="connsiteY0" fmla="*/ 0 h 1945159"/>
              <a:gd name="connsiteX1" fmla="*/ 1610594 w 1964841"/>
              <a:gd name="connsiteY1" fmla="*/ 305013 h 1945159"/>
              <a:gd name="connsiteX2" fmla="*/ 1633316 w 1964841"/>
              <a:gd name="connsiteY2" fmla="*/ 378214 h 1945159"/>
              <a:gd name="connsiteX3" fmla="*/ 1659828 w 1964841"/>
              <a:gd name="connsiteY3" fmla="*/ 386444 h 1945159"/>
              <a:gd name="connsiteX4" fmla="*/ 1964841 w 1964841"/>
              <a:gd name="connsiteY4" fmla="*/ 846601 h 1945159"/>
              <a:gd name="connsiteX5" fmla="*/ 1925596 w 1964841"/>
              <a:gd name="connsiteY5" fmla="*/ 1040991 h 1945159"/>
              <a:gd name="connsiteX6" fmla="*/ 1919536 w 1964841"/>
              <a:gd name="connsiteY6" fmla="*/ 1052155 h 1945159"/>
              <a:gd name="connsiteX7" fmla="*/ 1920944 w 1964841"/>
              <a:gd name="connsiteY7" fmla="*/ 1059512 h 1945159"/>
              <a:gd name="connsiteX8" fmla="*/ 1924956 w 1964841"/>
              <a:gd name="connsiteY8" fmla="*/ 1123118 h 1945159"/>
              <a:gd name="connsiteX9" fmla="*/ 1778684 w 1964841"/>
              <a:gd name="connsiteY9" fmla="*/ 1476249 h 1945159"/>
              <a:gd name="connsiteX10" fmla="*/ 1761362 w 1964841"/>
              <a:gd name="connsiteY10" fmla="*/ 1490542 h 1945159"/>
              <a:gd name="connsiteX11" fmla="*/ 1757309 w 1964841"/>
              <a:gd name="connsiteY11" fmla="*/ 1530745 h 1945159"/>
              <a:gd name="connsiteX12" fmla="*/ 1268052 w 1964841"/>
              <a:gd name="connsiteY12" fmla="*/ 1929501 h 1945159"/>
              <a:gd name="connsiteX13" fmla="*/ 1073662 w 1964841"/>
              <a:gd name="connsiteY13" fmla="*/ 1890256 h 1945159"/>
              <a:gd name="connsiteX14" fmla="*/ 1039885 w 1964841"/>
              <a:gd name="connsiteY14" fmla="*/ 1871923 h 1945159"/>
              <a:gd name="connsiteX15" fmla="*/ 998147 w 1964841"/>
              <a:gd name="connsiteY15" fmla="*/ 1895913 h 1945159"/>
              <a:gd name="connsiteX16" fmla="*/ 781635 w 1964841"/>
              <a:gd name="connsiteY16" fmla="*/ 1945159 h 1945159"/>
              <a:gd name="connsiteX17" fmla="*/ 321477 w 1964841"/>
              <a:gd name="connsiteY17" fmla="*/ 1640147 h 1945159"/>
              <a:gd name="connsiteX18" fmla="*/ 300660 w 1964841"/>
              <a:gd name="connsiteY18" fmla="*/ 1573084 h 1945159"/>
              <a:gd name="connsiteX19" fmla="*/ 220182 w 1964841"/>
              <a:gd name="connsiteY19" fmla="*/ 1529402 h 1945159"/>
              <a:gd name="connsiteX20" fmla="*/ 0 w 1964841"/>
              <a:gd name="connsiteY20" fmla="*/ 1115289 h 1945159"/>
              <a:gd name="connsiteX21" fmla="*/ 146272 w 1964841"/>
              <a:gd name="connsiteY21" fmla="*/ 762158 h 1945159"/>
              <a:gd name="connsiteX22" fmla="*/ 151038 w 1964841"/>
              <a:gd name="connsiteY22" fmla="*/ 758225 h 1945159"/>
              <a:gd name="connsiteX23" fmla="*/ 133236 w 1964841"/>
              <a:gd name="connsiteY23" fmla="*/ 700876 h 1945159"/>
              <a:gd name="connsiteX24" fmla="*/ 123090 w 1964841"/>
              <a:gd name="connsiteY24" fmla="*/ 600229 h 1945159"/>
              <a:gd name="connsiteX25" fmla="*/ 622493 w 1964841"/>
              <a:gd name="connsiteY25" fmla="*/ 100826 h 1945159"/>
              <a:gd name="connsiteX26" fmla="*/ 723140 w 1964841"/>
              <a:gd name="connsiteY26" fmla="*/ 110972 h 1945159"/>
              <a:gd name="connsiteX27" fmla="*/ 808117 w 1964841"/>
              <a:gd name="connsiteY27" fmla="*/ 137351 h 1945159"/>
              <a:gd name="connsiteX28" fmla="*/ 871215 w 1964841"/>
              <a:gd name="connsiteY28" fmla="*/ 85290 h 1945159"/>
              <a:gd name="connsiteX29" fmla="*/ 1150436 w 1964841"/>
              <a:gd name="connsiteY29" fmla="*/ 0 h 194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64841" h="1945159">
                <a:moveTo>
                  <a:pt x="1150436" y="0"/>
                </a:moveTo>
                <a:cubicBezTo>
                  <a:pt x="1357296" y="0"/>
                  <a:pt x="1534780" y="125770"/>
                  <a:pt x="1610594" y="305013"/>
                </a:cubicBezTo>
                <a:lnTo>
                  <a:pt x="1633316" y="378214"/>
                </a:lnTo>
                <a:lnTo>
                  <a:pt x="1659828" y="386444"/>
                </a:lnTo>
                <a:cubicBezTo>
                  <a:pt x="1839072" y="462257"/>
                  <a:pt x="1964841" y="639741"/>
                  <a:pt x="1964841" y="846601"/>
                </a:cubicBezTo>
                <a:cubicBezTo>
                  <a:pt x="1964841" y="915554"/>
                  <a:pt x="1950867" y="981244"/>
                  <a:pt x="1925596" y="1040991"/>
                </a:cubicBezTo>
                <a:lnTo>
                  <a:pt x="1919536" y="1052155"/>
                </a:lnTo>
                <a:lnTo>
                  <a:pt x="1920944" y="1059512"/>
                </a:lnTo>
                <a:cubicBezTo>
                  <a:pt x="1923591" y="1080341"/>
                  <a:pt x="1924956" y="1101570"/>
                  <a:pt x="1924956" y="1123118"/>
                </a:cubicBezTo>
                <a:cubicBezTo>
                  <a:pt x="1924956" y="1261025"/>
                  <a:pt x="1869059" y="1385875"/>
                  <a:pt x="1778684" y="1476249"/>
                </a:cubicBezTo>
                <a:lnTo>
                  <a:pt x="1761362" y="1490542"/>
                </a:lnTo>
                <a:lnTo>
                  <a:pt x="1757309" y="1530745"/>
                </a:lnTo>
                <a:cubicBezTo>
                  <a:pt x="1710742" y="1758315"/>
                  <a:pt x="1509388" y="1929501"/>
                  <a:pt x="1268052" y="1929501"/>
                </a:cubicBezTo>
                <a:cubicBezTo>
                  <a:pt x="1199099" y="1929501"/>
                  <a:pt x="1133410" y="1915527"/>
                  <a:pt x="1073662" y="1890256"/>
                </a:cubicBezTo>
                <a:lnTo>
                  <a:pt x="1039885" y="1871923"/>
                </a:lnTo>
                <a:lnTo>
                  <a:pt x="998147" y="1895913"/>
                </a:lnTo>
                <a:cubicBezTo>
                  <a:pt x="932649" y="1927473"/>
                  <a:pt x="859208" y="1945159"/>
                  <a:pt x="781635" y="1945159"/>
                </a:cubicBezTo>
                <a:cubicBezTo>
                  <a:pt x="574775" y="1945159"/>
                  <a:pt x="397291" y="1819390"/>
                  <a:pt x="321477" y="1640147"/>
                </a:cubicBezTo>
                <a:lnTo>
                  <a:pt x="300660" y="1573084"/>
                </a:lnTo>
                <a:lnTo>
                  <a:pt x="220182" y="1529402"/>
                </a:lnTo>
                <a:cubicBezTo>
                  <a:pt x="87340" y="1439656"/>
                  <a:pt x="0" y="1287672"/>
                  <a:pt x="0" y="1115289"/>
                </a:cubicBezTo>
                <a:cubicBezTo>
                  <a:pt x="0" y="977383"/>
                  <a:pt x="55897" y="852532"/>
                  <a:pt x="146272" y="762158"/>
                </a:cubicBezTo>
                <a:lnTo>
                  <a:pt x="151038" y="758225"/>
                </a:lnTo>
                <a:lnTo>
                  <a:pt x="133236" y="700876"/>
                </a:lnTo>
                <a:cubicBezTo>
                  <a:pt x="126584" y="668366"/>
                  <a:pt x="123090" y="634706"/>
                  <a:pt x="123090" y="600229"/>
                </a:cubicBezTo>
                <a:cubicBezTo>
                  <a:pt x="123090" y="324416"/>
                  <a:pt x="346680" y="100826"/>
                  <a:pt x="622493" y="100826"/>
                </a:cubicBezTo>
                <a:cubicBezTo>
                  <a:pt x="656970" y="100826"/>
                  <a:pt x="690630" y="104320"/>
                  <a:pt x="723140" y="110972"/>
                </a:cubicBezTo>
                <a:lnTo>
                  <a:pt x="808117" y="137351"/>
                </a:lnTo>
                <a:lnTo>
                  <a:pt x="871215" y="85290"/>
                </a:lnTo>
                <a:cubicBezTo>
                  <a:pt x="950920" y="31443"/>
                  <a:pt x="1047006" y="0"/>
                  <a:pt x="115043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Picture Placeholder 24"/>
          <p:cNvSpPr>
            <a:spLocks noGrp="1"/>
          </p:cNvSpPr>
          <p:nvPr>
            <p:ph type="pic" sz="quarter" idx="14"/>
          </p:nvPr>
        </p:nvSpPr>
        <p:spPr>
          <a:xfrm>
            <a:off x="3759200" y="2542734"/>
            <a:ext cx="1772530" cy="1772530"/>
          </a:xfrm>
          <a:custGeom>
            <a:avLst/>
            <a:gdLst>
              <a:gd name="connsiteX0" fmla="*/ 886265 w 1772530"/>
              <a:gd name="connsiteY0" fmla="*/ 0 h 1772530"/>
              <a:gd name="connsiteX1" fmla="*/ 1772530 w 1772530"/>
              <a:gd name="connsiteY1" fmla="*/ 886265 h 1772530"/>
              <a:gd name="connsiteX2" fmla="*/ 886265 w 1772530"/>
              <a:gd name="connsiteY2" fmla="*/ 1772530 h 1772530"/>
              <a:gd name="connsiteX3" fmla="*/ 0 w 1772530"/>
              <a:gd name="connsiteY3" fmla="*/ 886265 h 1772530"/>
              <a:gd name="connsiteX4" fmla="*/ 886265 w 1772530"/>
              <a:gd name="connsiteY4" fmla="*/ 0 h 1772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2530" h="1772530">
                <a:moveTo>
                  <a:pt x="886265" y="0"/>
                </a:moveTo>
                <a:cubicBezTo>
                  <a:pt x="1375736" y="0"/>
                  <a:pt x="1772530" y="396794"/>
                  <a:pt x="1772530" y="886265"/>
                </a:cubicBezTo>
                <a:cubicBezTo>
                  <a:pt x="1772530" y="1375736"/>
                  <a:pt x="1375736" y="1772530"/>
                  <a:pt x="886265" y="1772530"/>
                </a:cubicBezTo>
                <a:cubicBezTo>
                  <a:pt x="396794" y="1772530"/>
                  <a:pt x="0" y="1375736"/>
                  <a:pt x="0" y="886265"/>
                </a:cubicBezTo>
                <a:cubicBezTo>
                  <a:pt x="0" y="396794"/>
                  <a:pt x="396794" y="0"/>
                  <a:pt x="886265" y="0"/>
                </a:cubicBezTo>
                <a:close/>
              </a:path>
            </a:pathLst>
          </a:custGeom>
          <a:solidFill>
            <a:schemeClr val="bg1">
              <a:lumMod val="85000"/>
            </a:schemeClr>
          </a:solidFill>
        </p:spPr>
        <p:txBody>
          <a:bodyPr wrap="square">
            <a:noAutofit/>
          </a:bodyPr>
          <a:lstStyle/>
          <a:p>
            <a:r>
              <a:rPr lang="fr-FR"/>
              <a:t>Cliquez sur l'icône pour ajouter une image</a:t>
            </a:r>
            <a:endParaRPr lang="en-AU"/>
          </a:p>
        </p:txBody>
      </p:sp>
      <p:sp>
        <p:nvSpPr>
          <p:cNvPr id="26" name="Freeform 25"/>
          <p:cNvSpPr/>
          <p:nvPr/>
        </p:nvSpPr>
        <p:spPr>
          <a:xfrm>
            <a:off x="9562151" y="2453684"/>
            <a:ext cx="1964841" cy="1945159"/>
          </a:xfrm>
          <a:custGeom>
            <a:avLst/>
            <a:gdLst>
              <a:gd name="connsiteX0" fmla="*/ 1150436 w 1964841"/>
              <a:gd name="connsiteY0" fmla="*/ 0 h 1945159"/>
              <a:gd name="connsiteX1" fmla="*/ 1610594 w 1964841"/>
              <a:gd name="connsiteY1" fmla="*/ 305013 h 1945159"/>
              <a:gd name="connsiteX2" fmla="*/ 1633316 w 1964841"/>
              <a:gd name="connsiteY2" fmla="*/ 378214 h 1945159"/>
              <a:gd name="connsiteX3" fmla="*/ 1659828 w 1964841"/>
              <a:gd name="connsiteY3" fmla="*/ 386444 h 1945159"/>
              <a:gd name="connsiteX4" fmla="*/ 1964841 w 1964841"/>
              <a:gd name="connsiteY4" fmla="*/ 846601 h 1945159"/>
              <a:gd name="connsiteX5" fmla="*/ 1925596 w 1964841"/>
              <a:gd name="connsiteY5" fmla="*/ 1040991 h 1945159"/>
              <a:gd name="connsiteX6" fmla="*/ 1919536 w 1964841"/>
              <a:gd name="connsiteY6" fmla="*/ 1052155 h 1945159"/>
              <a:gd name="connsiteX7" fmla="*/ 1920944 w 1964841"/>
              <a:gd name="connsiteY7" fmla="*/ 1059512 h 1945159"/>
              <a:gd name="connsiteX8" fmla="*/ 1924956 w 1964841"/>
              <a:gd name="connsiteY8" fmla="*/ 1123118 h 1945159"/>
              <a:gd name="connsiteX9" fmla="*/ 1778684 w 1964841"/>
              <a:gd name="connsiteY9" fmla="*/ 1476249 h 1945159"/>
              <a:gd name="connsiteX10" fmla="*/ 1761362 w 1964841"/>
              <a:gd name="connsiteY10" fmla="*/ 1490542 h 1945159"/>
              <a:gd name="connsiteX11" fmla="*/ 1757309 w 1964841"/>
              <a:gd name="connsiteY11" fmla="*/ 1530745 h 1945159"/>
              <a:gd name="connsiteX12" fmla="*/ 1268052 w 1964841"/>
              <a:gd name="connsiteY12" fmla="*/ 1929501 h 1945159"/>
              <a:gd name="connsiteX13" fmla="*/ 1073662 w 1964841"/>
              <a:gd name="connsiteY13" fmla="*/ 1890256 h 1945159"/>
              <a:gd name="connsiteX14" fmla="*/ 1039885 w 1964841"/>
              <a:gd name="connsiteY14" fmla="*/ 1871923 h 1945159"/>
              <a:gd name="connsiteX15" fmla="*/ 998147 w 1964841"/>
              <a:gd name="connsiteY15" fmla="*/ 1895913 h 1945159"/>
              <a:gd name="connsiteX16" fmla="*/ 781635 w 1964841"/>
              <a:gd name="connsiteY16" fmla="*/ 1945159 h 1945159"/>
              <a:gd name="connsiteX17" fmla="*/ 321477 w 1964841"/>
              <a:gd name="connsiteY17" fmla="*/ 1640147 h 1945159"/>
              <a:gd name="connsiteX18" fmla="*/ 300660 w 1964841"/>
              <a:gd name="connsiteY18" fmla="*/ 1573084 h 1945159"/>
              <a:gd name="connsiteX19" fmla="*/ 220182 w 1964841"/>
              <a:gd name="connsiteY19" fmla="*/ 1529402 h 1945159"/>
              <a:gd name="connsiteX20" fmla="*/ 0 w 1964841"/>
              <a:gd name="connsiteY20" fmla="*/ 1115289 h 1945159"/>
              <a:gd name="connsiteX21" fmla="*/ 146272 w 1964841"/>
              <a:gd name="connsiteY21" fmla="*/ 762158 h 1945159"/>
              <a:gd name="connsiteX22" fmla="*/ 151038 w 1964841"/>
              <a:gd name="connsiteY22" fmla="*/ 758225 h 1945159"/>
              <a:gd name="connsiteX23" fmla="*/ 133236 w 1964841"/>
              <a:gd name="connsiteY23" fmla="*/ 700876 h 1945159"/>
              <a:gd name="connsiteX24" fmla="*/ 123090 w 1964841"/>
              <a:gd name="connsiteY24" fmla="*/ 600229 h 1945159"/>
              <a:gd name="connsiteX25" fmla="*/ 622493 w 1964841"/>
              <a:gd name="connsiteY25" fmla="*/ 100826 h 1945159"/>
              <a:gd name="connsiteX26" fmla="*/ 723140 w 1964841"/>
              <a:gd name="connsiteY26" fmla="*/ 110972 h 1945159"/>
              <a:gd name="connsiteX27" fmla="*/ 808117 w 1964841"/>
              <a:gd name="connsiteY27" fmla="*/ 137351 h 1945159"/>
              <a:gd name="connsiteX28" fmla="*/ 871215 w 1964841"/>
              <a:gd name="connsiteY28" fmla="*/ 85290 h 1945159"/>
              <a:gd name="connsiteX29" fmla="*/ 1150436 w 1964841"/>
              <a:gd name="connsiteY29" fmla="*/ 0 h 194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64841" h="1945159">
                <a:moveTo>
                  <a:pt x="1150436" y="0"/>
                </a:moveTo>
                <a:cubicBezTo>
                  <a:pt x="1357296" y="0"/>
                  <a:pt x="1534780" y="125770"/>
                  <a:pt x="1610594" y="305013"/>
                </a:cubicBezTo>
                <a:lnTo>
                  <a:pt x="1633316" y="378214"/>
                </a:lnTo>
                <a:lnTo>
                  <a:pt x="1659828" y="386444"/>
                </a:lnTo>
                <a:cubicBezTo>
                  <a:pt x="1839072" y="462257"/>
                  <a:pt x="1964841" y="639741"/>
                  <a:pt x="1964841" y="846601"/>
                </a:cubicBezTo>
                <a:cubicBezTo>
                  <a:pt x="1964841" y="915554"/>
                  <a:pt x="1950867" y="981244"/>
                  <a:pt x="1925596" y="1040991"/>
                </a:cubicBezTo>
                <a:lnTo>
                  <a:pt x="1919536" y="1052155"/>
                </a:lnTo>
                <a:lnTo>
                  <a:pt x="1920944" y="1059512"/>
                </a:lnTo>
                <a:cubicBezTo>
                  <a:pt x="1923591" y="1080341"/>
                  <a:pt x="1924956" y="1101570"/>
                  <a:pt x="1924956" y="1123118"/>
                </a:cubicBezTo>
                <a:cubicBezTo>
                  <a:pt x="1924956" y="1261025"/>
                  <a:pt x="1869059" y="1385875"/>
                  <a:pt x="1778684" y="1476249"/>
                </a:cubicBezTo>
                <a:lnTo>
                  <a:pt x="1761362" y="1490542"/>
                </a:lnTo>
                <a:lnTo>
                  <a:pt x="1757309" y="1530745"/>
                </a:lnTo>
                <a:cubicBezTo>
                  <a:pt x="1710742" y="1758315"/>
                  <a:pt x="1509388" y="1929501"/>
                  <a:pt x="1268052" y="1929501"/>
                </a:cubicBezTo>
                <a:cubicBezTo>
                  <a:pt x="1199099" y="1929501"/>
                  <a:pt x="1133410" y="1915527"/>
                  <a:pt x="1073662" y="1890256"/>
                </a:cubicBezTo>
                <a:lnTo>
                  <a:pt x="1039885" y="1871923"/>
                </a:lnTo>
                <a:lnTo>
                  <a:pt x="998147" y="1895913"/>
                </a:lnTo>
                <a:cubicBezTo>
                  <a:pt x="932649" y="1927473"/>
                  <a:pt x="859208" y="1945159"/>
                  <a:pt x="781635" y="1945159"/>
                </a:cubicBezTo>
                <a:cubicBezTo>
                  <a:pt x="574775" y="1945159"/>
                  <a:pt x="397291" y="1819390"/>
                  <a:pt x="321477" y="1640147"/>
                </a:cubicBezTo>
                <a:lnTo>
                  <a:pt x="300660" y="1573084"/>
                </a:lnTo>
                <a:lnTo>
                  <a:pt x="220182" y="1529402"/>
                </a:lnTo>
                <a:cubicBezTo>
                  <a:pt x="87340" y="1439656"/>
                  <a:pt x="0" y="1287672"/>
                  <a:pt x="0" y="1115289"/>
                </a:cubicBezTo>
                <a:cubicBezTo>
                  <a:pt x="0" y="977383"/>
                  <a:pt x="55897" y="852532"/>
                  <a:pt x="146272" y="762158"/>
                </a:cubicBezTo>
                <a:lnTo>
                  <a:pt x="151038" y="758225"/>
                </a:lnTo>
                <a:lnTo>
                  <a:pt x="133236" y="700876"/>
                </a:lnTo>
                <a:cubicBezTo>
                  <a:pt x="126584" y="668366"/>
                  <a:pt x="123090" y="634706"/>
                  <a:pt x="123090" y="600229"/>
                </a:cubicBezTo>
                <a:cubicBezTo>
                  <a:pt x="123090" y="324416"/>
                  <a:pt x="346680" y="100826"/>
                  <a:pt x="622493" y="100826"/>
                </a:cubicBezTo>
                <a:cubicBezTo>
                  <a:pt x="656970" y="100826"/>
                  <a:pt x="690630" y="104320"/>
                  <a:pt x="723140" y="110972"/>
                </a:cubicBezTo>
                <a:lnTo>
                  <a:pt x="808117" y="137351"/>
                </a:lnTo>
                <a:lnTo>
                  <a:pt x="871215" y="85290"/>
                </a:lnTo>
                <a:cubicBezTo>
                  <a:pt x="950920" y="31443"/>
                  <a:pt x="1047006" y="0"/>
                  <a:pt x="115043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Picture Placeholder 26"/>
          <p:cNvSpPr>
            <a:spLocks noGrp="1"/>
          </p:cNvSpPr>
          <p:nvPr>
            <p:ph type="pic" sz="quarter" idx="15"/>
          </p:nvPr>
        </p:nvSpPr>
        <p:spPr>
          <a:xfrm>
            <a:off x="9658306" y="2539998"/>
            <a:ext cx="1772530" cy="1772530"/>
          </a:xfrm>
          <a:custGeom>
            <a:avLst/>
            <a:gdLst>
              <a:gd name="connsiteX0" fmla="*/ 886265 w 1772530"/>
              <a:gd name="connsiteY0" fmla="*/ 0 h 1772530"/>
              <a:gd name="connsiteX1" fmla="*/ 1772530 w 1772530"/>
              <a:gd name="connsiteY1" fmla="*/ 886265 h 1772530"/>
              <a:gd name="connsiteX2" fmla="*/ 886265 w 1772530"/>
              <a:gd name="connsiteY2" fmla="*/ 1772530 h 1772530"/>
              <a:gd name="connsiteX3" fmla="*/ 0 w 1772530"/>
              <a:gd name="connsiteY3" fmla="*/ 886265 h 1772530"/>
              <a:gd name="connsiteX4" fmla="*/ 886265 w 1772530"/>
              <a:gd name="connsiteY4" fmla="*/ 0 h 1772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2530" h="1772530">
                <a:moveTo>
                  <a:pt x="886265" y="0"/>
                </a:moveTo>
                <a:cubicBezTo>
                  <a:pt x="1375736" y="0"/>
                  <a:pt x="1772530" y="396794"/>
                  <a:pt x="1772530" y="886265"/>
                </a:cubicBezTo>
                <a:cubicBezTo>
                  <a:pt x="1772530" y="1375736"/>
                  <a:pt x="1375736" y="1772530"/>
                  <a:pt x="886265" y="1772530"/>
                </a:cubicBezTo>
                <a:cubicBezTo>
                  <a:pt x="396794" y="1772530"/>
                  <a:pt x="0" y="1375736"/>
                  <a:pt x="0" y="886265"/>
                </a:cubicBezTo>
                <a:cubicBezTo>
                  <a:pt x="0" y="396794"/>
                  <a:pt x="396794" y="0"/>
                  <a:pt x="886265" y="0"/>
                </a:cubicBezTo>
                <a:close/>
              </a:path>
            </a:pathLst>
          </a:custGeom>
          <a:solidFill>
            <a:schemeClr val="bg1">
              <a:lumMod val="85000"/>
            </a:schemeClr>
          </a:solidFill>
        </p:spPr>
        <p:txBody>
          <a:bodyPr wrap="square">
            <a:noAutofit/>
          </a:bodyPr>
          <a:lstStyle/>
          <a:p>
            <a:r>
              <a:rPr lang="fr-FR"/>
              <a:t>Cliquez sur l'icône pour ajouter une image</a:t>
            </a:r>
            <a:endParaRPr lang="en-AU" dirty="0"/>
          </a:p>
        </p:txBody>
      </p:sp>
      <p:sp>
        <p:nvSpPr>
          <p:cNvPr id="28" name="Freeform 27"/>
          <p:cNvSpPr/>
          <p:nvPr/>
        </p:nvSpPr>
        <p:spPr>
          <a:xfrm>
            <a:off x="6612598" y="2456420"/>
            <a:ext cx="1964841" cy="1945159"/>
          </a:xfrm>
          <a:custGeom>
            <a:avLst/>
            <a:gdLst>
              <a:gd name="connsiteX0" fmla="*/ 1150436 w 1964841"/>
              <a:gd name="connsiteY0" fmla="*/ 0 h 1945159"/>
              <a:gd name="connsiteX1" fmla="*/ 1610594 w 1964841"/>
              <a:gd name="connsiteY1" fmla="*/ 305013 h 1945159"/>
              <a:gd name="connsiteX2" fmla="*/ 1633316 w 1964841"/>
              <a:gd name="connsiteY2" fmla="*/ 378214 h 1945159"/>
              <a:gd name="connsiteX3" fmla="*/ 1659828 w 1964841"/>
              <a:gd name="connsiteY3" fmla="*/ 386444 h 1945159"/>
              <a:gd name="connsiteX4" fmla="*/ 1964841 w 1964841"/>
              <a:gd name="connsiteY4" fmla="*/ 846601 h 1945159"/>
              <a:gd name="connsiteX5" fmla="*/ 1925596 w 1964841"/>
              <a:gd name="connsiteY5" fmla="*/ 1040991 h 1945159"/>
              <a:gd name="connsiteX6" fmla="*/ 1919536 w 1964841"/>
              <a:gd name="connsiteY6" fmla="*/ 1052155 h 1945159"/>
              <a:gd name="connsiteX7" fmla="*/ 1920944 w 1964841"/>
              <a:gd name="connsiteY7" fmla="*/ 1059512 h 1945159"/>
              <a:gd name="connsiteX8" fmla="*/ 1924956 w 1964841"/>
              <a:gd name="connsiteY8" fmla="*/ 1123118 h 1945159"/>
              <a:gd name="connsiteX9" fmla="*/ 1778684 w 1964841"/>
              <a:gd name="connsiteY9" fmla="*/ 1476249 h 1945159"/>
              <a:gd name="connsiteX10" fmla="*/ 1761362 w 1964841"/>
              <a:gd name="connsiteY10" fmla="*/ 1490542 h 1945159"/>
              <a:gd name="connsiteX11" fmla="*/ 1757309 w 1964841"/>
              <a:gd name="connsiteY11" fmla="*/ 1530745 h 1945159"/>
              <a:gd name="connsiteX12" fmla="*/ 1268052 w 1964841"/>
              <a:gd name="connsiteY12" fmla="*/ 1929501 h 1945159"/>
              <a:gd name="connsiteX13" fmla="*/ 1073662 w 1964841"/>
              <a:gd name="connsiteY13" fmla="*/ 1890256 h 1945159"/>
              <a:gd name="connsiteX14" fmla="*/ 1039885 w 1964841"/>
              <a:gd name="connsiteY14" fmla="*/ 1871923 h 1945159"/>
              <a:gd name="connsiteX15" fmla="*/ 998147 w 1964841"/>
              <a:gd name="connsiteY15" fmla="*/ 1895913 h 1945159"/>
              <a:gd name="connsiteX16" fmla="*/ 781635 w 1964841"/>
              <a:gd name="connsiteY16" fmla="*/ 1945159 h 1945159"/>
              <a:gd name="connsiteX17" fmla="*/ 321477 w 1964841"/>
              <a:gd name="connsiteY17" fmla="*/ 1640147 h 1945159"/>
              <a:gd name="connsiteX18" fmla="*/ 300660 w 1964841"/>
              <a:gd name="connsiteY18" fmla="*/ 1573084 h 1945159"/>
              <a:gd name="connsiteX19" fmla="*/ 220182 w 1964841"/>
              <a:gd name="connsiteY19" fmla="*/ 1529402 h 1945159"/>
              <a:gd name="connsiteX20" fmla="*/ 0 w 1964841"/>
              <a:gd name="connsiteY20" fmla="*/ 1115289 h 1945159"/>
              <a:gd name="connsiteX21" fmla="*/ 146272 w 1964841"/>
              <a:gd name="connsiteY21" fmla="*/ 762158 h 1945159"/>
              <a:gd name="connsiteX22" fmla="*/ 151038 w 1964841"/>
              <a:gd name="connsiteY22" fmla="*/ 758225 h 1945159"/>
              <a:gd name="connsiteX23" fmla="*/ 133236 w 1964841"/>
              <a:gd name="connsiteY23" fmla="*/ 700876 h 1945159"/>
              <a:gd name="connsiteX24" fmla="*/ 123090 w 1964841"/>
              <a:gd name="connsiteY24" fmla="*/ 600229 h 1945159"/>
              <a:gd name="connsiteX25" fmla="*/ 622493 w 1964841"/>
              <a:gd name="connsiteY25" fmla="*/ 100826 h 1945159"/>
              <a:gd name="connsiteX26" fmla="*/ 723140 w 1964841"/>
              <a:gd name="connsiteY26" fmla="*/ 110972 h 1945159"/>
              <a:gd name="connsiteX27" fmla="*/ 808117 w 1964841"/>
              <a:gd name="connsiteY27" fmla="*/ 137351 h 1945159"/>
              <a:gd name="connsiteX28" fmla="*/ 871215 w 1964841"/>
              <a:gd name="connsiteY28" fmla="*/ 85290 h 1945159"/>
              <a:gd name="connsiteX29" fmla="*/ 1150436 w 1964841"/>
              <a:gd name="connsiteY29" fmla="*/ 0 h 194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64841" h="1945159">
                <a:moveTo>
                  <a:pt x="1150436" y="0"/>
                </a:moveTo>
                <a:cubicBezTo>
                  <a:pt x="1357296" y="0"/>
                  <a:pt x="1534780" y="125770"/>
                  <a:pt x="1610594" y="305013"/>
                </a:cubicBezTo>
                <a:lnTo>
                  <a:pt x="1633316" y="378214"/>
                </a:lnTo>
                <a:lnTo>
                  <a:pt x="1659828" y="386444"/>
                </a:lnTo>
                <a:cubicBezTo>
                  <a:pt x="1839072" y="462257"/>
                  <a:pt x="1964841" y="639741"/>
                  <a:pt x="1964841" y="846601"/>
                </a:cubicBezTo>
                <a:cubicBezTo>
                  <a:pt x="1964841" y="915554"/>
                  <a:pt x="1950867" y="981244"/>
                  <a:pt x="1925596" y="1040991"/>
                </a:cubicBezTo>
                <a:lnTo>
                  <a:pt x="1919536" y="1052155"/>
                </a:lnTo>
                <a:lnTo>
                  <a:pt x="1920944" y="1059512"/>
                </a:lnTo>
                <a:cubicBezTo>
                  <a:pt x="1923591" y="1080341"/>
                  <a:pt x="1924956" y="1101570"/>
                  <a:pt x="1924956" y="1123118"/>
                </a:cubicBezTo>
                <a:cubicBezTo>
                  <a:pt x="1924956" y="1261025"/>
                  <a:pt x="1869059" y="1385875"/>
                  <a:pt x="1778684" y="1476249"/>
                </a:cubicBezTo>
                <a:lnTo>
                  <a:pt x="1761362" y="1490542"/>
                </a:lnTo>
                <a:lnTo>
                  <a:pt x="1757309" y="1530745"/>
                </a:lnTo>
                <a:cubicBezTo>
                  <a:pt x="1710742" y="1758315"/>
                  <a:pt x="1509388" y="1929501"/>
                  <a:pt x="1268052" y="1929501"/>
                </a:cubicBezTo>
                <a:cubicBezTo>
                  <a:pt x="1199099" y="1929501"/>
                  <a:pt x="1133410" y="1915527"/>
                  <a:pt x="1073662" y="1890256"/>
                </a:cubicBezTo>
                <a:lnTo>
                  <a:pt x="1039885" y="1871923"/>
                </a:lnTo>
                <a:lnTo>
                  <a:pt x="998147" y="1895913"/>
                </a:lnTo>
                <a:cubicBezTo>
                  <a:pt x="932649" y="1927473"/>
                  <a:pt x="859208" y="1945159"/>
                  <a:pt x="781635" y="1945159"/>
                </a:cubicBezTo>
                <a:cubicBezTo>
                  <a:pt x="574775" y="1945159"/>
                  <a:pt x="397291" y="1819390"/>
                  <a:pt x="321477" y="1640147"/>
                </a:cubicBezTo>
                <a:lnTo>
                  <a:pt x="300660" y="1573084"/>
                </a:lnTo>
                <a:lnTo>
                  <a:pt x="220182" y="1529402"/>
                </a:lnTo>
                <a:cubicBezTo>
                  <a:pt x="87340" y="1439656"/>
                  <a:pt x="0" y="1287672"/>
                  <a:pt x="0" y="1115289"/>
                </a:cubicBezTo>
                <a:cubicBezTo>
                  <a:pt x="0" y="977383"/>
                  <a:pt x="55897" y="852532"/>
                  <a:pt x="146272" y="762158"/>
                </a:cubicBezTo>
                <a:lnTo>
                  <a:pt x="151038" y="758225"/>
                </a:lnTo>
                <a:lnTo>
                  <a:pt x="133236" y="700876"/>
                </a:lnTo>
                <a:cubicBezTo>
                  <a:pt x="126584" y="668366"/>
                  <a:pt x="123090" y="634706"/>
                  <a:pt x="123090" y="600229"/>
                </a:cubicBezTo>
                <a:cubicBezTo>
                  <a:pt x="123090" y="324416"/>
                  <a:pt x="346680" y="100826"/>
                  <a:pt x="622493" y="100826"/>
                </a:cubicBezTo>
                <a:cubicBezTo>
                  <a:pt x="656970" y="100826"/>
                  <a:pt x="690630" y="104320"/>
                  <a:pt x="723140" y="110972"/>
                </a:cubicBezTo>
                <a:lnTo>
                  <a:pt x="808117" y="137351"/>
                </a:lnTo>
                <a:lnTo>
                  <a:pt x="871215" y="85290"/>
                </a:lnTo>
                <a:cubicBezTo>
                  <a:pt x="950920" y="31443"/>
                  <a:pt x="1047006" y="0"/>
                  <a:pt x="115043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Picture Placeholder 28"/>
          <p:cNvSpPr>
            <a:spLocks noGrp="1"/>
          </p:cNvSpPr>
          <p:nvPr>
            <p:ph type="pic" sz="quarter" idx="16"/>
          </p:nvPr>
        </p:nvSpPr>
        <p:spPr>
          <a:xfrm>
            <a:off x="6708753" y="2542734"/>
            <a:ext cx="1772530" cy="1772530"/>
          </a:xfrm>
          <a:custGeom>
            <a:avLst/>
            <a:gdLst>
              <a:gd name="connsiteX0" fmla="*/ 886265 w 1772530"/>
              <a:gd name="connsiteY0" fmla="*/ 0 h 1772530"/>
              <a:gd name="connsiteX1" fmla="*/ 1772530 w 1772530"/>
              <a:gd name="connsiteY1" fmla="*/ 886265 h 1772530"/>
              <a:gd name="connsiteX2" fmla="*/ 886265 w 1772530"/>
              <a:gd name="connsiteY2" fmla="*/ 1772530 h 1772530"/>
              <a:gd name="connsiteX3" fmla="*/ 0 w 1772530"/>
              <a:gd name="connsiteY3" fmla="*/ 886265 h 1772530"/>
              <a:gd name="connsiteX4" fmla="*/ 886265 w 1772530"/>
              <a:gd name="connsiteY4" fmla="*/ 0 h 1772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2530" h="1772530">
                <a:moveTo>
                  <a:pt x="886265" y="0"/>
                </a:moveTo>
                <a:cubicBezTo>
                  <a:pt x="1375736" y="0"/>
                  <a:pt x="1772530" y="396794"/>
                  <a:pt x="1772530" y="886265"/>
                </a:cubicBezTo>
                <a:cubicBezTo>
                  <a:pt x="1772530" y="1375736"/>
                  <a:pt x="1375736" y="1772530"/>
                  <a:pt x="886265" y="1772530"/>
                </a:cubicBezTo>
                <a:cubicBezTo>
                  <a:pt x="396794" y="1772530"/>
                  <a:pt x="0" y="1375736"/>
                  <a:pt x="0" y="886265"/>
                </a:cubicBezTo>
                <a:cubicBezTo>
                  <a:pt x="0" y="396794"/>
                  <a:pt x="396794" y="0"/>
                  <a:pt x="886265" y="0"/>
                </a:cubicBezTo>
                <a:close/>
              </a:path>
            </a:pathLst>
          </a:custGeom>
          <a:solidFill>
            <a:schemeClr val="bg1">
              <a:lumMod val="85000"/>
            </a:schemeClr>
          </a:solidFill>
        </p:spPr>
        <p:txBody>
          <a:bodyPr wrap="square">
            <a:noAutofit/>
          </a:bodyPr>
          <a:lstStyle/>
          <a:p>
            <a:r>
              <a:rPr lang="fr-FR"/>
              <a:t>Cliquez sur l'icône pour ajouter une image</a:t>
            </a:r>
            <a:endParaRPr lang="en-AU" dirty="0"/>
          </a:p>
        </p:txBody>
      </p:sp>
      <p:sp>
        <p:nvSpPr>
          <p:cNvPr id="15" name="Text Placeholder 21"/>
          <p:cNvSpPr>
            <a:spLocks noGrp="1"/>
          </p:cNvSpPr>
          <p:nvPr>
            <p:ph type="body" sz="quarter" idx="20"/>
          </p:nvPr>
        </p:nvSpPr>
        <p:spPr>
          <a:xfrm>
            <a:off x="713492" y="4547044"/>
            <a:ext cx="1814513" cy="256811"/>
          </a:xfrm>
        </p:spPr>
        <p:txBody>
          <a:bodyPr/>
          <a:lstStyle>
            <a:lvl1pPr algn="ctr">
              <a:defRPr>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16" name="Text Placeholder 21"/>
          <p:cNvSpPr>
            <a:spLocks noGrp="1"/>
          </p:cNvSpPr>
          <p:nvPr>
            <p:ph type="body" sz="quarter" idx="29"/>
          </p:nvPr>
        </p:nvSpPr>
        <p:spPr>
          <a:xfrm>
            <a:off x="713492" y="4853748"/>
            <a:ext cx="1814513" cy="1304045"/>
          </a:xfrm>
        </p:spPr>
        <p:txBody>
          <a:bodyPr>
            <a:normAutofit/>
          </a:bodyPr>
          <a:lstStyle>
            <a:lvl1pPr algn="ct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18" name="Text Placeholder 21"/>
          <p:cNvSpPr>
            <a:spLocks noGrp="1"/>
          </p:cNvSpPr>
          <p:nvPr>
            <p:ph type="body" sz="quarter" idx="30"/>
          </p:nvPr>
        </p:nvSpPr>
        <p:spPr>
          <a:xfrm>
            <a:off x="3717217" y="4547044"/>
            <a:ext cx="1814513" cy="256811"/>
          </a:xfrm>
        </p:spPr>
        <p:txBody>
          <a:bodyPr/>
          <a:lstStyle>
            <a:lvl1pPr algn="ctr">
              <a:defRPr>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19" name="Text Placeholder 21"/>
          <p:cNvSpPr>
            <a:spLocks noGrp="1"/>
          </p:cNvSpPr>
          <p:nvPr>
            <p:ph type="body" sz="quarter" idx="31"/>
          </p:nvPr>
        </p:nvSpPr>
        <p:spPr>
          <a:xfrm>
            <a:off x="3717217" y="4853748"/>
            <a:ext cx="1814513" cy="1304045"/>
          </a:xfrm>
        </p:spPr>
        <p:txBody>
          <a:bodyPr>
            <a:normAutofit/>
          </a:bodyPr>
          <a:lstStyle>
            <a:lvl1pPr algn="ct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0" name="Text Placeholder 21"/>
          <p:cNvSpPr>
            <a:spLocks noGrp="1"/>
          </p:cNvSpPr>
          <p:nvPr>
            <p:ph type="body" sz="quarter" idx="32"/>
          </p:nvPr>
        </p:nvSpPr>
        <p:spPr>
          <a:xfrm>
            <a:off x="6720942" y="4547044"/>
            <a:ext cx="1814513" cy="256811"/>
          </a:xfrm>
        </p:spPr>
        <p:txBody>
          <a:bodyPr/>
          <a:lstStyle>
            <a:lvl1pPr algn="ctr">
              <a:defRPr>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1" name="Text Placeholder 21"/>
          <p:cNvSpPr>
            <a:spLocks noGrp="1"/>
          </p:cNvSpPr>
          <p:nvPr>
            <p:ph type="body" sz="quarter" idx="33"/>
          </p:nvPr>
        </p:nvSpPr>
        <p:spPr>
          <a:xfrm>
            <a:off x="6720942" y="4853748"/>
            <a:ext cx="1814513" cy="1304045"/>
          </a:xfrm>
        </p:spPr>
        <p:txBody>
          <a:bodyPr>
            <a:normAutofit/>
          </a:bodyPr>
          <a:lstStyle>
            <a:lvl1pPr algn="ct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2" name="Text Placeholder 21"/>
          <p:cNvSpPr>
            <a:spLocks noGrp="1"/>
          </p:cNvSpPr>
          <p:nvPr>
            <p:ph type="body" sz="quarter" idx="34"/>
          </p:nvPr>
        </p:nvSpPr>
        <p:spPr>
          <a:xfrm>
            <a:off x="9724667" y="4546572"/>
            <a:ext cx="1814513" cy="256811"/>
          </a:xfrm>
        </p:spPr>
        <p:txBody>
          <a:bodyPr/>
          <a:lstStyle>
            <a:lvl1pPr algn="ctr">
              <a:defRPr>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30" name="Text Placeholder 21"/>
          <p:cNvSpPr>
            <a:spLocks noGrp="1"/>
          </p:cNvSpPr>
          <p:nvPr>
            <p:ph type="body" sz="quarter" idx="35"/>
          </p:nvPr>
        </p:nvSpPr>
        <p:spPr>
          <a:xfrm>
            <a:off x="9724667" y="4853276"/>
            <a:ext cx="1814513" cy="1304045"/>
          </a:xfrm>
        </p:spPr>
        <p:txBody>
          <a:bodyPr>
            <a:normAutofit/>
          </a:bodyPr>
          <a:lstStyle>
            <a:lvl1pPr algn="ct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Tree>
    <p:extLst>
      <p:ext uri="{BB962C8B-B14F-4D97-AF65-F5344CB8AC3E}">
        <p14:creationId xmlns:p14="http://schemas.microsoft.com/office/powerpoint/2010/main" val="265286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anim calcmode="lin" valueType="num">
                                      <p:cBhvr>
                                        <p:cTn id="12"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p:cTn id="21" dur="500" fill="hold"/>
                                        <p:tgtEl>
                                          <p:spTgt spid="17"/>
                                        </p:tgtEl>
                                        <p:attrNameLst>
                                          <p:attrName>ppt_w</p:attrName>
                                        </p:attrNameLst>
                                      </p:cBhvr>
                                      <p:tavLst>
                                        <p:tav tm="0">
                                          <p:val>
                                            <p:fltVal val="0"/>
                                          </p:val>
                                        </p:tav>
                                        <p:tav tm="100000">
                                          <p:val>
                                            <p:strVal val="#ppt_w"/>
                                          </p:val>
                                        </p:tav>
                                      </p:tavLst>
                                    </p:anim>
                                    <p:anim calcmode="lin" valueType="num">
                                      <p:cBhvr>
                                        <p:cTn id="22" dur="500" fill="hold"/>
                                        <p:tgtEl>
                                          <p:spTgt spid="17"/>
                                        </p:tgtEl>
                                        <p:attrNameLst>
                                          <p:attrName>ppt_h</p:attrName>
                                        </p:attrNameLst>
                                      </p:cBhvr>
                                      <p:tavLst>
                                        <p:tav tm="0">
                                          <p:val>
                                            <p:fltVal val="0"/>
                                          </p:val>
                                        </p:tav>
                                        <p:tav tm="100000">
                                          <p:val>
                                            <p:strVal val="#ppt_h"/>
                                          </p:val>
                                        </p:tav>
                                      </p:tavLst>
                                    </p:anim>
                                    <p:animEffect transition="in" filter="fade">
                                      <p:cBhvr>
                                        <p:cTn id="23" dur="500"/>
                                        <p:tgtEl>
                                          <p:spTgt spid="17"/>
                                        </p:tgtEl>
                                      </p:cBhvr>
                                    </p:animEffect>
                                  </p:childTnLst>
                                </p:cTn>
                              </p:par>
                            </p:childTnLst>
                          </p:cTn>
                        </p:par>
                        <p:par>
                          <p:cTn id="24" fill="hold">
                            <p:stCondLst>
                              <p:cond delay="2000"/>
                            </p:stCondLst>
                            <p:childTnLst>
                              <p:par>
                                <p:cTn id="25" presetID="53" presetClass="entr" presetSubtype="16" fill="hold" grpId="0" nodeType="afterEffect" nodePh="1">
                                  <p:stCondLst>
                                    <p:cond delay="0"/>
                                  </p:stCondLst>
                                  <p:endCondLst>
                                    <p:cond evt="begin" delay="0">
                                      <p:tn val="25"/>
                                    </p:cond>
                                  </p:endCondLst>
                                  <p:childTnLst>
                                    <p:set>
                                      <p:cBhvr>
                                        <p:cTn id="26" dur="1" fill="hold">
                                          <p:stCondLst>
                                            <p:cond delay="0"/>
                                          </p:stCondLst>
                                        </p:cTn>
                                        <p:tgtEl>
                                          <p:spTgt spid="15">
                                            <p:txEl>
                                              <p:pRg st="0" end="0"/>
                                            </p:txEl>
                                          </p:spTgt>
                                        </p:tgtEl>
                                        <p:attrNameLst>
                                          <p:attrName>style.visibility</p:attrName>
                                        </p:attrNameLst>
                                      </p:cBhvr>
                                      <p:to>
                                        <p:strVal val="visible"/>
                                      </p:to>
                                    </p:set>
                                    <p:anim calcmode="lin" valueType="num">
                                      <p:cBhvr>
                                        <p:cTn id="27"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28"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29" dur="500"/>
                                        <p:tgtEl>
                                          <p:spTgt spid="15">
                                            <p:txEl>
                                              <p:pRg st="0" end="0"/>
                                            </p:txEl>
                                          </p:spTgt>
                                        </p:tgtEl>
                                      </p:cBhvr>
                                    </p:animEffect>
                                  </p:childTnLst>
                                </p:cTn>
                              </p:par>
                            </p:childTnLst>
                          </p:cTn>
                        </p:par>
                        <p:par>
                          <p:cTn id="30" fill="hold">
                            <p:stCondLst>
                              <p:cond delay="2500"/>
                            </p:stCondLst>
                            <p:childTnLst>
                              <p:par>
                                <p:cTn id="31" presetID="42" presetClass="entr" presetSubtype="0" fill="hold" grpId="0" nodeType="afterEffect" nodePh="1">
                                  <p:stCondLst>
                                    <p:cond delay="0"/>
                                  </p:stCondLst>
                                  <p:endCondLst>
                                    <p:cond evt="begin" delay="0">
                                      <p:tn val="31"/>
                                    </p:cond>
                                  </p:endCondLst>
                                  <p:childTnLst>
                                    <p:set>
                                      <p:cBhvr>
                                        <p:cTn id="32" dur="1" fill="hold">
                                          <p:stCondLst>
                                            <p:cond delay="0"/>
                                          </p:stCondLst>
                                        </p:cTn>
                                        <p:tgtEl>
                                          <p:spTgt spid="16">
                                            <p:txEl>
                                              <p:pRg st="0" end="0"/>
                                            </p:txEl>
                                          </p:spTgt>
                                        </p:tgtEl>
                                        <p:attrNameLst>
                                          <p:attrName>style.visibility</p:attrName>
                                        </p:attrNameLst>
                                      </p:cBhvr>
                                      <p:to>
                                        <p:strVal val="visible"/>
                                      </p:to>
                                    </p:set>
                                    <p:animEffect transition="in" filter="fade">
                                      <p:cBhvr>
                                        <p:cTn id="33" dur="500"/>
                                        <p:tgtEl>
                                          <p:spTgt spid="16">
                                            <p:txEl>
                                              <p:pRg st="0" end="0"/>
                                            </p:txEl>
                                          </p:spTgt>
                                        </p:tgtEl>
                                      </p:cBhvr>
                                    </p:animEffect>
                                    <p:anim calcmode="lin" valueType="num">
                                      <p:cBhvr>
                                        <p:cTn id="34"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35" dur="5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par>
                          <p:cTn id="36" fill="hold">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par>
                          <p:cTn id="40" fill="hold">
                            <p:stCondLst>
                              <p:cond delay="3500"/>
                            </p:stCondLst>
                            <p:childTnLst>
                              <p:par>
                                <p:cTn id="41" presetID="53" presetClass="entr" presetSubtype="16" fill="hold" grpId="0" nodeType="after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p:cTn id="43" dur="500" fill="hold"/>
                                        <p:tgtEl>
                                          <p:spTgt spid="25"/>
                                        </p:tgtEl>
                                        <p:attrNameLst>
                                          <p:attrName>ppt_w</p:attrName>
                                        </p:attrNameLst>
                                      </p:cBhvr>
                                      <p:tavLst>
                                        <p:tav tm="0">
                                          <p:val>
                                            <p:fltVal val="0"/>
                                          </p:val>
                                        </p:tav>
                                        <p:tav tm="100000">
                                          <p:val>
                                            <p:strVal val="#ppt_w"/>
                                          </p:val>
                                        </p:tav>
                                      </p:tavLst>
                                    </p:anim>
                                    <p:anim calcmode="lin" valueType="num">
                                      <p:cBhvr>
                                        <p:cTn id="44" dur="500" fill="hold"/>
                                        <p:tgtEl>
                                          <p:spTgt spid="25"/>
                                        </p:tgtEl>
                                        <p:attrNameLst>
                                          <p:attrName>ppt_h</p:attrName>
                                        </p:attrNameLst>
                                      </p:cBhvr>
                                      <p:tavLst>
                                        <p:tav tm="0">
                                          <p:val>
                                            <p:fltVal val="0"/>
                                          </p:val>
                                        </p:tav>
                                        <p:tav tm="100000">
                                          <p:val>
                                            <p:strVal val="#ppt_h"/>
                                          </p:val>
                                        </p:tav>
                                      </p:tavLst>
                                    </p:anim>
                                    <p:animEffect transition="in" filter="fade">
                                      <p:cBhvr>
                                        <p:cTn id="45" dur="500"/>
                                        <p:tgtEl>
                                          <p:spTgt spid="25"/>
                                        </p:tgtEl>
                                      </p:cBhvr>
                                    </p:animEffect>
                                  </p:childTnLst>
                                </p:cTn>
                              </p:par>
                            </p:childTnLst>
                          </p:cTn>
                        </p:par>
                        <p:par>
                          <p:cTn id="46" fill="hold">
                            <p:stCondLst>
                              <p:cond delay="4000"/>
                            </p:stCondLst>
                            <p:childTnLst>
                              <p:par>
                                <p:cTn id="47" presetID="53" presetClass="entr" presetSubtype="16" fill="hold" grpId="0" nodeType="afterEffect" nodePh="1">
                                  <p:stCondLst>
                                    <p:cond delay="0"/>
                                  </p:stCondLst>
                                  <p:endCondLst>
                                    <p:cond evt="begin" delay="0">
                                      <p:tn val="47"/>
                                    </p:cond>
                                  </p:endCondLst>
                                  <p:childTnLst>
                                    <p:set>
                                      <p:cBhvr>
                                        <p:cTn id="48" dur="1" fill="hold">
                                          <p:stCondLst>
                                            <p:cond delay="0"/>
                                          </p:stCondLst>
                                        </p:cTn>
                                        <p:tgtEl>
                                          <p:spTgt spid="18">
                                            <p:txEl>
                                              <p:pRg st="0" end="0"/>
                                            </p:txEl>
                                          </p:spTgt>
                                        </p:tgtEl>
                                        <p:attrNameLst>
                                          <p:attrName>style.visibility</p:attrName>
                                        </p:attrNameLst>
                                      </p:cBhvr>
                                      <p:to>
                                        <p:strVal val="visible"/>
                                      </p:to>
                                    </p:set>
                                    <p:anim calcmode="lin" valueType="num">
                                      <p:cBhvr>
                                        <p:cTn id="49"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50"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51" dur="500"/>
                                        <p:tgtEl>
                                          <p:spTgt spid="18">
                                            <p:txEl>
                                              <p:pRg st="0" end="0"/>
                                            </p:txEl>
                                          </p:spTgt>
                                        </p:tgtEl>
                                      </p:cBhvr>
                                    </p:animEffect>
                                  </p:childTnLst>
                                </p:cTn>
                              </p:par>
                            </p:childTnLst>
                          </p:cTn>
                        </p:par>
                        <p:par>
                          <p:cTn id="52" fill="hold">
                            <p:stCondLst>
                              <p:cond delay="4500"/>
                            </p:stCondLst>
                            <p:childTnLst>
                              <p:par>
                                <p:cTn id="53" presetID="42" presetClass="entr" presetSubtype="0" fill="hold" grpId="0" nodeType="afterEffect" nodePh="1">
                                  <p:stCondLst>
                                    <p:cond delay="0"/>
                                  </p:stCondLst>
                                  <p:endCondLst>
                                    <p:cond evt="begin" delay="0">
                                      <p:tn val="53"/>
                                    </p:cond>
                                  </p:endCondLst>
                                  <p:childTnLst>
                                    <p:set>
                                      <p:cBhvr>
                                        <p:cTn id="54" dur="1" fill="hold">
                                          <p:stCondLst>
                                            <p:cond delay="0"/>
                                          </p:stCondLst>
                                        </p:cTn>
                                        <p:tgtEl>
                                          <p:spTgt spid="19">
                                            <p:txEl>
                                              <p:pRg st="0" end="0"/>
                                            </p:txEl>
                                          </p:spTgt>
                                        </p:tgtEl>
                                        <p:attrNameLst>
                                          <p:attrName>style.visibility</p:attrName>
                                        </p:attrNameLst>
                                      </p:cBhvr>
                                      <p:to>
                                        <p:strVal val="visible"/>
                                      </p:to>
                                    </p:set>
                                    <p:animEffect transition="in" filter="fade">
                                      <p:cBhvr>
                                        <p:cTn id="55" dur="500"/>
                                        <p:tgtEl>
                                          <p:spTgt spid="19">
                                            <p:txEl>
                                              <p:pRg st="0" end="0"/>
                                            </p:txEl>
                                          </p:spTgt>
                                        </p:tgtEl>
                                      </p:cBhvr>
                                    </p:animEffect>
                                    <p:anim calcmode="lin" valueType="num">
                                      <p:cBhvr>
                                        <p:cTn id="56"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57" dur="5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par>
                          <p:cTn id="58" fill="hold">
                            <p:stCondLst>
                              <p:cond delay="5000"/>
                            </p:stCondLst>
                            <p:childTnLst>
                              <p:par>
                                <p:cTn id="59" presetID="10" presetClass="entr" presetSubtype="0" fill="hold" grpId="0" nodeType="after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fade">
                                      <p:cBhvr>
                                        <p:cTn id="61" dur="500"/>
                                        <p:tgtEl>
                                          <p:spTgt spid="28"/>
                                        </p:tgtEl>
                                      </p:cBhvr>
                                    </p:animEffect>
                                  </p:childTnLst>
                                </p:cTn>
                              </p:par>
                            </p:childTnLst>
                          </p:cTn>
                        </p:par>
                        <p:par>
                          <p:cTn id="62" fill="hold">
                            <p:stCondLst>
                              <p:cond delay="5500"/>
                            </p:stCondLst>
                            <p:childTnLst>
                              <p:par>
                                <p:cTn id="63" presetID="53" presetClass="entr" presetSubtype="16" fill="hold" grpId="0" nodeType="afterEffect">
                                  <p:stCondLst>
                                    <p:cond delay="0"/>
                                  </p:stCondLst>
                                  <p:childTnLst>
                                    <p:set>
                                      <p:cBhvr>
                                        <p:cTn id="64" dur="1" fill="hold">
                                          <p:stCondLst>
                                            <p:cond delay="0"/>
                                          </p:stCondLst>
                                        </p:cTn>
                                        <p:tgtEl>
                                          <p:spTgt spid="29"/>
                                        </p:tgtEl>
                                        <p:attrNameLst>
                                          <p:attrName>style.visibility</p:attrName>
                                        </p:attrNameLst>
                                      </p:cBhvr>
                                      <p:to>
                                        <p:strVal val="visible"/>
                                      </p:to>
                                    </p:set>
                                    <p:anim calcmode="lin" valueType="num">
                                      <p:cBhvr>
                                        <p:cTn id="65" dur="500" fill="hold"/>
                                        <p:tgtEl>
                                          <p:spTgt spid="29"/>
                                        </p:tgtEl>
                                        <p:attrNameLst>
                                          <p:attrName>ppt_w</p:attrName>
                                        </p:attrNameLst>
                                      </p:cBhvr>
                                      <p:tavLst>
                                        <p:tav tm="0">
                                          <p:val>
                                            <p:fltVal val="0"/>
                                          </p:val>
                                        </p:tav>
                                        <p:tav tm="100000">
                                          <p:val>
                                            <p:strVal val="#ppt_w"/>
                                          </p:val>
                                        </p:tav>
                                      </p:tavLst>
                                    </p:anim>
                                    <p:anim calcmode="lin" valueType="num">
                                      <p:cBhvr>
                                        <p:cTn id="66" dur="500" fill="hold"/>
                                        <p:tgtEl>
                                          <p:spTgt spid="29"/>
                                        </p:tgtEl>
                                        <p:attrNameLst>
                                          <p:attrName>ppt_h</p:attrName>
                                        </p:attrNameLst>
                                      </p:cBhvr>
                                      <p:tavLst>
                                        <p:tav tm="0">
                                          <p:val>
                                            <p:fltVal val="0"/>
                                          </p:val>
                                        </p:tav>
                                        <p:tav tm="100000">
                                          <p:val>
                                            <p:strVal val="#ppt_h"/>
                                          </p:val>
                                        </p:tav>
                                      </p:tavLst>
                                    </p:anim>
                                    <p:animEffect transition="in" filter="fade">
                                      <p:cBhvr>
                                        <p:cTn id="67" dur="500"/>
                                        <p:tgtEl>
                                          <p:spTgt spid="29"/>
                                        </p:tgtEl>
                                      </p:cBhvr>
                                    </p:animEffect>
                                  </p:childTnLst>
                                </p:cTn>
                              </p:par>
                            </p:childTnLst>
                          </p:cTn>
                        </p:par>
                        <p:par>
                          <p:cTn id="68" fill="hold">
                            <p:stCondLst>
                              <p:cond delay="6000"/>
                            </p:stCondLst>
                            <p:childTnLst>
                              <p:par>
                                <p:cTn id="69" presetID="53" presetClass="entr" presetSubtype="16" fill="hold" grpId="0" nodeType="afterEffect" nodePh="1">
                                  <p:stCondLst>
                                    <p:cond delay="0"/>
                                  </p:stCondLst>
                                  <p:endCondLst>
                                    <p:cond evt="begin" delay="0">
                                      <p:tn val="69"/>
                                    </p:cond>
                                  </p:endCondLst>
                                  <p:childTnLst>
                                    <p:set>
                                      <p:cBhvr>
                                        <p:cTn id="70" dur="1" fill="hold">
                                          <p:stCondLst>
                                            <p:cond delay="0"/>
                                          </p:stCondLst>
                                        </p:cTn>
                                        <p:tgtEl>
                                          <p:spTgt spid="20">
                                            <p:txEl>
                                              <p:pRg st="0" end="0"/>
                                            </p:txEl>
                                          </p:spTgt>
                                        </p:tgtEl>
                                        <p:attrNameLst>
                                          <p:attrName>style.visibility</p:attrName>
                                        </p:attrNameLst>
                                      </p:cBhvr>
                                      <p:to>
                                        <p:strVal val="visible"/>
                                      </p:to>
                                    </p:set>
                                    <p:anim calcmode="lin" valueType="num">
                                      <p:cBhvr>
                                        <p:cTn id="71"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72"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73" dur="500"/>
                                        <p:tgtEl>
                                          <p:spTgt spid="20">
                                            <p:txEl>
                                              <p:pRg st="0" end="0"/>
                                            </p:txEl>
                                          </p:spTgt>
                                        </p:tgtEl>
                                      </p:cBhvr>
                                    </p:animEffect>
                                  </p:childTnLst>
                                </p:cTn>
                              </p:par>
                            </p:childTnLst>
                          </p:cTn>
                        </p:par>
                        <p:par>
                          <p:cTn id="74" fill="hold">
                            <p:stCondLst>
                              <p:cond delay="6500"/>
                            </p:stCondLst>
                            <p:childTnLst>
                              <p:par>
                                <p:cTn id="75" presetID="42" presetClass="entr" presetSubtype="0" fill="hold" grpId="0" nodeType="afterEffect" nodePh="1">
                                  <p:stCondLst>
                                    <p:cond delay="0"/>
                                  </p:stCondLst>
                                  <p:endCondLst>
                                    <p:cond evt="begin" delay="0">
                                      <p:tn val="75"/>
                                    </p:cond>
                                  </p:endCondLst>
                                  <p:childTnLst>
                                    <p:set>
                                      <p:cBhvr>
                                        <p:cTn id="76" dur="1" fill="hold">
                                          <p:stCondLst>
                                            <p:cond delay="0"/>
                                          </p:stCondLst>
                                        </p:cTn>
                                        <p:tgtEl>
                                          <p:spTgt spid="21">
                                            <p:txEl>
                                              <p:pRg st="0" end="0"/>
                                            </p:txEl>
                                          </p:spTgt>
                                        </p:tgtEl>
                                        <p:attrNameLst>
                                          <p:attrName>style.visibility</p:attrName>
                                        </p:attrNameLst>
                                      </p:cBhvr>
                                      <p:to>
                                        <p:strVal val="visible"/>
                                      </p:to>
                                    </p:set>
                                    <p:animEffect transition="in" filter="fade">
                                      <p:cBhvr>
                                        <p:cTn id="77" dur="500"/>
                                        <p:tgtEl>
                                          <p:spTgt spid="21">
                                            <p:txEl>
                                              <p:pRg st="0" end="0"/>
                                            </p:txEl>
                                          </p:spTgt>
                                        </p:tgtEl>
                                      </p:cBhvr>
                                    </p:animEffect>
                                    <p:anim calcmode="lin" valueType="num">
                                      <p:cBhvr>
                                        <p:cTn id="78"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79" dur="5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par>
                          <p:cTn id="80" fill="hold">
                            <p:stCondLst>
                              <p:cond delay="7000"/>
                            </p:stCondLst>
                            <p:childTnLst>
                              <p:par>
                                <p:cTn id="81" presetID="10" presetClass="entr" presetSubtype="0" fill="hold" grpId="0" nodeType="after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fade">
                                      <p:cBhvr>
                                        <p:cTn id="83" dur="500"/>
                                        <p:tgtEl>
                                          <p:spTgt spid="26"/>
                                        </p:tgtEl>
                                      </p:cBhvr>
                                    </p:animEffect>
                                  </p:childTnLst>
                                </p:cTn>
                              </p:par>
                            </p:childTnLst>
                          </p:cTn>
                        </p:par>
                        <p:par>
                          <p:cTn id="84" fill="hold">
                            <p:stCondLst>
                              <p:cond delay="7500"/>
                            </p:stCondLst>
                            <p:childTnLst>
                              <p:par>
                                <p:cTn id="85" presetID="53" presetClass="entr" presetSubtype="16" fill="hold" grpId="0" nodeType="afterEffect">
                                  <p:stCondLst>
                                    <p:cond delay="0"/>
                                  </p:stCondLst>
                                  <p:childTnLst>
                                    <p:set>
                                      <p:cBhvr>
                                        <p:cTn id="86" dur="1" fill="hold">
                                          <p:stCondLst>
                                            <p:cond delay="0"/>
                                          </p:stCondLst>
                                        </p:cTn>
                                        <p:tgtEl>
                                          <p:spTgt spid="27"/>
                                        </p:tgtEl>
                                        <p:attrNameLst>
                                          <p:attrName>style.visibility</p:attrName>
                                        </p:attrNameLst>
                                      </p:cBhvr>
                                      <p:to>
                                        <p:strVal val="visible"/>
                                      </p:to>
                                    </p:set>
                                    <p:anim calcmode="lin" valueType="num">
                                      <p:cBhvr>
                                        <p:cTn id="87" dur="500" fill="hold"/>
                                        <p:tgtEl>
                                          <p:spTgt spid="27"/>
                                        </p:tgtEl>
                                        <p:attrNameLst>
                                          <p:attrName>ppt_w</p:attrName>
                                        </p:attrNameLst>
                                      </p:cBhvr>
                                      <p:tavLst>
                                        <p:tav tm="0">
                                          <p:val>
                                            <p:fltVal val="0"/>
                                          </p:val>
                                        </p:tav>
                                        <p:tav tm="100000">
                                          <p:val>
                                            <p:strVal val="#ppt_w"/>
                                          </p:val>
                                        </p:tav>
                                      </p:tavLst>
                                    </p:anim>
                                    <p:anim calcmode="lin" valueType="num">
                                      <p:cBhvr>
                                        <p:cTn id="88" dur="500" fill="hold"/>
                                        <p:tgtEl>
                                          <p:spTgt spid="27"/>
                                        </p:tgtEl>
                                        <p:attrNameLst>
                                          <p:attrName>ppt_h</p:attrName>
                                        </p:attrNameLst>
                                      </p:cBhvr>
                                      <p:tavLst>
                                        <p:tav tm="0">
                                          <p:val>
                                            <p:fltVal val="0"/>
                                          </p:val>
                                        </p:tav>
                                        <p:tav tm="100000">
                                          <p:val>
                                            <p:strVal val="#ppt_h"/>
                                          </p:val>
                                        </p:tav>
                                      </p:tavLst>
                                    </p:anim>
                                    <p:animEffect transition="in" filter="fade">
                                      <p:cBhvr>
                                        <p:cTn id="89" dur="500"/>
                                        <p:tgtEl>
                                          <p:spTgt spid="27"/>
                                        </p:tgtEl>
                                      </p:cBhvr>
                                    </p:animEffect>
                                  </p:childTnLst>
                                </p:cTn>
                              </p:par>
                            </p:childTnLst>
                          </p:cTn>
                        </p:par>
                        <p:par>
                          <p:cTn id="90" fill="hold">
                            <p:stCondLst>
                              <p:cond delay="8000"/>
                            </p:stCondLst>
                            <p:childTnLst>
                              <p:par>
                                <p:cTn id="91" presetID="53" presetClass="entr" presetSubtype="16" fill="hold" grpId="0" nodeType="afterEffect" nodePh="1">
                                  <p:stCondLst>
                                    <p:cond delay="0"/>
                                  </p:stCondLst>
                                  <p:endCondLst>
                                    <p:cond evt="begin" delay="0">
                                      <p:tn val="91"/>
                                    </p:cond>
                                  </p:endCondLst>
                                  <p:childTnLst>
                                    <p:set>
                                      <p:cBhvr>
                                        <p:cTn id="92" dur="1" fill="hold">
                                          <p:stCondLst>
                                            <p:cond delay="0"/>
                                          </p:stCondLst>
                                        </p:cTn>
                                        <p:tgtEl>
                                          <p:spTgt spid="22">
                                            <p:txEl>
                                              <p:pRg st="0" end="0"/>
                                            </p:txEl>
                                          </p:spTgt>
                                        </p:tgtEl>
                                        <p:attrNameLst>
                                          <p:attrName>style.visibility</p:attrName>
                                        </p:attrNameLst>
                                      </p:cBhvr>
                                      <p:to>
                                        <p:strVal val="visible"/>
                                      </p:to>
                                    </p:set>
                                    <p:anim calcmode="lin" valueType="num">
                                      <p:cBhvr>
                                        <p:cTn id="93"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94"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95" dur="500"/>
                                        <p:tgtEl>
                                          <p:spTgt spid="22">
                                            <p:txEl>
                                              <p:pRg st="0" end="0"/>
                                            </p:txEl>
                                          </p:spTgt>
                                        </p:tgtEl>
                                      </p:cBhvr>
                                    </p:animEffect>
                                  </p:childTnLst>
                                </p:cTn>
                              </p:par>
                            </p:childTnLst>
                          </p:cTn>
                        </p:par>
                        <p:par>
                          <p:cTn id="96" fill="hold">
                            <p:stCondLst>
                              <p:cond delay="8500"/>
                            </p:stCondLst>
                            <p:childTnLst>
                              <p:par>
                                <p:cTn id="97" presetID="42" presetClass="entr" presetSubtype="0" fill="hold" grpId="0" nodeType="afterEffect" nodePh="1">
                                  <p:stCondLst>
                                    <p:cond delay="0"/>
                                  </p:stCondLst>
                                  <p:endCondLst>
                                    <p:cond evt="begin" delay="0">
                                      <p:tn val="97"/>
                                    </p:cond>
                                  </p:endCondLst>
                                  <p:childTnLst>
                                    <p:set>
                                      <p:cBhvr>
                                        <p:cTn id="98" dur="1" fill="hold">
                                          <p:stCondLst>
                                            <p:cond delay="0"/>
                                          </p:stCondLst>
                                        </p:cTn>
                                        <p:tgtEl>
                                          <p:spTgt spid="30">
                                            <p:txEl>
                                              <p:pRg st="0" end="0"/>
                                            </p:txEl>
                                          </p:spTgt>
                                        </p:tgtEl>
                                        <p:attrNameLst>
                                          <p:attrName>style.visibility</p:attrName>
                                        </p:attrNameLst>
                                      </p:cBhvr>
                                      <p:to>
                                        <p:strVal val="visible"/>
                                      </p:to>
                                    </p:set>
                                    <p:animEffect transition="in" filter="fade">
                                      <p:cBhvr>
                                        <p:cTn id="99" dur="500"/>
                                        <p:tgtEl>
                                          <p:spTgt spid="30">
                                            <p:txEl>
                                              <p:pRg st="0" end="0"/>
                                            </p:txEl>
                                          </p:spTgt>
                                        </p:tgtEl>
                                      </p:cBhvr>
                                    </p:animEffect>
                                    <p:anim calcmode="lin" valueType="num">
                                      <p:cBhvr>
                                        <p:cTn id="100"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101" dur="5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42"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P spid="23" grpId="0" animBg="1"/>
      <p:bldP spid="17" grpId="0" animBg="1"/>
      <p:bldP spid="24" grpId="0" animBg="1"/>
      <p:bldP spid="25" grpId="0" animBg="1"/>
      <p:bldP spid="26" grpId="0" animBg="1"/>
      <p:bldP spid="27" grpId="0" animBg="1"/>
      <p:bldP spid="28" grpId="0" animBg="1"/>
      <p:bldP spid="29" grpId="0" animBg="1"/>
      <p:bldP spid="15"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childTnLst>
                </p:cTn>
              </p:par>
            </p:tnLst>
          </p:tmpl>
        </p:tmplLst>
      </p:bldP>
      <p:bldP spid="16"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anim calcmode="lin" valueType="num">
                      <p:cBhvr>
                        <p:cTn dur="500" fill="hold"/>
                        <p:tgtEl>
                          <p:spTgt spid="16"/>
                        </p:tgtEl>
                        <p:attrNameLst>
                          <p:attrName>ppt_x</p:attrName>
                        </p:attrNameLst>
                      </p:cBhvr>
                      <p:tavLst>
                        <p:tav tm="0">
                          <p:val>
                            <p:strVal val="#ppt_x"/>
                          </p:val>
                        </p:tav>
                        <p:tav tm="100000">
                          <p:val>
                            <p:strVal val="#ppt_x"/>
                          </p:val>
                        </p:tav>
                      </p:tavLst>
                    </p:anim>
                    <p:anim calcmode="lin" valueType="num">
                      <p:cBhvr>
                        <p:cTn dur="500" fill="hold"/>
                        <p:tgtEl>
                          <p:spTgt spid="16"/>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19"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anim calcmode="lin" valueType="num">
                      <p:cBhvr>
                        <p:cTn dur="500" fill="hold"/>
                        <p:tgtEl>
                          <p:spTgt spid="19"/>
                        </p:tgtEl>
                        <p:attrNameLst>
                          <p:attrName>ppt_x</p:attrName>
                        </p:attrNameLst>
                      </p:cBhvr>
                      <p:tavLst>
                        <p:tav tm="0">
                          <p:val>
                            <p:strVal val="#ppt_x"/>
                          </p:val>
                        </p:tav>
                        <p:tav tm="100000">
                          <p:val>
                            <p:strVal val="#ppt_x"/>
                          </p:val>
                        </p:tav>
                      </p:tavLst>
                    </p:anim>
                    <p:anim calcmode="lin" valueType="num">
                      <p:cBhvr>
                        <p:cTn dur="500" fill="hold"/>
                        <p:tgtEl>
                          <p:spTgt spid="19"/>
                        </p:tgtEl>
                        <p:attrNameLst>
                          <p:attrName>ppt_y</p:attrName>
                        </p:attrNameLst>
                      </p:cBhvr>
                      <p:tavLst>
                        <p:tav tm="0">
                          <p:val>
                            <p:strVal val="#ppt_y+.1"/>
                          </p:val>
                        </p:tav>
                        <p:tav tm="100000">
                          <p:val>
                            <p:strVal val="#ppt_y"/>
                          </p:val>
                        </p:tav>
                      </p:tavLst>
                    </p:anim>
                  </p:childTnLst>
                </p:cTn>
              </p:par>
            </p:tnLst>
          </p:tmpl>
        </p:tmplLst>
      </p:bldP>
      <p:bldP spid="20"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childTnLst>
                </p:cTn>
              </p:par>
            </p:tnLst>
          </p:tmpl>
        </p:tmplLst>
      </p:bldP>
      <p:bldP spid="21"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childTnLst>
                </p:cTn>
              </p:par>
            </p:tnLst>
          </p:tmpl>
        </p:tmplLst>
      </p:bldP>
      <p:bldP spid="30"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anim calcmode="lin" valueType="num">
                      <p:cBhvr>
                        <p:cTn dur="500" fill="hold"/>
                        <p:tgtEl>
                          <p:spTgt spid="30"/>
                        </p:tgtEl>
                        <p:attrNameLst>
                          <p:attrName>ppt_x</p:attrName>
                        </p:attrNameLst>
                      </p:cBhvr>
                      <p:tavLst>
                        <p:tav tm="0">
                          <p:val>
                            <p:strVal val="#ppt_x"/>
                          </p:val>
                        </p:tav>
                        <p:tav tm="100000">
                          <p:val>
                            <p:strVal val="#ppt_x"/>
                          </p:val>
                        </p:tav>
                      </p:tavLst>
                    </p:anim>
                    <p:anim calcmode="lin" valueType="num">
                      <p:cBhvr>
                        <p:cTn dur="500" fill="hold"/>
                        <p:tgtEl>
                          <p:spTgt spid="30"/>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184150"/>
            <a:ext cx="11233150" cy="405130"/>
          </a:xfrm>
        </p:spPr>
        <p:txBody>
          <a:bodyPr/>
          <a:lstStyle>
            <a:lvl1pPr>
              <a:defRPr b="1">
                <a:solidFill>
                  <a:schemeClr val="tx1">
                    <a:lumMod val="75000"/>
                    <a:lumOff val="25000"/>
                  </a:schemeClr>
                </a:solidFill>
              </a:defRPr>
            </a:lvl1pPr>
          </a:lstStyle>
          <a:p>
            <a:r>
              <a:rPr lang="en-US" dirty="0"/>
              <a:t>CLICK TO EDIT MASTER TITLE STYLE</a:t>
            </a:r>
            <a:endParaRPr lang="en-AU" dirty="0"/>
          </a:p>
        </p:txBody>
      </p:sp>
      <p:sp>
        <p:nvSpPr>
          <p:cNvPr id="3" name="Date Placeholder 2"/>
          <p:cNvSpPr>
            <a:spLocks noGrp="1"/>
          </p:cNvSpPr>
          <p:nvPr>
            <p:ph type="dt" sz="half" idx="10"/>
          </p:nvPr>
        </p:nvSpPr>
        <p:spPr/>
        <p:txBody>
          <a:bodyPr/>
          <a:lstStyle/>
          <a:p>
            <a:fld id="{96E9A392-274D-4047-9F23-E1F881643236}" type="datetimeFigureOut">
              <a:rPr lang="fr-FR" smtClean="0"/>
              <a:t>13/06/2019</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53F3B28A-11A3-4A3D-99F5-23969E8ED7EC}" type="slidenum">
              <a:rPr lang="fr-FR" smtClean="0"/>
              <a:t>‹N°›</a:t>
            </a:fld>
            <a:endParaRPr lang="fr-FR"/>
          </a:p>
        </p:txBody>
      </p:sp>
      <p:sp>
        <p:nvSpPr>
          <p:cNvPr id="8" name="Text Placeholder 2"/>
          <p:cNvSpPr>
            <a:spLocks noGrp="1"/>
          </p:cNvSpPr>
          <p:nvPr>
            <p:ph type="body" idx="1"/>
          </p:nvPr>
        </p:nvSpPr>
        <p:spPr>
          <a:xfrm>
            <a:off x="479425" y="646764"/>
            <a:ext cx="11233150" cy="272983"/>
          </a:xfrm>
        </p:spPr>
        <p:txBody>
          <a:bodyPr>
            <a:normAutofit/>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Tree>
    <p:extLst>
      <p:ext uri="{BB962C8B-B14F-4D97-AF65-F5344CB8AC3E}">
        <p14:creationId xmlns:p14="http://schemas.microsoft.com/office/powerpoint/2010/main" val="120837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anim calcmode="lin" valueType="num">
                                      <p:cBhvr>
                                        <p:cTn id="12"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42"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692150"/>
            <a:ext cx="11233150" cy="405130"/>
          </a:xfrm>
        </p:spPr>
        <p:txBody>
          <a:bodyPr/>
          <a:lstStyle>
            <a:lvl1pPr>
              <a:defRPr b="1">
                <a:solidFill>
                  <a:schemeClr val="tx1">
                    <a:lumMod val="75000"/>
                    <a:lumOff val="25000"/>
                  </a:schemeClr>
                </a:solidFill>
              </a:defRPr>
            </a:lvl1pPr>
          </a:lstStyle>
          <a:p>
            <a:r>
              <a:rPr lang="en-US" dirty="0"/>
              <a:t>CLICK TO EDIT MASTER TITLE STYLE</a:t>
            </a:r>
            <a:endParaRPr lang="en-AU" dirty="0"/>
          </a:p>
        </p:txBody>
      </p:sp>
      <p:sp>
        <p:nvSpPr>
          <p:cNvPr id="3" name="Date Placeholder 2"/>
          <p:cNvSpPr>
            <a:spLocks noGrp="1"/>
          </p:cNvSpPr>
          <p:nvPr>
            <p:ph type="dt" sz="half" idx="10"/>
          </p:nvPr>
        </p:nvSpPr>
        <p:spPr/>
        <p:txBody>
          <a:bodyPr/>
          <a:lstStyle/>
          <a:p>
            <a:fld id="{55D93B45-EBC3-4B8F-BF90-BDE960F48CE7}" type="datetime1">
              <a:rPr lang="en-AU" smtClean="0"/>
              <a:t>13/06/2019</a:t>
            </a:fld>
            <a:endParaRPr lang="en-AU"/>
          </a:p>
        </p:txBody>
      </p:sp>
      <p:sp>
        <p:nvSpPr>
          <p:cNvPr id="4" name="Footer Placeholder 3"/>
          <p:cNvSpPr>
            <a:spLocks noGrp="1"/>
          </p:cNvSpPr>
          <p:nvPr>
            <p:ph type="ftr" sz="quarter" idx="11"/>
          </p:nvPr>
        </p:nvSpPr>
        <p:spPr/>
        <p:txBody>
          <a:bodyPr/>
          <a:lstStyle/>
          <a:p>
            <a:r>
              <a:rPr lang="en-AU"/>
              <a:t>www.net-pro.tn</a:t>
            </a:r>
          </a:p>
        </p:txBody>
      </p:sp>
      <p:sp>
        <p:nvSpPr>
          <p:cNvPr id="5" name="Slide Number Placeholder 4"/>
          <p:cNvSpPr>
            <a:spLocks noGrp="1"/>
          </p:cNvSpPr>
          <p:nvPr>
            <p:ph type="sldNum" sz="quarter" idx="12"/>
          </p:nvPr>
        </p:nvSpPr>
        <p:spPr/>
        <p:txBody>
          <a:bodyPr/>
          <a:lstStyle/>
          <a:p>
            <a:fld id="{B2368EEF-F8D6-448A-9AF0-691E77075A3E}" type="slidenum">
              <a:rPr lang="en-AU" smtClean="0"/>
              <a:t>‹N°›</a:t>
            </a:fld>
            <a:endParaRPr lang="en-AU"/>
          </a:p>
        </p:txBody>
      </p:sp>
      <p:sp>
        <p:nvSpPr>
          <p:cNvPr id="7" name="Text Placeholder 6"/>
          <p:cNvSpPr>
            <a:spLocks noGrp="1"/>
          </p:cNvSpPr>
          <p:nvPr>
            <p:ph type="body" sz="quarter" idx="13"/>
          </p:nvPr>
        </p:nvSpPr>
        <p:spPr>
          <a:xfrm>
            <a:off x="479425" y="393700"/>
            <a:ext cx="3559175" cy="273050"/>
          </a:xfrm>
        </p:spPr>
        <p:txBody>
          <a:bodyPr/>
          <a:lstStyle>
            <a:lvl1pPr>
              <a:defRPr>
                <a:solidFill>
                  <a:schemeClr val="tx1">
                    <a:lumMod val="65000"/>
                    <a:lumOff val="35000"/>
                  </a:schemeClr>
                </a:solidFill>
                <a:latin typeface="+mj-lt"/>
              </a:defRPr>
            </a:lvl1pPr>
          </a:lstStyle>
          <a:p>
            <a:pPr lvl="0"/>
            <a:r>
              <a:rPr lang="fr-FR"/>
              <a:t>Cliquez pour modifier les styles du texte du masque</a:t>
            </a:r>
          </a:p>
        </p:txBody>
      </p:sp>
      <p:sp>
        <p:nvSpPr>
          <p:cNvPr id="8" name="Text Placeholder 2"/>
          <p:cNvSpPr>
            <a:spLocks noGrp="1"/>
          </p:cNvSpPr>
          <p:nvPr>
            <p:ph type="body" idx="1"/>
          </p:nvPr>
        </p:nvSpPr>
        <p:spPr>
          <a:xfrm>
            <a:off x="479425" y="1154764"/>
            <a:ext cx="11233150" cy="272983"/>
          </a:xfrm>
        </p:spPr>
        <p:txBody>
          <a:bodyPr>
            <a:normAutofit/>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31" name="Picture Placeholder 30"/>
          <p:cNvSpPr>
            <a:spLocks noGrp="1"/>
          </p:cNvSpPr>
          <p:nvPr>
            <p:ph type="pic" sz="quarter" idx="33" hasCustomPrompt="1"/>
          </p:nvPr>
        </p:nvSpPr>
        <p:spPr>
          <a:xfrm>
            <a:off x="308985" y="1987212"/>
            <a:ext cx="3773920" cy="2183006"/>
          </a:xfrm>
          <a:solidFill>
            <a:schemeClr val="bg1">
              <a:lumMod val="85000"/>
            </a:schemeClr>
          </a:solidFill>
        </p:spPr>
        <p:txBody>
          <a:bodyPr/>
          <a:lstStyle>
            <a:lvl1pPr>
              <a:defRPr/>
            </a:lvl1pPr>
          </a:lstStyle>
          <a:p>
            <a:r>
              <a:rPr lang="id-ID" dirty="0"/>
              <a:t>Pic here</a:t>
            </a:r>
            <a:endParaRPr lang="en-AU" dirty="0"/>
          </a:p>
        </p:txBody>
      </p:sp>
      <p:sp>
        <p:nvSpPr>
          <p:cNvPr id="25" name="Picture Placeholder 30"/>
          <p:cNvSpPr>
            <a:spLocks noGrp="1"/>
          </p:cNvSpPr>
          <p:nvPr>
            <p:ph type="pic" sz="quarter" idx="34" hasCustomPrompt="1"/>
          </p:nvPr>
        </p:nvSpPr>
        <p:spPr>
          <a:xfrm>
            <a:off x="308985" y="4300488"/>
            <a:ext cx="3773920" cy="2183006"/>
          </a:xfrm>
          <a:solidFill>
            <a:schemeClr val="bg1">
              <a:lumMod val="85000"/>
            </a:schemeClr>
          </a:solidFill>
        </p:spPr>
        <p:txBody>
          <a:bodyPr/>
          <a:lstStyle>
            <a:lvl1pPr>
              <a:defRPr/>
            </a:lvl1pPr>
          </a:lstStyle>
          <a:p>
            <a:r>
              <a:rPr lang="id-ID" dirty="0"/>
              <a:t>Pic here</a:t>
            </a:r>
            <a:endParaRPr lang="en-AU" dirty="0"/>
          </a:p>
        </p:txBody>
      </p:sp>
      <p:sp>
        <p:nvSpPr>
          <p:cNvPr id="42" name="Picture Placeholder 30"/>
          <p:cNvSpPr>
            <a:spLocks noGrp="1"/>
          </p:cNvSpPr>
          <p:nvPr>
            <p:ph type="pic" sz="quarter" idx="35" hasCustomPrompt="1"/>
          </p:nvPr>
        </p:nvSpPr>
        <p:spPr>
          <a:xfrm>
            <a:off x="4209040" y="1987212"/>
            <a:ext cx="3773920" cy="2183006"/>
          </a:xfrm>
          <a:solidFill>
            <a:schemeClr val="bg1">
              <a:lumMod val="85000"/>
            </a:schemeClr>
          </a:solidFill>
        </p:spPr>
        <p:txBody>
          <a:bodyPr/>
          <a:lstStyle>
            <a:lvl1pPr>
              <a:defRPr/>
            </a:lvl1pPr>
          </a:lstStyle>
          <a:p>
            <a:r>
              <a:rPr lang="id-ID" dirty="0"/>
              <a:t>Pic here</a:t>
            </a:r>
            <a:endParaRPr lang="en-AU" dirty="0"/>
          </a:p>
        </p:txBody>
      </p:sp>
      <p:sp>
        <p:nvSpPr>
          <p:cNvPr id="43" name="Picture Placeholder 30"/>
          <p:cNvSpPr>
            <a:spLocks noGrp="1"/>
          </p:cNvSpPr>
          <p:nvPr>
            <p:ph type="pic" sz="quarter" idx="36" hasCustomPrompt="1"/>
          </p:nvPr>
        </p:nvSpPr>
        <p:spPr>
          <a:xfrm>
            <a:off x="4209040" y="4300488"/>
            <a:ext cx="3773920" cy="2183006"/>
          </a:xfrm>
          <a:solidFill>
            <a:schemeClr val="bg1">
              <a:lumMod val="85000"/>
            </a:schemeClr>
          </a:solidFill>
        </p:spPr>
        <p:txBody>
          <a:bodyPr/>
          <a:lstStyle>
            <a:lvl1pPr>
              <a:defRPr/>
            </a:lvl1pPr>
          </a:lstStyle>
          <a:p>
            <a:r>
              <a:rPr lang="id-ID" dirty="0"/>
              <a:t>Pic here</a:t>
            </a:r>
            <a:endParaRPr lang="en-AU" dirty="0"/>
          </a:p>
        </p:txBody>
      </p:sp>
      <p:sp>
        <p:nvSpPr>
          <p:cNvPr id="44" name="Picture Placeholder 30"/>
          <p:cNvSpPr>
            <a:spLocks noGrp="1"/>
          </p:cNvSpPr>
          <p:nvPr>
            <p:ph type="pic" sz="quarter" idx="37" hasCustomPrompt="1"/>
          </p:nvPr>
        </p:nvSpPr>
        <p:spPr>
          <a:xfrm>
            <a:off x="8109095" y="1987212"/>
            <a:ext cx="3773920" cy="2183006"/>
          </a:xfrm>
          <a:solidFill>
            <a:schemeClr val="bg1">
              <a:lumMod val="85000"/>
            </a:schemeClr>
          </a:solidFill>
        </p:spPr>
        <p:txBody>
          <a:bodyPr/>
          <a:lstStyle>
            <a:lvl1pPr>
              <a:defRPr/>
            </a:lvl1pPr>
          </a:lstStyle>
          <a:p>
            <a:r>
              <a:rPr lang="id-ID" dirty="0"/>
              <a:t>Pic here</a:t>
            </a:r>
            <a:endParaRPr lang="en-AU" dirty="0"/>
          </a:p>
        </p:txBody>
      </p:sp>
      <p:sp>
        <p:nvSpPr>
          <p:cNvPr id="45" name="Picture Placeholder 30"/>
          <p:cNvSpPr>
            <a:spLocks noGrp="1"/>
          </p:cNvSpPr>
          <p:nvPr>
            <p:ph type="pic" sz="quarter" idx="38" hasCustomPrompt="1"/>
          </p:nvPr>
        </p:nvSpPr>
        <p:spPr>
          <a:xfrm>
            <a:off x="8109095" y="4300488"/>
            <a:ext cx="3773920" cy="2183006"/>
          </a:xfrm>
          <a:solidFill>
            <a:schemeClr val="bg1">
              <a:lumMod val="85000"/>
            </a:schemeClr>
          </a:solidFill>
        </p:spPr>
        <p:txBody>
          <a:bodyPr/>
          <a:lstStyle>
            <a:lvl1pPr>
              <a:defRPr/>
            </a:lvl1pPr>
          </a:lstStyle>
          <a:p>
            <a:r>
              <a:rPr lang="id-ID" dirty="0"/>
              <a:t>Pic here</a:t>
            </a:r>
            <a:endParaRPr lang="en-AU" dirty="0"/>
          </a:p>
        </p:txBody>
      </p:sp>
    </p:spTree>
    <p:extLst>
      <p:ext uri="{BB962C8B-B14F-4D97-AF65-F5344CB8AC3E}">
        <p14:creationId xmlns:p14="http://schemas.microsoft.com/office/powerpoint/2010/main" val="301756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anim calcmode="lin" valueType="num">
                                      <p:cBhvr>
                                        <p:cTn id="16"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anim calcmode="lin" valueType="num">
                                      <p:cBhvr>
                                        <p:cTn id="22" dur="500" fill="hold"/>
                                        <p:tgtEl>
                                          <p:spTgt spid="31"/>
                                        </p:tgtEl>
                                        <p:attrNameLst>
                                          <p:attrName>ppt_x</p:attrName>
                                        </p:attrNameLst>
                                      </p:cBhvr>
                                      <p:tavLst>
                                        <p:tav tm="0">
                                          <p:val>
                                            <p:strVal val="#ppt_x"/>
                                          </p:val>
                                        </p:tav>
                                        <p:tav tm="100000">
                                          <p:val>
                                            <p:strVal val="#ppt_x"/>
                                          </p:val>
                                        </p:tav>
                                      </p:tavLst>
                                    </p:anim>
                                    <p:anim calcmode="lin" valueType="num">
                                      <p:cBhvr>
                                        <p:cTn id="23" dur="500" fill="hold"/>
                                        <p:tgtEl>
                                          <p:spTgt spid="31"/>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42" presetClass="entr" presetSubtype="0"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anim calcmode="lin" valueType="num">
                                      <p:cBhvr>
                                        <p:cTn id="28" dur="500" fill="hold"/>
                                        <p:tgtEl>
                                          <p:spTgt spid="25"/>
                                        </p:tgtEl>
                                        <p:attrNameLst>
                                          <p:attrName>ppt_x</p:attrName>
                                        </p:attrNameLst>
                                      </p:cBhvr>
                                      <p:tavLst>
                                        <p:tav tm="0">
                                          <p:val>
                                            <p:strVal val="#ppt_x"/>
                                          </p:val>
                                        </p:tav>
                                        <p:tav tm="100000">
                                          <p:val>
                                            <p:strVal val="#ppt_x"/>
                                          </p:val>
                                        </p:tav>
                                      </p:tavLst>
                                    </p:anim>
                                    <p:anim calcmode="lin" valueType="num">
                                      <p:cBhvr>
                                        <p:cTn id="29" dur="500" fill="hold"/>
                                        <p:tgtEl>
                                          <p:spTgt spid="25"/>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42" presetClass="entr" presetSubtype="0" fill="hold" grpId="0" nodeType="after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anim calcmode="lin" valueType="num">
                                      <p:cBhvr>
                                        <p:cTn id="34" dur="500" fill="hold"/>
                                        <p:tgtEl>
                                          <p:spTgt spid="42"/>
                                        </p:tgtEl>
                                        <p:attrNameLst>
                                          <p:attrName>ppt_x</p:attrName>
                                        </p:attrNameLst>
                                      </p:cBhvr>
                                      <p:tavLst>
                                        <p:tav tm="0">
                                          <p:val>
                                            <p:strVal val="#ppt_x"/>
                                          </p:val>
                                        </p:tav>
                                        <p:tav tm="100000">
                                          <p:val>
                                            <p:strVal val="#ppt_x"/>
                                          </p:val>
                                        </p:tav>
                                      </p:tavLst>
                                    </p:anim>
                                    <p:anim calcmode="lin" valueType="num">
                                      <p:cBhvr>
                                        <p:cTn id="35" dur="500" fill="hold"/>
                                        <p:tgtEl>
                                          <p:spTgt spid="42"/>
                                        </p:tgtEl>
                                        <p:attrNameLst>
                                          <p:attrName>ppt_y</p:attrName>
                                        </p:attrNameLst>
                                      </p:cBhvr>
                                      <p:tavLst>
                                        <p:tav tm="0">
                                          <p:val>
                                            <p:strVal val="#ppt_y+.1"/>
                                          </p:val>
                                        </p:tav>
                                        <p:tav tm="100000">
                                          <p:val>
                                            <p:strVal val="#ppt_y"/>
                                          </p:val>
                                        </p:tav>
                                      </p:tavLst>
                                    </p:anim>
                                  </p:childTnLst>
                                </p:cTn>
                              </p:par>
                            </p:childTnLst>
                          </p:cTn>
                        </p:par>
                        <p:par>
                          <p:cTn id="36" fill="hold">
                            <p:stCondLst>
                              <p:cond delay="3000"/>
                            </p:stCondLst>
                            <p:childTnLst>
                              <p:par>
                                <p:cTn id="37" presetID="42" presetClass="entr" presetSubtype="0" fill="hold" grpId="0" nodeType="after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anim calcmode="lin" valueType="num">
                                      <p:cBhvr>
                                        <p:cTn id="40" dur="500" fill="hold"/>
                                        <p:tgtEl>
                                          <p:spTgt spid="43"/>
                                        </p:tgtEl>
                                        <p:attrNameLst>
                                          <p:attrName>ppt_x</p:attrName>
                                        </p:attrNameLst>
                                      </p:cBhvr>
                                      <p:tavLst>
                                        <p:tav tm="0">
                                          <p:val>
                                            <p:strVal val="#ppt_x"/>
                                          </p:val>
                                        </p:tav>
                                        <p:tav tm="100000">
                                          <p:val>
                                            <p:strVal val="#ppt_x"/>
                                          </p:val>
                                        </p:tav>
                                      </p:tavLst>
                                    </p:anim>
                                    <p:anim calcmode="lin" valueType="num">
                                      <p:cBhvr>
                                        <p:cTn id="41" dur="500" fill="hold"/>
                                        <p:tgtEl>
                                          <p:spTgt spid="43"/>
                                        </p:tgtEl>
                                        <p:attrNameLst>
                                          <p:attrName>ppt_y</p:attrName>
                                        </p:attrNameLst>
                                      </p:cBhvr>
                                      <p:tavLst>
                                        <p:tav tm="0">
                                          <p:val>
                                            <p:strVal val="#ppt_y+.1"/>
                                          </p:val>
                                        </p:tav>
                                        <p:tav tm="100000">
                                          <p:val>
                                            <p:strVal val="#ppt_y"/>
                                          </p:val>
                                        </p:tav>
                                      </p:tavLst>
                                    </p:anim>
                                  </p:childTnLst>
                                </p:cTn>
                              </p:par>
                            </p:childTnLst>
                          </p:cTn>
                        </p:par>
                        <p:par>
                          <p:cTn id="42" fill="hold">
                            <p:stCondLst>
                              <p:cond delay="3500"/>
                            </p:stCondLst>
                            <p:childTnLst>
                              <p:par>
                                <p:cTn id="43" presetID="42" presetClass="entr" presetSubtype="0" fill="hold" grpId="0" nodeType="after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500"/>
                                        <p:tgtEl>
                                          <p:spTgt spid="44"/>
                                        </p:tgtEl>
                                      </p:cBhvr>
                                    </p:animEffect>
                                    <p:anim calcmode="lin" valueType="num">
                                      <p:cBhvr>
                                        <p:cTn id="46" dur="500" fill="hold"/>
                                        <p:tgtEl>
                                          <p:spTgt spid="44"/>
                                        </p:tgtEl>
                                        <p:attrNameLst>
                                          <p:attrName>ppt_x</p:attrName>
                                        </p:attrNameLst>
                                      </p:cBhvr>
                                      <p:tavLst>
                                        <p:tav tm="0">
                                          <p:val>
                                            <p:strVal val="#ppt_x"/>
                                          </p:val>
                                        </p:tav>
                                        <p:tav tm="100000">
                                          <p:val>
                                            <p:strVal val="#ppt_x"/>
                                          </p:val>
                                        </p:tav>
                                      </p:tavLst>
                                    </p:anim>
                                    <p:anim calcmode="lin" valueType="num">
                                      <p:cBhvr>
                                        <p:cTn id="47" dur="500" fill="hold"/>
                                        <p:tgtEl>
                                          <p:spTgt spid="44"/>
                                        </p:tgtEl>
                                        <p:attrNameLst>
                                          <p:attrName>ppt_y</p:attrName>
                                        </p:attrNameLst>
                                      </p:cBhvr>
                                      <p:tavLst>
                                        <p:tav tm="0">
                                          <p:val>
                                            <p:strVal val="#ppt_y+.1"/>
                                          </p:val>
                                        </p:tav>
                                        <p:tav tm="100000">
                                          <p:val>
                                            <p:strVal val="#ppt_y"/>
                                          </p:val>
                                        </p:tav>
                                      </p:tavLst>
                                    </p:anim>
                                  </p:childTnLst>
                                </p:cTn>
                              </p:par>
                            </p:childTnLst>
                          </p:cTn>
                        </p:par>
                        <p:par>
                          <p:cTn id="48" fill="hold">
                            <p:stCondLst>
                              <p:cond delay="4000"/>
                            </p:stCondLst>
                            <p:childTnLst>
                              <p:par>
                                <p:cTn id="49" presetID="42" presetClass="entr" presetSubtype="0" fill="hold" grpId="0" nodeType="after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500"/>
                                        <p:tgtEl>
                                          <p:spTgt spid="45"/>
                                        </p:tgtEl>
                                      </p:cBhvr>
                                    </p:animEffect>
                                    <p:anim calcmode="lin" valueType="num">
                                      <p:cBhvr>
                                        <p:cTn id="52" dur="500" fill="hold"/>
                                        <p:tgtEl>
                                          <p:spTgt spid="45"/>
                                        </p:tgtEl>
                                        <p:attrNameLst>
                                          <p:attrName>ppt_x</p:attrName>
                                        </p:attrNameLst>
                                      </p:cBhvr>
                                      <p:tavLst>
                                        <p:tav tm="0">
                                          <p:val>
                                            <p:strVal val="#ppt_x"/>
                                          </p:val>
                                        </p:tav>
                                        <p:tav tm="100000">
                                          <p:val>
                                            <p:strVal val="#ppt_x"/>
                                          </p:val>
                                        </p:tav>
                                      </p:tavLst>
                                    </p:anim>
                                    <p:anim calcmode="lin" valueType="num">
                                      <p:cBhvr>
                                        <p:cTn id="53" dur="5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p:tmplLst>
          <p:tmpl lvl="1">
            <p:tnLst>
              <p:par>
                <p:cTn presetID="42"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P spid="31" grpId="0" animBg="1"/>
      <p:bldP spid="25" grpId="0" animBg="1"/>
      <p:bldP spid="42" grpId="0" animBg="1"/>
      <p:bldP spid="43" grpId="0" animBg="1"/>
      <p:bldP spid="44" grpId="0" animBg="1"/>
      <p:bldP spid="45" grpId="0" animBg="1"/>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4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692150"/>
            <a:ext cx="11233150" cy="405130"/>
          </a:xfrm>
        </p:spPr>
        <p:txBody>
          <a:bodyPr/>
          <a:lstStyle>
            <a:lvl1pPr>
              <a:defRPr b="1">
                <a:solidFill>
                  <a:schemeClr val="tx1">
                    <a:lumMod val="75000"/>
                    <a:lumOff val="25000"/>
                  </a:schemeClr>
                </a:solidFill>
              </a:defRPr>
            </a:lvl1pPr>
          </a:lstStyle>
          <a:p>
            <a:r>
              <a:rPr lang="en-US" dirty="0"/>
              <a:t>CLICK TO EDIT MASTER TITLE STYLE</a:t>
            </a:r>
            <a:endParaRPr lang="en-AU" dirty="0"/>
          </a:p>
        </p:txBody>
      </p:sp>
      <p:sp>
        <p:nvSpPr>
          <p:cNvPr id="3" name="Date Placeholder 2"/>
          <p:cNvSpPr>
            <a:spLocks noGrp="1"/>
          </p:cNvSpPr>
          <p:nvPr>
            <p:ph type="dt" sz="half" idx="10"/>
          </p:nvPr>
        </p:nvSpPr>
        <p:spPr/>
        <p:txBody>
          <a:bodyPr/>
          <a:lstStyle/>
          <a:p>
            <a:fld id="{D4C83E20-AB43-4793-B4FF-03392D9B5F8A}" type="datetime1">
              <a:rPr lang="en-AU" smtClean="0"/>
              <a:t>13/06/2019</a:t>
            </a:fld>
            <a:endParaRPr lang="en-AU"/>
          </a:p>
        </p:txBody>
      </p:sp>
      <p:sp>
        <p:nvSpPr>
          <p:cNvPr id="4" name="Footer Placeholder 3"/>
          <p:cNvSpPr>
            <a:spLocks noGrp="1"/>
          </p:cNvSpPr>
          <p:nvPr>
            <p:ph type="ftr" sz="quarter" idx="11"/>
          </p:nvPr>
        </p:nvSpPr>
        <p:spPr/>
        <p:txBody>
          <a:bodyPr/>
          <a:lstStyle/>
          <a:p>
            <a:r>
              <a:rPr lang="en-AU"/>
              <a:t>www.net-pro.tn</a:t>
            </a:r>
          </a:p>
        </p:txBody>
      </p:sp>
      <p:sp>
        <p:nvSpPr>
          <p:cNvPr id="5" name="Slide Number Placeholder 4"/>
          <p:cNvSpPr>
            <a:spLocks noGrp="1"/>
          </p:cNvSpPr>
          <p:nvPr>
            <p:ph type="sldNum" sz="quarter" idx="12"/>
          </p:nvPr>
        </p:nvSpPr>
        <p:spPr/>
        <p:txBody>
          <a:bodyPr/>
          <a:lstStyle/>
          <a:p>
            <a:fld id="{B2368EEF-F8D6-448A-9AF0-691E77075A3E}" type="slidenum">
              <a:rPr lang="en-AU" smtClean="0"/>
              <a:t>‹N°›</a:t>
            </a:fld>
            <a:endParaRPr lang="en-AU"/>
          </a:p>
        </p:txBody>
      </p:sp>
      <p:sp>
        <p:nvSpPr>
          <p:cNvPr id="7" name="Text Placeholder 6"/>
          <p:cNvSpPr>
            <a:spLocks noGrp="1"/>
          </p:cNvSpPr>
          <p:nvPr>
            <p:ph type="body" sz="quarter" idx="13"/>
          </p:nvPr>
        </p:nvSpPr>
        <p:spPr>
          <a:xfrm>
            <a:off x="479425" y="393700"/>
            <a:ext cx="3559175" cy="273050"/>
          </a:xfrm>
        </p:spPr>
        <p:txBody>
          <a:bodyPr/>
          <a:lstStyle>
            <a:lvl1pPr>
              <a:defRPr>
                <a:solidFill>
                  <a:schemeClr val="tx1">
                    <a:lumMod val="65000"/>
                    <a:lumOff val="35000"/>
                  </a:schemeClr>
                </a:solidFill>
                <a:latin typeface="+mj-lt"/>
              </a:defRPr>
            </a:lvl1pPr>
          </a:lstStyle>
          <a:p>
            <a:pPr lvl="0"/>
            <a:r>
              <a:rPr lang="fr-FR"/>
              <a:t>Cliquez pour modifier les styles du texte du masque</a:t>
            </a:r>
          </a:p>
        </p:txBody>
      </p:sp>
      <p:sp>
        <p:nvSpPr>
          <p:cNvPr id="8" name="Text Placeholder 2"/>
          <p:cNvSpPr>
            <a:spLocks noGrp="1"/>
          </p:cNvSpPr>
          <p:nvPr>
            <p:ph type="body" idx="1"/>
          </p:nvPr>
        </p:nvSpPr>
        <p:spPr>
          <a:xfrm>
            <a:off x="479425" y="1154764"/>
            <a:ext cx="11233150" cy="272983"/>
          </a:xfrm>
        </p:spPr>
        <p:txBody>
          <a:bodyPr>
            <a:normAutofit/>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2" name="Picture Placeholder 30"/>
          <p:cNvSpPr>
            <a:spLocks noGrp="1"/>
          </p:cNvSpPr>
          <p:nvPr>
            <p:ph type="pic" sz="quarter" idx="35" hasCustomPrompt="1"/>
          </p:nvPr>
        </p:nvSpPr>
        <p:spPr>
          <a:xfrm>
            <a:off x="507135" y="1983474"/>
            <a:ext cx="5519593" cy="2183006"/>
          </a:xfrm>
          <a:solidFill>
            <a:schemeClr val="bg1">
              <a:lumMod val="85000"/>
            </a:schemeClr>
          </a:solidFill>
        </p:spPr>
        <p:txBody>
          <a:bodyPr/>
          <a:lstStyle>
            <a:lvl1pPr>
              <a:defRPr/>
            </a:lvl1pPr>
          </a:lstStyle>
          <a:p>
            <a:r>
              <a:rPr lang="id-ID" dirty="0"/>
              <a:t>Pic here</a:t>
            </a:r>
            <a:endParaRPr lang="en-AU" dirty="0"/>
          </a:p>
        </p:txBody>
      </p:sp>
      <p:sp>
        <p:nvSpPr>
          <p:cNvPr id="43" name="Picture Placeholder 30"/>
          <p:cNvSpPr>
            <a:spLocks noGrp="1"/>
          </p:cNvSpPr>
          <p:nvPr>
            <p:ph type="pic" sz="quarter" idx="36" hasCustomPrompt="1"/>
          </p:nvPr>
        </p:nvSpPr>
        <p:spPr>
          <a:xfrm>
            <a:off x="507134" y="4342054"/>
            <a:ext cx="5519593" cy="2183006"/>
          </a:xfrm>
          <a:solidFill>
            <a:schemeClr val="bg1">
              <a:lumMod val="85000"/>
            </a:schemeClr>
          </a:solidFill>
        </p:spPr>
        <p:txBody>
          <a:bodyPr/>
          <a:lstStyle>
            <a:lvl1pPr>
              <a:defRPr/>
            </a:lvl1pPr>
          </a:lstStyle>
          <a:p>
            <a:r>
              <a:rPr lang="id-ID" dirty="0"/>
              <a:t>Pic here</a:t>
            </a:r>
            <a:endParaRPr lang="en-AU" dirty="0"/>
          </a:p>
        </p:txBody>
      </p:sp>
      <p:sp>
        <p:nvSpPr>
          <p:cNvPr id="16" name="Picture Placeholder 30"/>
          <p:cNvSpPr>
            <a:spLocks noGrp="1"/>
          </p:cNvSpPr>
          <p:nvPr>
            <p:ph type="pic" sz="quarter" idx="37" hasCustomPrompt="1"/>
          </p:nvPr>
        </p:nvSpPr>
        <p:spPr>
          <a:xfrm>
            <a:off x="6179133" y="1983474"/>
            <a:ext cx="5519593" cy="2183006"/>
          </a:xfrm>
          <a:solidFill>
            <a:schemeClr val="bg1">
              <a:lumMod val="85000"/>
            </a:schemeClr>
          </a:solidFill>
        </p:spPr>
        <p:txBody>
          <a:bodyPr/>
          <a:lstStyle>
            <a:lvl1pPr>
              <a:defRPr/>
            </a:lvl1pPr>
          </a:lstStyle>
          <a:p>
            <a:r>
              <a:rPr lang="id-ID" dirty="0"/>
              <a:t>Pic here</a:t>
            </a:r>
            <a:endParaRPr lang="en-AU" dirty="0"/>
          </a:p>
        </p:txBody>
      </p:sp>
      <p:sp>
        <p:nvSpPr>
          <p:cNvPr id="17" name="Picture Placeholder 30"/>
          <p:cNvSpPr>
            <a:spLocks noGrp="1"/>
          </p:cNvSpPr>
          <p:nvPr>
            <p:ph type="pic" sz="quarter" idx="38" hasCustomPrompt="1"/>
          </p:nvPr>
        </p:nvSpPr>
        <p:spPr>
          <a:xfrm>
            <a:off x="6179132" y="4342054"/>
            <a:ext cx="5519593" cy="2183006"/>
          </a:xfrm>
          <a:solidFill>
            <a:schemeClr val="bg1">
              <a:lumMod val="85000"/>
            </a:schemeClr>
          </a:solidFill>
        </p:spPr>
        <p:txBody>
          <a:bodyPr/>
          <a:lstStyle>
            <a:lvl1pPr>
              <a:defRPr/>
            </a:lvl1pPr>
          </a:lstStyle>
          <a:p>
            <a:r>
              <a:rPr lang="id-ID" dirty="0"/>
              <a:t>Pic here</a:t>
            </a:r>
            <a:endParaRPr lang="en-AU" dirty="0"/>
          </a:p>
        </p:txBody>
      </p:sp>
      <p:sp>
        <p:nvSpPr>
          <p:cNvPr id="21" name="Picture Placeholder 20"/>
          <p:cNvSpPr>
            <a:spLocks noGrp="1"/>
          </p:cNvSpPr>
          <p:nvPr>
            <p:ph type="pic" sz="quarter" idx="39" hasCustomPrompt="1"/>
          </p:nvPr>
        </p:nvSpPr>
        <p:spPr>
          <a:xfrm>
            <a:off x="4731330" y="2893088"/>
            <a:ext cx="2743200" cy="2743200"/>
          </a:xfrm>
          <a:custGeom>
            <a:avLst/>
            <a:gdLst>
              <a:gd name="connsiteX0" fmla="*/ 1371600 w 2743200"/>
              <a:gd name="connsiteY0" fmla="*/ 0 h 2743200"/>
              <a:gd name="connsiteX1" fmla="*/ 2743200 w 2743200"/>
              <a:gd name="connsiteY1" fmla="*/ 1371600 h 2743200"/>
              <a:gd name="connsiteX2" fmla="*/ 1371600 w 2743200"/>
              <a:gd name="connsiteY2" fmla="*/ 2743200 h 2743200"/>
              <a:gd name="connsiteX3" fmla="*/ 0 w 2743200"/>
              <a:gd name="connsiteY3" fmla="*/ 1371600 h 2743200"/>
              <a:gd name="connsiteX4" fmla="*/ 1371600 w 2743200"/>
              <a:gd name="connsiteY4" fmla="*/ 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2743200">
                <a:moveTo>
                  <a:pt x="1371600" y="0"/>
                </a:moveTo>
                <a:cubicBezTo>
                  <a:pt x="2129114" y="0"/>
                  <a:pt x="2743200" y="614086"/>
                  <a:pt x="2743200" y="1371600"/>
                </a:cubicBezTo>
                <a:cubicBezTo>
                  <a:pt x="2743200" y="2129114"/>
                  <a:pt x="2129114" y="2743200"/>
                  <a:pt x="1371600" y="2743200"/>
                </a:cubicBezTo>
                <a:cubicBezTo>
                  <a:pt x="614086" y="2743200"/>
                  <a:pt x="0" y="2129114"/>
                  <a:pt x="0" y="1371600"/>
                </a:cubicBezTo>
                <a:cubicBezTo>
                  <a:pt x="0" y="614086"/>
                  <a:pt x="614086" y="0"/>
                  <a:pt x="1371600" y="0"/>
                </a:cubicBezTo>
                <a:close/>
              </a:path>
            </a:pathLst>
          </a:custGeom>
          <a:solidFill>
            <a:schemeClr val="accent4"/>
          </a:solidFill>
        </p:spPr>
        <p:txBody>
          <a:bodyPr wrap="square">
            <a:noAutofit/>
          </a:bodyPr>
          <a:lstStyle>
            <a:lvl1pPr algn="r">
              <a:defRPr sz="1000"/>
            </a:lvl1pPr>
          </a:lstStyle>
          <a:p>
            <a:r>
              <a:rPr lang="id-ID" dirty="0"/>
              <a:t>Nopic</a:t>
            </a:r>
            <a:endParaRPr lang="en-AU" dirty="0"/>
          </a:p>
        </p:txBody>
      </p:sp>
      <p:sp>
        <p:nvSpPr>
          <p:cNvPr id="22" name="Text Placeholder 21"/>
          <p:cNvSpPr>
            <a:spLocks noGrp="1"/>
          </p:cNvSpPr>
          <p:nvPr>
            <p:ph type="body" sz="quarter" idx="20"/>
          </p:nvPr>
        </p:nvSpPr>
        <p:spPr>
          <a:xfrm>
            <a:off x="4731331" y="3492745"/>
            <a:ext cx="2743200" cy="256811"/>
          </a:xfrm>
        </p:spPr>
        <p:txBody>
          <a:bodyPr/>
          <a:lstStyle>
            <a:lvl1pPr algn="ctr">
              <a:defRPr>
                <a:solidFill>
                  <a:schemeClr val="bg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3" name="Text Placeholder 21"/>
          <p:cNvSpPr>
            <a:spLocks noGrp="1"/>
          </p:cNvSpPr>
          <p:nvPr>
            <p:ph type="body" sz="quarter" idx="29"/>
          </p:nvPr>
        </p:nvSpPr>
        <p:spPr>
          <a:xfrm>
            <a:off x="4731331" y="3799449"/>
            <a:ext cx="2743200" cy="1304045"/>
          </a:xfrm>
        </p:spPr>
        <p:txBody>
          <a:bodyPr>
            <a:normAutofit/>
          </a:bodyPr>
          <a:lstStyle>
            <a:lvl1pPr algn="ctr">
              <a:defRPr sz="1200">
                <a:solidFill>
                  <a:schemeClr val="bg1"/>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Tree>
    <p:extLst>
      <p:ext uri="{BB962C8B-B14F-4D97-AF65-F5344CB8AC3E}">
        <p14:creationId xmlns:p14="http://schemas.microsoft.com/office/powerpoint/2010/main" val="337595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anim calcmode="lin" valueType="num">
                                      <p:cBhvr>
                                        <p:cTn id="16"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anim calcmode="lin" valueType="num">
                                      <p:cBhvr>
                                        <p:cTn id="22" dur="500" fill="hold"/>
                                        <p:tgtEl>
                                          <p:spTgt spid="42"/>
                                        </p:tgtEl>
                                        <p:attrNameLst>
                                          <p:attrName>ppt_x</p:attrName>
                                        </p:attrNameLst>
                                      </p:cBhvr>
                                      <p:tavLst>
                                        <p:tav tm="0">
                                          <p:val>
                                            <p:strVal val="#ppt_x"/>
                                          </p:val>
                                        </p:tav>
                                        <p:tav tm="100000">
                                          <p:val>
                                            <p:strVal val="#ppt_x"/>
                                          </p:val>
                                        </p:tav>
                                      </p:tavLst>
                                    </p:anim>
                                    <p:anim calcmode="lin" valueType="num">
                                      <p:cBhvr>
                                        <p:cTn id="23" dur="500" fill="hold"/>
                                        <p:tgtEl>
                                          <p:spTgt spid="42"/>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42" presetClass="entr" presetSubtype="0" fill="hold" grpId="0" nodeType="after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anim calcmode="lin" valueType="num">
                                      <p:cBhvr>
                                        <p:cTn id="28" dur="500" fill="hold"/>
                                        <p:tgtEl>
                                          <p:spTgt spid="43"/>
                                        </p:tgtEl>
                                        <p:attrNameLst>
                                          <p:attrName>ppt_x</p:attrName>
                                        </p:attrNameLst>
                                      </p:cBhvr>
                                      <p:tavLst>
                                        <p:tav tm="0">
                                          <p:val>
                                            <p:strVal val="#ppt_x"/>
                                          </p:val>
                                        </p:tav>
                                        <p:tav tm="100000">
                                          <p:val>
                                            <p:strVal val="#ppt_x"/>
                                          </p:val>
                                        </p:tav>
                                      </p:tavLst>
                                    </p:anim>
                                    <p:anim calcmode="lin" valueType="num">
                                      <p:cBhvr>
                                        <p:cTn id="29" dur="500" fill="hold"/>
                                        <p:tgtEl>
                                          <p:spTgt spid="43"/>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42" presetClass="entr" presetSubtype="0"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anim calcmode="lin" valueType="num">
                                      <p:cBhvr>
                                        <p:cTn id="34" dur="500" fill="hold"/>
                                        <p:tgtEl>
                                          <p:spTgt spid="16"/>
                                        </p:tgtEl>
                                        <p:attrNameLst>
                                          <p:attrName>ppt_x</p:attrName>
                                        </p:attrNameLst>
                                      </p:cBhvr>
                                      <p:tavLst>
                                        <p:tav tm="0">
                                          <p:val>
                                            <p:strVal val="#ppt_x"/>
                                          </p:val>
                                        </p:tav>
                                        <p:tav tm="100000">
                                          <p:val>
                                            <p:strVal val="#ppt_x"/>
                                          </p:val>
                                        </p:tav>
                                      </p:tavLst>
                                    </p:anim>
                                    <p:anim calcmode="lin" valueType="num">
                                      <p:cBhvr>
                                        <p:cTn id="35" dur="500" fill="hold"/>
                                        <p:tgtEl>
                                          <p:spTgt spid="16"/>
                                        </p:tgtEl>
                                        <p:attrNameLst>
                                          <p:attrName>ppt_y</p:attrName>
                                        </p:attrNameLst>
                                      </p:cBhvr>
                                      <p:tavLst>
                                        <p:tav tm="0">
                                          <p:val>
                                            <p:strVal val="#ppt_y+.1"/>
                                          </p:val>
                                        </p:tav>
                                        <p:tav tm="100000">
                                          <p:val>
                                            <p:strVal val="#ppt_y"/>
                                          </p:val>
                                        </p:tav>
                                      </p:tavLst>
                                    </p:anim>
                                  </p:childTnLst>
                                </p:cTn>
                              </p:par>
                            </p:childTnLst>
                          </p:cTn>
                        </p:par>
                        <p:par>
                          <p:cTn id="36" fill="hold">
                            <p:stCondLst>
                              <p:cond delay="3000"/>
                            </p:stCondLst>
                            <p:childTnLst>
                              <p:par>
                                <p:cTn id="37" presetID="42" presetClass="entr" presetSubtype="0"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anim calcmode="lin" valueType="num">
                                      <p:cBhvr>
                                        <p:cTn id="40" dur="500" fill="hold"/>
                                        <p:tgtEl>
                                          <p:spTgt spid="17"/>
                                        </p:tgtEl>
                                        <p:attrNameLst>
                                          <p:attrName>ppt_x</p:attrName>
                                        </p:attrNameLst>
                                      </p:cBhvr>
                                      <p:tavLst>
                                        <p:tav tm="0">
                                          <p:val>
                                            <p:strVal val="#ppt_x"/>
                                          </p:val>
                                        </p:tav>
                                        <p:tav tm="100000">
                                          <p:val>
                                            <p:strVal val="#ppt_x"/>
                                          </p:val>
                                        </p:tav>
                                      </p:tavLst>
                                    </p:anim>
                                    <p:anim calcmode="lin" valueType="num">
                                      <p:cBhvr>
                                        <p:cTn id="41" dur="500" fill="hold"/>
                                        <p:tgtEl>
                                          <p:spTgt spid="17"/>
                                        </p:tgtEl>
                                        <p:attrNameLst>
                                          <p:attrName>ppt_y</p:attrName>
                                        </p:attrNameLst>
                                      </p:cBhvr>
                                      <p:tavLst>
                                        <p:tav tm="0">
                                          <p:val>
                                            <p:strVal val="#ppt_y+.1"/>
                                          </p:val>
                                        </p:tav>
                                        <p:tav tm="100000">
                                          <p:val>
                                            <p:strVal val="#ppt_y"/>
                                          </p:val>
                                        </p:tav>
                                      </p:tavLst>
                                    </p:anim>
                                  </p:childTnLst>
                                </p:cTn>
                              </p:par>
                            </p:childTnLst>
                          </p:cTn>
                        </p:par>
                        <p:par>
                          <p:cTn id="42" fill="hold">
                            <p:stCondLst>
                              <p:cond delay="3500"/>
                            </p:stCondLst>
                            <p:childTnLst>
                              <p:par>
                                <p:cTn id="43" presetID="10" presetClass="entr" presetSubtype="0" fill="hold" grpId="0" nodeType="after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par>
                          <p:cTn id="46" fill="hold">
                            <p:stCondLst>
                              <p:cond delay="4000"/>
                            </p:stCondLst>
                            <p:childTnLst>
                              <p:par>
                                <p:cTn id="47" presetID="53" presetClass="entr" presetSubtype="16" fill="hold" grpId="0" nodeType="afterEffect" nodePh="1">
                                  <p:stCondLst>
                                    <p:cond delay="0"/>
                                  </p:stCondLst>
                                  <p:endCondLst>
                                    <p:cond evt="begin" delay="0">
                                      <p:tn val="47"/>
                                    </p:cond>
                                  </p:endCondLst>
                                  <p:childTnLst>
                                    <p:set>
                                      <p:cBhvr>
                                        <p:cTn id="48" dur="1" fill="hold">
                                          <p:stCondLst>
                                            <p:cond delay="0"/>
                                          </p:stCondLst>
                                        </p:cTn>
                                        <p:tgtEl>
                                          <p:spTgt spid="22">
                                            <p:txEl>
                                              <p:pRg st="0" end="0"/>
                                            </p:txEl>
                                          </p:spTgt>
                                        </p:tgtEl>
                                        <p:attrNameLst>
                                          <p:attrName>style.visibility</p:attrName>
                                        </p:attrNameLst>
                                      </p:cBhvr>
                                      <p:to>
                                        <p:strVal val="visible"/>
                                      </p:to>
                                    </p:set>
                                    <p:anim calcmode="lin" valueType="num">
                                      <p:cBhvr>
                                        <p:cTn id="49"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50"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51" dur="500"/>
                                        <p:tgtEl>
                                          <p:spTgt spid="22">
                                            <p:txEl>
                                              <p:pRg st="0" end="0"/>
                                            </p:txEl>
                                          </p:spTgt>
                                        </p:tgtEl>
                                      </p:cBhvr>
                                    </p:animEffect>
                                  </p:childTnLst>
                                </p:cTn>
                              </p:par>
                            </p:childTnLst>
                          </p:cTn>
                        </p:par>
                        <p:par>
                          <p:cTn id="52" fill="hold">
                            <p:stCondLst>
                              <p:cond delay="4500"/>
                            </p:stCondLst>
                            <p:childTnLst>
                              <p:par>
                                <p:cTn id="53" presetID="42" presetClass="entr" presetSubtype="0" fill="hold" grpId="0" nodeType="afterEffect" nodePh="1">
                                  <p:stCondLst>
                                    <p:cond delay="0"/>
                                  </p:stCondLst>
                                  <p:endCondLst>
                                    <p:cond evt="begin" delay="0">
                                      <p:tn val="53"/>
                                    </p:cond>
                                  </p:endCondLst>
                                  <p:childTnLst>
                                    <p:set>
                                      <p:cBhvr>
                                        <p:cTn id="54" dur="1" fill="hold">
                                          <p:stCondLst>
                                            <p:cond delay="0"/>
                                          </p:stCondLst>
                                        </p:cTn>
                                        <p:tgtEl>
                                          <p:spTgt spid="23">
                                            <p:txEl>
                                              <p:pRg st="0" end="0"/>
                                            </p:txEl>
                                          </p:spTgt>
                                        </p:tgtEl>
                                        <p:attrNameLst>
                                          <p:attrName>style.visibility</p:attrName>
                                        </p:attrNameLst>
                                      </p:cBhvr>
                                      <p:to>
                                        <p:strVal val="visible"/>
                                      </p:to>
                                    </p:set>
                                    <p:animEffect transition="in" filter="fade">
                                      <p:cBhvr>
                                        <p:cTn id="55" dur="500"/>
                                        <p:tgtEl>
                                          <p:spTgt spid="23">
                                            <p:txEl>
                                              <p:pRg st="0" end="0"/>
                                            </p:txEl>
                                          </p:spTgt>
                                        </p:tgtEl>
                                      </p:cBhvr>
                                    </p:animEffect>
                                    <p:anim calcmode="lin" valueType="num">
                                      <p:cBhvr>
                                        <p:cTn id="56"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57" dur="50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p:tmplLst>
          <p:tmpl lvl="1">
            <p:tnLst>
              <p:par>
                <p:cTn presetID="42"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P spid="42" grpId="0" animBg="1"/>
      <p:bldP spid="43" grpId="0" animBg="1"/>
      <p:bldP spid="16" grpId="0" animBg="1"/>
      <p:bldP spid="17" grpId="0" animBg="1"/>
      <p:bldP spid="21" grpId="0" animBg="1"/>
      <p:bldP spid="22"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childTnLst>
                </p:cTn>
              </p:par>
            </p:tnLst>
          </p:tmpl>
        </p:tmplLst>
      </p:bldP>
      <p:bldP spid="23"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anim calcmode="lin" valueType="num">
                      <p:cBhvr>
                        <p:cTn dur="500" fill="hold"/>
                        <p:tgtEl>
                          <p:spTgt spid="23"/>
                        </p:tgtEl>
                        <p:attrNameLst>
                          <p:attrName>ppt_x</p:attrName>
                        </p:attrNameLst>
                      </p:cBhvr>
                      <p:tavLst>
                        <p:tav tm="0">
                          <p:val>
                            <p:strVal val="#ppt_x"/>
                          </p:val>
                        </p:tav>
                        <p:tav tm="100000">
                          <p:val>
                            <p:strVal val="#ppt_x"/>
                          </p:val>
                        </p:tav>
                      </p:tavLst>
                    </p:anim>
                    <p:anim calcmode="lin" valueType="num">
                      <p:cBhvr>
                        <p:cTn dur="500" fill="hold"/>
                        <p:tgtEl>
                          <p:spTgt spid="23"/>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5_Custom Layout">
    <p:spTree>
      <p:nvGrpSpPr>
        <p:cNvPr id="1" name=""/>
        <p:cNvGrpSpPr/>
        <p:nvPr/>
      </p:nvGrpSpPr>
      <p:grpSpPr>
        <a:xfrm>
          <a:off x="0" y="0"/>
          <a:ext cx="0" cy="0"/>
          <a:chOff x="0" y="0"/>
          <a:chExt cx="0" cy="0"/>
        </a:xfrm>
      </p:grpSpPr>
      <p:sp>
        <p:nvSpPr>
          <p:cNvPr id="31" name="Rounded Rectangle 30"/>
          <p:cNvSpPr/>
          <p:nvPr/>
        </p:nvSpPr>
        <p:spPr>
          <a:xfrm>
            <a:off x="8372331" y="4003119"/>
            <a:ext cx="2762538" cy="2022764"/>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ounded Rectangle 29"/>
          <p:cNvSpPr/>
          <p:nvPr/>
        </p:nvSpPr>
        <p:spPr>
          <a:xfrm>
            <a:off x="4714731" y="4003119"/>
            <a:ext cx="2762538" cy="2022764"/>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ounded Rectangle 5"/>
          <p:cNvSpPr/>
          <p:nvPr/>
        </p:nvSpPr>
        <p:spPr>
          <a:xfrm>
            <a:off x="1057131" y="4003119"/>
            <a:ext cx="2762538" cy="2022764"/>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Date Placeholder 2"/>
          <p:cNvSpPr>
            <a:spLocks noGrp="1"/>
          </p:cNvSpPr>
          <p:nvPr>
            <p:ph type="dt" sz="half" idx="10"/>
          </p:nvPr>
        </p:nvSpPr>
        <p:spPr/>
        <p:txBody>
          <a:bodyPr/>
          <a:lstStyle/>
          <a:p>
            <a:fld id="{FF8521D1-6311-458A-B4FF-7C93EFEC2534}" type="datetime1">
              <a:rPr lang="en-AU" smtClean="0"/>
              <a:t>13/06/2019</a:t>
            </a:fld>
            <a:endParaRPr lang="en-AU"/>
          </a:p>
        </p:txBody>
      </p:sp>
      <p:sp>
        <p:nvSpPr>
          <p:cNvPr id="4" name="Footer Placeholder 3"/>
          <p:cNvSpPr>
            <a:spLocks noGrp="1"/>
          </p:cNvSpPr>
          <p:nvPr>
            <p:ph type="ftr" sz="quarter" idx="11"/>
          </p:nvPr>
        </p:nvSpPr>
        <p:spPr/>
        <p:txBody>
          <a:bodyPr/>
          <a:lstStyle/>
          <a:p>
            <a:r>
              <a:rPr lang="en-AU"/>
              <a:t>www.net-pro.tn</a:t>
            </a:r>
          </a:p>
        </p:txBody>
      </p:sp>
      <p:sp>
        <p:nvSpPr>
          <p:cNvPr id="5" name="Slide Number Placeholder 4"/>
          <p:cNvSpPr>
            <a:spLocks noGrp="1"/>
          </p:cNvSpPr>
          <p:nvPr>
            <p:ph type="sldNum" sz="quarter" idx="12"/>
          </p:nvPr>
        </p:nvSpPr>
        <p:spPr/>
        <p:txBody>
          <a:bodyPr/>
          <a:lstStyle/>
          <a:p>
            <a:fld id="{B2368EEF-F8D6-448A-9AF0-691E77075A3E}" type="slidenum">
              <a:rPr lang="en-AU" smtClean="0"/>
              <a:t>‹N°›</a:t>
            </a:fld>
            <a:endParaRPr lang="en-AU"/>
          </a:p>
        </p:txBody>
      </p:sp>
      <p:sp>
        <p:nvSpPr>
          <p:cNvPr id="43" name="Picture Placeholder 30"/>
          <p:cNvSpPr>
            <a:spLocks noGrp="1"/>
          </p:cNvSpPr>
          <p:nvPr>
            <p:ph type="pic" sz="quarter" idx="36" hasCustomPrompt="1"/>
          </p:nvPr>
        </p:nvSpPr>
        <p:spPr>
          <a:xfrm>
            <a:off x="1057131" y="2078182"/>
            <a:ext cx="2762538" cy="2701636"/>
          </a:xfrm>
          <a:solidFill>
            <a:schemeClr val="bg1">
              <a:lumMod val="85000"/>
            </a:schemeClr>
          </a:solidFill>
        </p:spPr>
        <p:txBody>
          <a:bodyPr/>
          <a:lstStyle>
            <a:lvl1pPr>
              <a:defRPr/>
            </a:lvl1pPr>
          </a:lstStyle>
          <a:p>
            <a:r>
              <a:rPr lang="id-ID" dirty="0"/>
              <a:t>Pic here</a:t>
            </a:r>
            <a:endParaRPr lang="en-AU" dirty="0"/>
          </a:p>
        </p:txBody>
      </p:sp>
      <p:sp>
        <p:nvSpPr>
          <p:cNvPr id="15" name="Title 1"/>
          <p:cNvSpPr>
            <a:spLocks noGrp="1"/>
          </p:cNvSpPr>
          <p:nvPr>
            <p:ph type="title" hasCustomPrompt="1"/>
          </p:nvPr>
        </p:nvSpPr>
        <p:spPr>
          <a:xfrm>
            <a:off x="479425" y="692150"/>
            <a:ext cx="11233150" cy="405130"/>
          </a:xfrm>
        </p:spPr>
        <p:txBody>
          <a:bodyPr/>
          <a:lstStyle>
            <a:lvl1pPr>
              <a:defRPr b="1">
                <a:solidFill>
                  <a:schemeClr val="tx1">
                    <a:lumMod val="75000"/>
                    <a:lumOff val="25000"/>
                  </a:schemeClr>
                </a:solidFill>
              </a:defRPr>
            </a:lvl1pPr>
          </a:lstStyle>
          <a:p>
            <a:r>
              <a:rPr lang="en-US" dirty="0"/>
              <a:t>CLICK TO EDIT MASTER TITLE STYLE</a:t>
            </a:r>
            <a:endParaRPr lang="en-AU" dirty="0"/>
          </a:p>
        </p:txBody>
      </p:sp>
      <p:sp>
        <p:nvSpPr>
          <p:cNvPr id="18" name="Text Placeholder 2"/>
          <p:cNvSpPr>
            <a:spLocks noGrp="1"/>
          </p:cNvSpPr>
          <p:nvPr>
            <p:ph type="body" idx="1"/>
          </p:nvPr>
        </p:nvSpPr>
        <p:spPr>
          <a:xfrm>
            <a:off x="479425" y="1154764"/>
            <a:ext cx="11233150" cy="272983"/>
          </a:xfrm>
        </p:spPr>
        <p:txBody>
          <a:bodyPr>
            <a:normAutofit/>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19" name="Picture Placeholder 30"/>
          <p:cNvSpPr>
            <a:spLocks noGrp="1"/>
          </p:cNvSpPr>
          <p:nvPr>
            <p:ph type="pic" sz="quarter" idx="37" hasCustomPrompt="1"/>
          </p:nvPr>
        </p:nvSpPr>
        <p:spPr>
          <a:xfrm>
            <a:off x="4714731" y="2078182"/>
            <a:ext cx="2762538" cy="2701636"/>
          </a:xfrm>
          <a:solidFill>
            <a:schemeClr val="bg1">
              <a:lumMod val="85000"/>
            </a:schemeClr>
          </a:solidFill>
        </p:spPr>
        <p:txBody>
          <a:bodyPr/>
          <a:lstStyle>
            <a:lvl1pPr>
              <a:defRPr/>
            </a:lvl1pPr>
          </a:lstStyle>
          <a:p>
            <a:r>
              <a:rPr lang="id-ID" dirty="0"/>
              <a:t>Pic here</a:t>
            </a:r>
            <a:endParaRPr lang="en-AU" dirty="0"/>
          </a:p>
        </p:txBody>
      </p:sp>
      <p:sp>
        <p:nvSpPr>
          <p:cNvPr id="20" name="Picture Placeholder 30"/>
          <p:cNvSpPr>
            <a:spLocks noGrp="1"/>
          </p:cNvSpPr>
          <p:nvPr>
            <p:ph type="pic" sz="quarter" idx="38" hasCustomPrompt="1"/>
          </p:nvPr>
        </p:nvSpPr>
        <p:spPr>
          <a:xfrm>
            <a:off x="8372331" y="2078182"/>
            <a:ext cx="2762538" cy="2701636"/>
          </a:xfrm>
          <a:solidFill>
            <a:schemeClr val="bg1">
              <a:lumMod val="85000"/>
            </a:schemeClr>
          </a:solidFill>
        </p:spPr>
        <p:txBody>
          <a:bodyPr/>
          <a:lstStyle>
            <a:lvl1pPr>
              <a:defRPr/>
            </a:lvl1pPr>
          </a:lstStyle>
          <a:p>
            <a:r>
              <a:rPr lang="id-ID" dirty="0"/>
              <a:t>Pic here</a:t>
            </a:r>
            <a:endParaRPr lang="en-AU" dirty="0"/>
          </a:p>
        </p:txBody>
      </p:sp>
      <p:sp>
        <p:nvSpPr>
          <p:cNvPr id="24" name="Picture Placeholder 30"/>
          <p:cNvSpPr>
            <a:spLocks noGrp="1"/>
          </p:cNvSpPr>
          <p:nvPr>
            <p:ph type="pic" sz="quarter" idx="39" hasCustomPrompt="1"/>
          </p:nvPr>
        </p:nvSpPr>
        <p:spPr>
          <a:xfrm>
            <a:off x="1057131" y="4142509"/>
            <a:ext cx="2762538" cy="637309"/>
          </a:xfrm>
          <a:solidFill>
            <a:schemeClr val="accent1"/>
          </a:solidFill>
        </p:spPr>
        <p:txBody>
          <a:bodyPr>
            <a:normAutofit/>
          </a:bodyPr>
          <a:lstStyle>
            <a:lvl1pPr algn="r">
              <a:defRPr sz="1050"/>
            </a:lvl1pPr>
          </a:lstStyle>
          <a:p>
            <a:r>
              <a:rPr lang="id-ID" dirty="0"/>
              <a:t>Nopic</a:t>
            </a:r>
            <a:endParaRPr lang="en-AU" dirty="0"/>
          </a:p>
        </p:txBody>
      </p:sp>
      <p:sp>
        <p:nvSpPr>
          <p:cNvPr id="25" name="Picture Placeholder 30"/>
          <p:cNvSpPr>
            <a:spLocks noGrp="1"/>
          </p:cNvSpPr>
          <p:nvPr>
            <p:ph type="pic" sz="quarter" idx="40" hasCustomPrompt="1"/>
          </p:nvPr>
        </p:nvSpPr>
        <p:spPr>
          <a:xfrm>
            <a:off x="4714731" y="4142509"/>
            <a:ext cx="2762538" cy="637309"/>
          </a:xfrm>
          <a:solidFill>
            <a:schemeClr val="accent2"/>
          </a:solidFill>
        </p:spPr>
        <p:txBody>
          <a:bodyPr>
            <a:normAutofit/>
          </a:bodyPr>
          <a:lstStyle>
            <a:lvl1pPr algn="r">
              <a:defRPr sz="1050"/>
            </a:lvl1pPr>
          </a:lstStyle>
          <a:p>
            <a:r>
              <a:rPr lang="id-ID" dirty="0"/>
              <a:t>Nopic</a:t>
            </a:r>
            <a:endParaRPr lang="en-AU" dirty="0"/>
          </a:p>
        </p:txBody>
      </p:sp>
      <p:sp>
        <p:nvSpPr>
          <p:cNvPr id="26" name="Picture Placeholder 30"/>
          <p:cNvSpPr>
            <a:spLocks noGrp="1"/>
          </p:cNvSpPr>
          <p:nvPr>
            <p:ph type="pic" sz="quarter" idx="41" hasCustomPrompt="1"/>
          </p:nvPr>
        </p:nvSpPr>
        <p:spPr>
          <a:xfrm>
            <a:off x="8372331" y="4142509"/>
            <a:ext cx="2762538" cy="637309"/>
          </a:xfrm>
          <a:solidFill>
            <a:schemeClr val="accent4"/>
          </a:solidFill>
        </p:spPr>
        <p:txBody>
          <a:bodyPr>
            <a:normAutofit/>
          </a:bodyPr>
          <a:lstStyle>
            <a:lvl1pPr algn="r">
              <a:defRPr sz="1050"/>
            </a:lvl1pPr>
          </a:lstStyle>
          <a:p>
            <a:r>
              <a:rPr lang="id-ID" dirty="0"/>
              <a:t>Nopic</a:t>
            </a:r>
            <a:endParaRPr lang="en-AU" dirty="0"/>
          </a:p>
        </p:txBody>
      </p:sp>
      <p:sp>
        <p:nvSpPr>
          <p:cNvPr id="27" name="Text Placeholder 21"/>
          <p:cNvSpPr>
            <a:spLocks noGrp="1"/>
          </p:cNvSpPr>
          <p:nvPr>
            <p:ph type="body" sz="quarter" idx="20"/>
          </p:nvPr>
        </p:nvSpPr>
        <p:spPr>
          <a:xfrm>
            <a:off x="1057131" y="4332757"/>
            <a:ext cx="2743200" cy="256811"/>
          </a:xfrm>
        </p:spPr>
        <p:txBody>
          <a:bodyPr/>
          <a:lstStyle>
            <a:lvl1pPr algn="ctr">
              <a:defRPr>
                <a:solidFill>
                  <a:schemeClr val="bg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8" name="Text Placeholder 21"/>
          <p:cNvSpPr>
            <a:spLocks noGrp="1"/>
          </p:cNvSpPr>
          <p:nvPr>
            <p:ph type="body" sz="quarter" idx="42"/>
          </p:nvPr>
        </p:nvSpPr>
        <p:spPr>
          <a:xfrm>
            <a:off x="4734069" y="4332756"/>
            <a:ext cx="2743200" cy="256811"/>
          </a:xfrm>
        </p:spPr>
        <p:txBody>
          <a:bodyPr/>
          <a:lstStyle>
            <a:lvl1pPr algn="ctr">
              <a:defRPr>
                <a:solidFill>
                  <a:schemeClr val="bg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9" name="Text Placeholder 21"/>
          <p:cNvSpPr>
            <a:spLocks noGrp="1"/>
          </p:cNvSpPr>
          <p:nvPr>
            <p:ph type="body" sz="quarter" idx="43"/>
          </p:nvPr>
        </p:nvSpPr>
        <p:spPr>
          <a:xfrm>
            <a:off x="8372331" y="4332756"/>
            <a:ext cx="2743200" cy="256811"/>
          </a:xfrm>
        </p:spPr>
        <p:txBody>
          <a:bodyPr/>
          <a:lstStyle>
            <a:lvl1pPr algn="ctr">
              <a:defRPr>
                <a:solidFill>
                  <a:schemeClr val="bg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33" name="Text Placeholder 21"/>
          <p:cNvSpPr>
            <a:spLocks noGrp="1"/>
          </p:cNvSpPr>
          <p:nvPr>
            <p:ph type="body" sz="quarter" idx="44"/>
          </p:nvPr>
        </p:nvSpPr>
        <p:spPr>
          <a:xfrm>
            <a:off x="1057131" y="5014501"/>
            <a:ext cx="2743200" cy="682675"/>
          </a:xfrm>
        </p:spPr>
        <p:txBody>
          <a:bodyPr>
            <a:noAutofit/>
          </a:bodyPr>
          <a:lstStyle>
            <a:lvl1pPr algn="ctr">
              <a:defRPr sz="1200">
                <a:solidFill>
                  <a:schemeClr val="bg1"/>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34" name="Text Placeholder 21"/>
          <p:cNvSpPr>
            <a:spLocks noGrp="1"/>
          </p:cNvSpPr>
          <p:nvPr>
            <p:ph type="body" sz="quarter" idx="45"/>
          </p:nvPr>
        </p:nvSpPr>
        <p:spPr>
          <a:xfrm>
            <a:off x="4695393" y="5014500"/>
            <a:ext cx="2743200" cy="682675"/>
          </a:xfrm>
        </p:spPr>
        <p:txBody>
          <a:bodyPr>
            <a:noAutofit/>
          </a:bodyPr>
          <a:lstStyle>
            <a:lvl1pPr algn="ctr">
              <a:defRPr sz="1200">
                <a:solidFill>
                  <a:schemeClr val="bg1"/>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35" name="Text Placeholder 21"/>
          <p:cNvSpPr>
            <a:spLocks noGrp="1"/>
          </p:cNvSpPr>
          <p:nvPr>
            <p:ph type="body" sz="quarter" idx="46"/>
          </p:nvPr>
        </p:nvSpPr>
        <p:spPr>
          <a:xfrm>
            <a:off x="8380703" y="5014500"/>
            <a:ext cx="2743200" cy="682675"/>
          </a:xfrm>
        </p:spPr>
        <p:txBody>
          <a:bodyPr>
            <a:noAutofit/>
          </a:bodyPr>
          <a:lstStyle>
            <a:lvl1pPr algn="ctr">
              <a:defRPr sz="1200">
                <a:solidFill>
                  <a:schemeClr val="bg1"/>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Tree>
    <p:extLst>
      <p:ext uri="{BB962C8B-B14F-4D97-AF65-F5344CB8AC3E}">
        <p14:creationId xmlns:p14="http://schemas.microsoft.com/office/powerpoint/2010/main" val="228414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1000"/>
                            </p:stCondLst>
                            <p:childTnLst>
                              <p:par>
                                <p:cTn id="9" presetID="42" presetClass="entr" presetSubtype="0"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fade">
                                      <p:cBhvr>
                                        <p:cTn id="11" dur="500"/>
                                        <p:tgtEl>
                                          <p:spTgt spid="18">
                                            <p:txEl>
                                              <p:pRg st="0" end="0"/>
                                            </p:txEl>
                                          </p:spTgt>
                                        </p:tgtEl>
                                      </p:cBhvr>
                                    </p:animEffect>
                                    <p:anim calcmode="lin" valueType="num">
                                      <p:cBhvr>
                                        <p:cTn id="12"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13" dur="5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anim calcmode="lin" valueType="num">
                                      <p:cBhvr>
                                        <p:cTn id="18" dur="500" fill="hold"/>
                                        <p:tgtEl>
                                          <p:spTgt spid="43"/>
                                        </p:tgtEl>
                                        <p:attrNameLst>
                                          <p:attrName>ppt_x</p:attrName>
                                        </p:attrNameLst>
                                      </p:cBhvr>
                                      <p:tavLst>
                                        <p:tav tm="0">
                                          <p:val>
                                            <p:strVal val="#ppt_x"/>
                                          </p:val>
                                        </p:tav>
                                        <p:tav tm="100000">
                                          <p:val>
                                            <p:strVal val="#ppt_x"/>
                                          </p:val>
                                        </p:tav>
                                      </p:tavLst>
                                    </p:anim>
                                    <p:anim calcmode="lin" valueType="num">
                                      <p:cBhvr>
                                        <p:cTn id="19" dur="500" fill="hold"/>
                                        <p:tgtEl>
                                          <p:spTgt spid="43"/>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42" presetClass="entr" presetSubtype="0"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anim calcmode="lin" valueType="num">
                                      <p:cBhvr>
                                        <p:cTn id="24" dur="500" fill="hold"/>
                                        <p:tgtEl>
                                          <p:spTgt spid="19"/>
                                        </p:tgtEl>
                                        <p:attrNameLst>
                                          <p:attrName>ppt_x</p:attrName>
                                        </p:attrNameLst>
                                      </p:cBhvr>
                                      <p:tavLst>
                                        <p:tav tm="0">
                                          <p:val>
                                            <p:strVal val="#ppt_x"/>
                                          </p:val>
                                        </p:tav>
                                        <p:tav tm="100000">
                                          <p:val>
                                            <p:strVal val="#ppt_x"/>
                                          </p:val>
                                        </p:tav>
                                      </p:tavLst>
                                    </p:anim>
                                    <p:anim calcmode="lin" valueType="num">
                                      <p:cBhvr>
                                        <p:cTn id="25" dur="500" fill="hold"/>
                                        <p:tgtEl>
                                          <p:spTgt spid="19"/>
                                        </p:tgtEl>
                                        <p:attrNameLst>
                                          <p:attrName>ppt_y</p:attrName>
                                        </p:attrNameLst>
                                      </p:cBhvr>
                                      <p:tavLst>
                                        <p:tav tm="0">
                                          <p:val>
                                            <p:strVal val="#ppt_y+.1"/>
                                          </p:val>
                                        </p:tav>
                                        <p:tav tm="100000">
                                          <p:val>
                                            <p:strVal val="#ppt_y"/>
                                          </p:val>
                                        </p:tav>
                                      </p:tavLst>
                                    </p:anim>
                                  </p:childTnLst>
                                </p:cTn>
                              </p:par>
                            </p:childTnLst>
                          </p:cTn>
                        </p:par>
                        <p:par>
                          <p:cTn id="26" fill="hold">
                            <p:stCondLst>
                              <p:cond delay="2500"/>
                            </p:stCondLst>
                            <p:childTnLst>
                              <p:par>
                                <p:cTn id="27" presetID="42"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anim calcmode="lin" valueType="num">
                                      <p:cBhvr>
                                        <p:cTn id="30" dur="500" fill="hold"/>
                                        <p:tgtEl>
                                          <p:spTgt spid="20"/>
                                        </p:tgtEl>
                                        <p:attrNameLst>
                                          <p:attrName>ppt_x</p:attrName>
                                        </p:attrNameLst>
                                      </p:cBhvr>
                                      <p:tavLst>
                                        <p:tav tm="0">
                                          <p:val>
                                            <p:strVal val="#ppt_x"/>
                                          </p:val>
                                        </p:tav>
                                        <p:tav tm="100000">
                                          <p:val>
                                            <p:strVal val="#ppt_x"/>
                                          </p:val>
                                        </p:tav>
                                      </p:tavLst>
                                    </p:anim>
                                    <p:anim calcmode="lin" valueType="num">
                                      <p:cBhvr>
                                        <p:cTn id="31" dur="500" fill="hold"/>
                                        <p:tgtEl>
                                          <p:spTgt spid="20"/>
                                        </p:tgtEl>
                                        <p:attrNameLst>
                                          <p:attrName>ppt_y</p:attrName>
                                        </p:attrNameLst>
                                      </p:cBhvr>
                                      <p:tavLst>
                                        <p:tav tm="0">
                                          <p:val>
                                            <p:strVal val="#ppt_y+.1"/>
                                          </p:val>
                                        </p:tav>
                                        <p:tav tm="100000">
                                          <p:val>
                                            <p:strVal val="#ppt_y"/>
                                          </p:val>
                                        </p:tav>
                                      </p:tavLst>
                                    </p:anim>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anim calcmode="lin" valueType="num">
                                      <p:cBhvr>
                                        <p:cTn id="36" dur="500" fill="hold"/>
                                        <p:tgtEl>
                                          <p:spTgt spid="24"/>
                                        </p:tgtEl>
                                        <p:attrNameLst>
                                          <p:attrName>ppt_x</p:attrName>
                                        </p:attrNameLst>
                                      </p:cBhvr>
                                      <p:tavLst>
                                        <p:tav tm="0">
                                          <p:val>
                                            <p:strVal val="#ppt_x"/>
                                          </p:val>
                                        </p:tav>
                                        <p:tav tm="100000">
                                          <p:val>
                                            <p:strVal val="#ppt_x"/>
                                          </p:val>
                                        </p:tav>
                                      </p:tavLst>
                                    </p:anim>
                                    <p:anim calcmode="lin" valueType="num">
                                      <p:cBhvr>
                                        <p:cTn id="37" dur="500" fill="hold"/>
                                        <p:tgtEl>
                                          <p:spTgt spid="24"/>
                                        </p:tgtEl>
                                        <p:attrNameLst>
                                          <p:attrName>ppt_y</p:attrName>
                                        </p:attrNameLst>
                                      </p:cBhvr>
                                      <p:tavLst>
                                        <p:tav tm="0">
                                          <p:val>
                                            <p:strVal val="#ppt_y+.1"/>
                                          </p:val>
                                        </p:tav>
                                        <p:tav tm="100000">
                                          <p:val>
                                            <p:strVal val="#ppt_y"/>
                                          </p:val>
                                        </p:tav>
                                      </p:tavLst>
                                    </p:anim>
                                  </p:childTnLst>
                                </p:cTn>
                              </p:par>
                            </p:childTnLst>
                          </p:cTn>
                        </p:par>
                        <p:par>
                          <p:cTn id="38" fill="hold">
                            <p:stCondLst>
                              <p:cond delay="3500"/>
                            </p:stCondLst>
                            <p:childTnLst>
                              <p:par>
                                <p:cTn id="39" presetID="42" presetClass="entr" presetSubtype="0" fill="hold" grpId="0" nodeType="after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anim calcmode="lin" valueType="num">
                                      <p:cBhvr>
                                        <p:cTn id="42" dur="500" fill="hold"/>
                                        <p:tgtEl>
                                          <p:spTgt spid="25"/>
                                        </p:tgtEl>
                                        <p:attrNameLst>
                                          <p:attrName>ppt_x</p:attrName>
                                        </p:attrNameLst>
                                      </p:cBhvr>
                                      <p:tavLst>
                                        <p:tav tm="0">
                                          <p:val>
                                            <p:strVal val="#ppt_x"/>
                                          </p:val>
                                        </p:tav>
                                        <p:tav tm="100000">
                                          <p:val>
                                            <p:strVal val="#ppt_x"/>
                                          </p:val>
                                        </p:tav>
                                      </p:tavLst>
                                    </p:anim>
                                    <p:anim calcmode="lin" valueType="num">
                                      <p:cBhvr>
                                        <p:cTn id="43" dur="500" fill="hold"/>
                                        <p:tgtEl>
                                          <p:spTgt spid="25"/>
                                        </p:tgtEl>
                                        <p:attrNameLst>
                                          <p:attrName>ppt_y</p:attrName>
                                        </p:attrNameLst>
                                      </p:cBhvr>
                                      <p:tavLst>
                                        <p:tav tm="0">
                                          <p:val>
                                            <p:strVal val="#ppt_y+.1"/>
                                          </p:val>
                                        </p:tav>
                                        <p:tav tm="100000">
                                          <p:val>
                                            <p:strVal val="#ppt_y"/>
                                          </p:val>
                                        </p:tav>
                                      </p:tavLst>
                                    </p:anim>
                                  </p:childTnLst>
                                </p:cTn>
                              </p:par>
                            </p:childTnLst>
                          </p:cTn>
                        </p:par>
                        <p:par>
                          <p:cTn id="44" fill="hold">
                            <p:stCondLst>
                              <p:cond delay="4000"/>
                            </p:stCondLst>
                            <p:childTnLst>
                              <p:par>
                                <p:cTn id="45" presetID="42" presetClass="entr" presetSubtype="0"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anim calcmode="lin" valueType="num">
                                      <p:cBhvr>
                                        <p:cTn id="48" dur="500" fill="hold"/>
                                        <p:tgtEl>
                                          <p:spTgt spid="26"/>
                                        </p:tgtEl>
                                        <p:attrNameLst>
                                          <p:attrName>ppt_x</p:attrName>
                                        </p:attrNameLst>
                                      </p:cBhvr>
                                      <p:tavLst>
                                        <p:tav tm="0">
                                          <p:val>
                                            <p:strVal val="#ppt_x"/>
                                          </p:val>
                                        </p:tav>
                                        <p:tav tm="100000">
                                          <p:val>
                                            <p:strVal val="#ppt_x"/>
                                          </p:val>
                                        </p:tav>
                                      </p:tavLst>
                                    </p:anim>
                                    <p:anim calcmode="lin" valueType="num">
                                      <p:cBhvr>
                                        <p:cTn id="49" dur="500" fill="hold"/>
                                        <p:tgtEl>
                                          <p:spTgt spid="26"/>
                                        </p:tgtEl>
                                        <p:attrNameLst>
                                          <p:attrName>ppt_y</p:attrName>
                                        </p:attrNameLst>
                                      </p:cBhvr>
                                      <p:tavLst>
                                        <p:tav tm="0">
                                          <p:val>
                                            <p:strVal val="#ppt_y+.1"/>
                                          </p:val>
                                        </p:tav>
                                        <p:tav tm="100000">
                                          <p:val>
                                            <p:strVal val="#ppt_y"/>
                                          </p:val>
                                        </p:tav>
                                      </p:tavLst>
                                    </p:anim>
                                  </p:childTnLst>
                                </p:cTn>
                              </p:par>
                            </p:childTnLst>
                          </p:cTn>
                        </p:par>
                        <p:par>
                          <p:cTn id="50" fill="hold">
                            <p:stCondLst>
                              <p:cond delay="4500"/>
                            </p:stCondLst>
                            <p:childTnLst>
                              <p:par>
                                <p:cTn id="51" presetID="53" presetClass="entr" presetSubtype="16" fill="hold" grpId="0" nodeType="afterEffect" nodePh="1">
                                  <p:stCondLst>
                                    <p:cond delay="0"/>
                                  </p:stCondLst>
                                  <p:endCondLst>
                                    <p:cond evt="begin" delay="0">
                                      <p:tn val="51"/>
                                    </p:cond>
                                  </p:endCondLst>
                                  <p:childTnLst>
                                    <p:set>
                                      <p:cBhvr>
                                        <p:cTn id="52" dur="1" fill="hold">
                                          <p:stCondLst>
                                            <p:cond delay="0"/>
                                          </p:stCondLst>
                                        </p:cTn>
                                        <p:tgtEl>
                                          <p:spTgt spid="27">
                                            <p:txEl>
                                              <p:pRg st="0" end="0"/>
                                            </p:txEl>
                                          </p:spTgt>
                                        </p:tgtEl>
                                        <p:attrNameLst>
                                          <p:attrName>style.visibility</p:attrName>
                                        </p:attrNameLst>
                                      </p:cBhvr>
                                      <p:to>
                                        <p:strVal val="visible"/>
                                      </p:to>
                                    </p:set>
                                    <p:anim calcmode="lin" valueType="num">
                                      <p:cBhvr>
                                        <p:cTn id="53" dur="5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55" dur="500"/>
                                        <p:tgtEl>
                                          <p:spTgt spid="27">
                                            <p:txEl>
                                              <p:pRg st="0" end="0"/>
                                            </p:txEl>
                                          </p:spTgt>
                                        </p:tgtEl>
                                      </p:cBhvr>
                                    </p:animEffect>
                                  </p:childTnLst>
                                </p:cTn>
                              </p:par>
                            </p:childTnLst>
                          </p:cTn>
                        </p:par>
                        <p:par>
                          <p:cTn id="56" fill="hold">
                            <p:stCondLst>
                              <p:cond delay="5000"/>
                            </p:stCondLst>
                            <p:childTnLst>
                              <p:par>
                                <p:cTn id="57" presetID="53" presetClass="entr" presetSubtype="16" fill="hold" grpId="0" nodeType="afterEffect" nodePh="1">
                                  <p:stCondLst>
                                    <p:cond delay="0"/>
                                  </p:stCondLst>
                                  <p:endCondLst>
                                    <p:cond evt="begin" delay="0">
                                      <p:tn val="57"/>
                                    </p:cond>
                                  </p:endCondLst>
                                  <p:childTnLst>
                                    <p:set>
                                      <p:cBhvr>
                                        <p:cTn id="58" dur="1" fill="hold">
                                          <p:stCondLst>
                                            <p:cond delay="0"/>
                                          </p:stCondLst>
                                        </p:cTn>
                                        <p:tgtEl>
                                          <p:spTgt spid="28">
                                            <p:txEl>
                                              <p:pRg st="0" end="0"/>
                                            </p:txEl>
                                          </p:spTgt>
                                        </p:tgtEl>
                                        <p:attrNameLst>
                                          <p:attrName>style.visibility</p:attrName>
                                        </p:attrNameLst>
                                      </p:cBhvr>
                                      <p:to>
                                        <p:strVal val="visible"/>
                                      </p:to>
                                    </p:set>
                                    <p:anim calcmode="lin" valueType="num">
                                      <p:cBhvr>
                                        <p:cTn id="59" dur="5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60" dur="500" fill="hold"/>
                                        <p:tgtEl>
                                          <p:spTgt spid="28">
                                            <p:txEl>
                                              <p:pRg st="0" end="0"/>
                                            </p:txEl>
                                          </p:spTgt>
                                        </p:tgtEl>
                                        <p:attrNameLst>
                                          <p:attrName>ppt_h</p:attrName>
                                        </p:attrNameLst>
                                      </p:cBhvr>
                                      <p:tavLst>
                                        <p:tav tm="0">
                                          <p:val>
                                            <p:fltVal val="0"/>
                                          </p:val>
                                        </p:tav>
                                        <p:tav tm="100000">
                                          <p:val>
                                            <p:strVal val="#ppt_h"/>
                                          </p:val>
                                        </p:tav>
                                      </p:tavLst>
                                    </p:anim>
                                    <p:animEffect transition="in" filter="fade">
                                      <p:cBhvr>
                                        <p:cTn id="61" dur="500"/>
                                        <p:tgtEl>
                                          <p:spTgt spid="28">
                                            <p:txEl>
                                              <p:pRg st="0" end="0"/>
                                            </p:txEl>
                                          </p:spTgt>
                                        </p:tgtEl>
                                      </p:cBhvr>
                                    </p:animEffect>
                                  </p:childTnLst>
                                </p:cTn>
                              </p:par>
                            </p:childTnLst>
                          </p:cTn>
                        </p:par>
                        <p:par>
                          <p:cTn id="62" fill="hold">
                            <p:stCondLst>
                              <p:cond delay="5500"/>
                            </p:stCondLst>
                            <p:childTnLst>
                              <p:par>
                                <p:cTn id="63" presetID="53" presetClass="entr" presetSubtype="16" fill="hold" grpId="0" nodeType="afterEffect" nodePh="1">
                                  <p:stCondLst>
                                    <p:cond delay="0"/>
                                  </p:stCondLst>
                                  <p:endCondLst>
                                    <p:cond evt="begin" delay="0">
                                      <p:tn val="63"/>
                                    </p:cond>
                                  </p:endCondLst>
                                  <p:childTnLst>
                                    <p:set>
                                      <p:cBhvr>
                                        <p:cTn id="64" dur="1" fill="hold">
                                          <p:stCondLst>
                                            <p:cond delay="0"/>
                                          </p:stCondLst>
                                        </p:cTn>
                                        <p:tgtEl>
                                          <p:spTgt spid="29">
                                            <p:txEl>
                                              <p:pRg st="0" end="0"/>
                                            </p:txEl>
                                          </p:spTgt>
                                        </p:tgtEl>
                                        <p:attrNameLst>
                                          <p:attrName>style.visibility</p:attrName>
                                        </p:attrNameLst>
                                      </p:cBhvr>
                                      <p:to>
                                        <p:strVal val="visible"/>
                                      </p:to>
                                    </p:set>
                                    <p:anim calcmode="lin" valueType="num">
                                      <p:cBhvr>
                                        <p:cTn id="65" dur="5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66" dur="5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67" dur="500"/>
                                        <p:tgtEl>
                                          <p:spTgt spid="29">
                                            <p:txEl>
                                              <p:pRg st="0" end="0"/>
                                            </p:txEl>
                                          </p:spTgt>
                                        </p:tgtEl>
                                      </p:cBhvr>
                                    </p:animEffect>
                                  </p:childTnLst>
                                </p:cTn>
                              </p:par>
                            </p:childTnLst>
                          </p:cTn>
                        </p:par>
                        <p:par>
                          <p:cTn id="68" fill="hold">
                            <p:stCondLst>
                              <p:cond delay="6000"/>
                            </p:stCondLst>
                            <p:childTnLst>
                              <p:par>
                                <p:cTn id="69" presetID="10" presetClass="entr" presetSubtype="0" fill="hold" grpId="0" nodeType="after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fade">
                                      <p:cBhvr>
                                        <p:cTn id="71" dur="500"/>
                                        <p:tgtEl>
                                          <p:spTgt spid="6"/>
                                        </p:tgtEl>
                                      </p:cBhvr>
                                    </p:animEffect>
                                  </p:childTnLst>
                                </p:cTn>
                              </p:par>
                            </p:childTnLst>
                          </p:cTn>
                        </p:par>
                        <p:par>
                          <p:cTn id="72" fill="hold">
                            <p:stCondLst>
                              <p:cond delay="6500"/>
                            </p:stCondLst>
                            <p:childTnLst>
                              <p:par>
                                <p:cTn id="73" presetID="53" presetClass="entr" presetSubtype="16" fill="hold" grpId="0" nodeType="afterEffect" nodePh="1">
                                  <p:stCondLst>
                                    <p:cond delay="0"/>
                                  </p:stCondLst>
                                  <p:endCondLst>
                                    <p:cond evt="begin" delay="0">
                                      <p:tn val="73"/>
                                    </p:cond>
                                  </p:endCondLst>
                                  <p:childTnLst>
                                    <p:set>
                                      <p:cBhvr>
                                        <p:cTn id="74" dur="1" fill="hold">
                                          <p:stCondLst>
                                            <p:cond delay="0"/>
                                          </p:stCondLst>
                                        </p:cTn>
                                        <p:tgtEl>
                                          <p:spTgt spid="33">
                                            <p:txEl>
                                              <p:pRg st="0" end="0"/>
                                            </p:txEl>
                                          </p:spTgt>
                                        </p:tgtEl>
                                        <p:attrNameLst>
                                          <p:attrName>style.visibility</p:attrName>
                                        </p:attrNameLst>
                                      </p:cBhvr>
                                      <p:to>
                                        <p:strVal val="visible"/>
                                      </p:to>
                                    </p:set>
                                    <p:anim calcmode="lin" valueType="num">
                                      <p:cBhvr>
                                        <p:cTn id="75" dur="5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76" dur="5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77" dur="500"/>
                                        <p:tgtEl>
                                          <p:spTgt spid="33">
                                            <p:txEl>
                                              <p:pRg st="0" end="0"/>
                                            </p:txEl>
                                          </p:spTgt>
                                        </p:tgtEl>
                                      </p:cBhvr>
                                    </p:animEffect>
                                  </p:childTnLst>
                                </p:cTn>
                              </p:par>
                            </p:childTnLst>
                          </p:cTn>
                        </p:par>
                        <p:par>
                          <p:cTn id="78" fill="hold">
                            <p:stCondLst>
                              <p:cond delay="7000"/>
                            </p:stCondLst>
                            <p:childTnLst>
                              <p:par>
                                <p:cTn id="79" presetID="10" presetClass="entr" presetSubtype="0" fill="hold" grpId="0" nodeType="after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fade">
                                      <p:cBhvr>
                                        <p:cTn id="81" dur="500"/>
                                        <p:tgtEl>
                                          <p:spTgt spid="30"/>
                                        </p:tgtEl>
                                      </p:cBhvr>
                                    </p:animEffect>
                                  </p:childTnLst>
                                </p:cTn>
                              </p:par>
                            </p:childTnLst>
                          </p:cTn>
                        </p:par>
                        <p:par>
                          <p:cTn id="82" fill="hold">
                            <p:stCondLst>
                              <p:cond delay="7500"/>
                            </p:stCondLst>
                            <p:childTnLst>
                              <p:par>
                                <p:cTn id="83" presetID="53" presetClass="entr" presetSubtype="16" fill="hold" grpId="0" nodeType="afterEffect" nodePh="1">
                                  <p:stCondLst>
                                    <p:cond delay="0"/>
                                  </p:stCondLst>
                                  <p:endCondLst>
                                    <p:cond evt="begin" delay="0">
                                      <p:tn val="83"/>
                                    </p:cond>
                                  </p:endCondLst>
                                  <p:childTnLst>
                                    <p:set>
                                      <p:cBhvr>
                                        <p:cTn id="84" dur="1" fill="hold">
                                          <p:stCondLst>
                                            <p:cond delay="0"/>
                                          </p:stCondLst>
                                        </p:cTn>
                                        <p:tgtEl>
                                          <p:spTgt spid="34">
                                            <p:txEl>
                                              <p:pRg st="0" end="0"/>
                                            </p:txEl>
                                          </p:spTgt>
                                        </p:tgtEl>
                                        <p:attrNameLst>
                                          <p:attrName>style.visibility</p:attrName>
                                        </p:attrNameLst>
                                      </p:cBhvr>
                                      <p:to>
                                        <p:strVal val="visible"/>
                                      </p:to>
                                    </p:set>
                                    <p:anim calcmode="lin" valueType="num">
                                      <p:cBhvr>
                                        <p:cTn id="85"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86"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87" dur="500"/>
                                        <p:tgtEl>
                                          <p:spTgt spid="34">
                                            <p:txEl>
                                              <p:pRg st="0" end="0"/>
                                            </p:txEl>
                                          </p:spTgt>
                                        </p:tgtEl>
                                      </p:cBhvr>
                                    </p:animEffect>
                                  </p:childTnLst>
                                </p:cTn>
                              </p:par>
                            </p:childTnLst>
                          </p:cTn>
                        </p:par>
                        <p:par>
                          <p:cTn id="88" fill="hold">
                            <p:stCondLst>
                              <p:cond delay="8000"/>
                            </p:stCondLst>
                            <p:childTnLst>
                              <p:par>
                                <p:cTn id="89" presetID="10" presetClass="entr" presetSubtype="0" fill="hold" grpId="0" nodeType="afterEffect">
                                  <p:stCondLst>
                                    <p:cond delay="0"/>
                                  </p:stCondLst>
                                  <p:childTnLst>
                                    <p:set>
                                      <p:cBhvr>
                                        <p:cTn id="90" dur="1" fill="hold">
                                          <p:stCondLst>
                                            <p:cond delay="0"/>
                                          </p:stCondLst>
                                        </p:cTn>
                                        <p:tgtEl>
                                          <p:spTgt spid="31"/>
                                        </p:tgtEl>
                                        <p:attrNameLst>
                                          <p:attrName>style.visibility</p:attrName>
                                        </p:attrNameLst>
                                      </p:cBhvr>
                                      <p:to>
                                        <p:strVal val="visible"/>
                                      </p:to>
                                    </p:set>
                                    <p:animEffect transition="in" filter="fade">
                                      <p:cBhvr>
                                        <p:cTn id="91" dur="500"/>
                                        <p:tgtEl>
                                          <p:spTgt spid="31"/>
                                        </p:tgtEl>
                                      </p:cBhvr>
                                    </p:animEffect>
                                  </p:childTnLst>
                                </p:cTn>
                              </p:par>
                            </p:childTnLst>
                          </p:cTn>
                        </p:par>
                        <p:par>
                          <p:cTn id="92" fill="hold">
                            <p:stCondLst>
                              <p:cond delay="8500"/>
                            </p:stCondLst>
                            <p:childTnLst>
                              <p:par>
                                <p:cTn id="93" presetID="53" presetClass="entr" presetSubtype="16" fill="hold" grpId="0" nodeType="afterEffect" nodePh="1">
                                  <p:stCondLst>
                                    <p:cond delay="0"/>
                                  </p:stCondLst>
                                  <p:endCondLst>
                                    <p:cond evt="begin" delay="0">
                                      <p:tn val="93"/>
                                    </p:cond>
                                  </p:endCondLst>
                                  <p:childTnLst>
                                    <p:set>
                                      <p:cBhvr>
                                        <p:cTn id="94" dur="1" fill="hold">
                                          <p:stCondLst>
                                            <p:cond delay="0"/>
                                          </p:stCondLst>
                                        </p:cTn>
                                        <p:tgtEl>
                                          <p:spTgt spid="35">
                                            <p:txEl>
                                              <p:pRg st="0" end="0"/>
                                            </p:txEl>
                                          </p:spTgt>
                                        </p:tgtEl>
                                        <p:attrNameLst>
                                          <p:attrName>style.visibility</p:attrName>
                                        </p:attrNameLst>
                                      </p:cBhvr>
                                      <p:to>
                                        <p:strVal val="visible"/>
                                      </p:to>
                                    </p:set>
                                    <p:anim calcmode="lin" valueType="num">
                                      <p:cBhvr>
                                        <p:cTn id="95" dur="5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96" dur="5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97" dur="500"/>
                                        <p:tgtEl>
                                          <p:spTgt spid="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animBg="1"/>
      <p:bldP spid="6" grpId="0" animBg="1"/>
      <p:bldP spid="43" grpId="0" animBg="1"/>
      <p:bldP spid="15" grpId="0"/>
      <p:bldP spid="18" grpId="0" build="p">
        <p:tmplLst>
          <p:tmpl lvl="1">
            <p:tnLst>
              <p:par>
                <p:cTn presetID="42"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anim calcmode="lin" valueType="num">
                      <p:cBhvr>
                        <p:cTn dur="500" fill="hold"/>
                        <p:tgtEl>
                          <p:spTgt spid="18"/>
                        </p:tgtEl>
                        <p:attrNameLst>
                          <p:attrName>ppt_x</p:attrName>
                        </p:attrNameLst>
                      </p:cBhvr>
                      <p:tavLst>
                        <p:tav tm="0">
                          <p:val>
                            <p:strVal val="#ppt_x"/>
                          </p:val>
                        </p:tav>
                        <p:tav tm="100000">
                          <p:val>
                            <p:strVal val="#ppt_x"/>
                          </p:val>
                        </p:tav>
                      </p:tavLst>
                    </p:anim>
                    <p:anim calcmode="lin" valueType="num">
                      <p:cBhvr>
                        <p:cTn dur="500" fill="hold"/>
                        <p:tgtEl>
                          <p:spTgt spid="18"/>
                        </p:tgtEl>
                        <p:attrNameLst>
                          <p:attrName>ppt_y</p:attrName>
                        </p:attrNameLst>
                      </p:cBhvr>
                      <p:tavLst>
                        <p:tav tm="0">
                          <p:val>
                            <p:strVal val="#ppt_y+.1"/>
                          </p:val>
                        </p:tav>
                        <p:tav tm="100000">
                          <p:val>
                            <p:strVal val="#ppt_y"/>
                          </p:val>
                        </p:tav>
                      </p:tavLst>
                    </p:anim>
                  </p:childTnLst>
                </p:cTn>
              </p:par>
            </p:tnLst>
          </p:tmpl>
        </p:tmplLst>
      </p:bldP>
      <p:bldP spid="19" grpId="0" animBg="1"/>
      <p:bldP spid="20" grpId="0" animBg="1"/>
      <p:bldP spid="24" grpId="0" animBg="1"/>
      <p:bldP spid="25" grpId="0" animBg="1"/>
      <p:bldP spid="26" grpId="0" animBg="1"/>
      <p:bldP spid="27"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27"/>
                        </p:tgtEl>
                        <p:attrNameLst>
                          <p:attrName>style.visibility</p:attrName>
                        </p:attrNameLst>
                      </p:cBhvr>
                      <p:to>
                        <p:strVal val="visible"/>
                      </p:to>
                    </p:set>
                    <p:anim calcmode="lin" valueType="num">
                      <p:cBhvr>
                        <p:cTn dur="500" fill="hold"/>
                        <p:tgtEl>
                          <p:spTgt spid="27"/>
                        </p:tgtEl>
                        <p:attrNameLst>
                          <p:attrName>ppt_w</p:attrName>
                        </p:attrNameLst>
                      </p:cBhvr>
                      <p:tavLst>
                        <p:tav tm="0">
                          <p:val>
                            <p:fltVal val="0"/>
                          </p:val>
                        </p:tav>
                        <p:tav tm="100000">
                          <p:val>
                            <p:strVal val="#ppt_w"/>
                          </p:val>
                        </p:tav>
                      </p:tavLst>
                    </p:anim>
                    <p:anim calcmode="lin" valueType="num">
                      <p:cBhvr>
                        <p:cTn dur="500" fill="hold"/>
                        <p:tgtEl>
                          <p:spTgt spid="27"/>
                        </p:tgtEl>
                        <p:attrNameLst>
                          <p:attrName>ppt_h</p:attrName>
                        </p:attrNameLst>
                      </p:cBhvr>
                      <p:tavLst>
                        <p:tav tm="0">
                          <p:val>
                            <p:fltVal val="0"/>
                          </p:val>
                        </p:tav>
                        <p:tav tm="100000">
                          <p:val>
                            <p:strVal val="#ppt_h"/>
                          </p:val>
                        </p:tav>
                      </p:tavLst>
                    </p:anim>
                    <p:animEffect transition="in" filter="fade">
                      <p:cBhvr>
                        <p:cTn dur="500"/>
                        <p:tgtEl>
                          <p:spTgt spid="27"/>
                        </p:tgtEl>
                      </p:cBhvr>
                    </p:animEffect>
                  </p:childTnLst>
                </p:cTn>
              </p:par>
            </p:tnLst>
          </p:tmpl>
        </p:tmplLst>
      </p:bldP>
      <p:bldP spid="28"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28"/>
                        </p:tgtEl>
                        <p:attrNameLst>
                          <p:attrName>style.visibility</p:attrName>
                        </p:attrNameLst>
                      </p:cBhvr>
                      <p:to>
                        <p:strVal val="visible"/>
                      </p:to>
                    </p:set>
                    <p:anim calcmode="lin" valueType="num">
                      <p:cBhvr>
                        <p:cTn dur="500" fill="hold"/>
                        <p:tgtEl>
                          <p:spTgt spid="28"/>
                        </p:tgtEl>
                        <p:attrNameLst>
                          <p:attrName>ppt_w</p:attrName>
                        </p:attrNameLst>
                      </p:cBhvr>
                      <p:tavLst>
                        <p:tav tm="0">
                          <p:val>
                            <p:fltVal val="0"/>
                          </p:val>
                        </p:tav>
                        <p:tav tm="100000">
                          <p:val>
                            <p:strVal val="#ppt_w"/>
                          </p:val>
                        </p:tav>
                      </p:tavLst>
                    </p:anim>
                    <p:anim calcmode="lin" valueType="num">
                      <p:cBhvr>
                        <p:cTn dur="500" fill="hold"/>
                        <p:tgtEl>
                          <p:spTgt spid="28"/>
                        </p:tgtEl>
                        <p:attrNameLst>
                          <p:attrName>ppt_h</p:attrName>
                        </p:attrNameLst>
                      </p:cBhvr>
                      <p:tavLst>
                        <p:tav tm="0">
                          <p:val>
                            <p:fltVal val="0"/>
                          </p:val>
                        </p:tav>
                        <p:tav tm="100000">
                          <p:val>
                            <p:strVal val="#ppt_h"/>
                          </p:val>
                        </p:tav>
                      </p:tavLst>
                    </p:anim>
                    <p:animEffect transition="in" filter="fade">
                      <p:cBhvr>
                        <p:cTn dur="500"/>
                        <p:tgtEl>
                          <p:spTgt spid="28"/>
                        </p:tgtEl>
                      </p:cBhvr>
                    </p:animEffect>
                  </p:childTnLst>
                </p:cTn>
              </p:par>
            </p:tnLst>
          </p:tmpl>
        </p:tmplLst>
      </p:bldP>
      <p:bldP spid="29"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29"/>
                        </p:tgtEl>
                        <p:attrNameLst>
                          <p:attrName>style.visibility</p:attrName>
                        </p:attrNameLst>
                      </p:cBhvr>
                      <p:to>
                        <p:strVal val="visible"/>
                      </p:to>
                    </p:set>
                    <p:anim calcmode="lin" valueType="num">
                      <p:cBhvr>
                        <p:cTn dur="500" fill="hold"/>
                        <p:tgtEl>
                          <p:spTgt spid="29"/>
                        </p:tgtEl>
                        <p:attrNameLst>
                          <p:attrName>ppt_w</p:attrName>
                        </p:attrNameLst>
                      </p:cBhvr>
                      <p:tavLst>
                        <p:tav tm="0">
                          <p:val>
                            <p:fltVal val="0"/>
                          </p:val>
                        </p:tav>
                        <p:tav tm="100000">
                          <p:val>
                            <p:strVal val="#ppt_w"/>
                          </p:val>
                        </p:tav>
                      </p:tavLst>
                    </p:anim>
                    <p:anim calcmode="lin" valueType="num">
                      <p:cBhvr>
                        <p:cTn dur="500" fill="hold"/>
                        <p:tgtEl>
                          <p:spTgt spid="29"/>
                        </p:tgtEl>
                        <p:attrNameLst>
                          <p:attrName>ppt_h</p:attrName>
                        </p:attrNameLst>
                      </p:cBhvr>
                      <p:tavLst>
                        <p:tav tm="0">
                          <p:val>
                            <p:fltVal val="0"/>
                          </p:val>
                        </p:tav>
                        <p:tav tm="100000">
                          <p:val>
                            <p:strVal val="#ppt_h"/>
                          </p:val>
                        </p:tav>
                      </p:tavLst>
                    </p:anim>
                    <p:animEffect transition="in" filter="fade">
                      <p:cBhvr>
                        <p:cTn dur="500"/>
                        <p:tgtEl>
                          <p:spTgt spid="29"/>
                        </p:tgtEl>
                      </p:cBhvr>
                    </p:animEffect>
                  </p:childTnLst>
                </p:cTn>
              </p:par>
            </p:tnLst>
          </p:tmpl>
        </p:tmplLst>
      </p:bldP>
      <p:bldP spid="33"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33"/>
                        </p:tgtEl>
                        <p:attrNameLst>
                          <p:attrName>style.visibility</p:attrName>
                        </p:attrNameLst>
                      </p:cBhvr>
                      <p:to>
                        <p:strVal val="visible"/>
                      </p:to>
                    </p:set>
                    <p:anim calcmode="lin" valueType="num">
                      <p:cBhvr>
                        <p:cTn dur="500" fill="hold"/>
                        <p:tgtEl>
                          <p:spTgt spid="33"/>
                        </p:tgtEl>
                        <p:attrNameLst>
                          <p:attrName>ppt_w</p:attrName>
                        </p:attrNameLst>
                      </p:cBhvr>
                      <p:tavLst>
                        <p:tav tm="0">
                          <p:val>
                            <p:fltVal val="0"/>
                          </p:val>
                        </p:tav>
                        <p:tav tm="100000">
                          <p:val>
                            <p:strVal val="#ppt_w"/>
                          </p:val>
                        </p:tav>
                      </p:tavLst>
                    </p:anim>
                    <p:anim calcmode="lin" valueType="num">
                      <p:cBhvr>
                        <p:cTn dur="500" fill="hold"/>
                        <p:tgtEl>
                          <p:spTgt spid="33"/>
                        </p:tgtEl>
                        <p:attrNameLst>
                          <p:attrName>ppt_h</p:attrName>
                        </p:attrNameLst>
                      </p:cBhvr>
                      <p:tavLst>
                        <p:tav tm="0">
                          <p:val>
                            <p:fltVal val="0"/>
                          </p:val>
                        </p:tav>
                        <p:tav tm="100000">
                          <p:val>
                            <p:strVal val="#ppt_h"/>
                          </p:val>
                        </p:tav>
                      </p:tavLst>
                    </p:anim>
                    <p:animEffect transition="in" filter="fade">
                      <p:cBhvr>
                        <p:cTn dur="500"/>
                        <p:tgtEl>
                          <p:spTgt spid="33"/>
                        </p:tgtEl>
                      </p:cBhvr>
                    </p:animEffect>
                  </p:childTnLst>
                </p:cTn>
              </p:par>
            </p:tnLst>
          </p:tmpl>
        </p:tmplLst>
      </p:bldP>
      <p:bldP spid="34"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Effect transition="in" filter="fade">
                      <p:cBhvr>
                        <p:cTn dur="500"/>
                        <p:tgtEl>
                          <p:spTgt spid="34"/>
                        </p:tgtEl>
                      </p:cBhvr>
                    </p:animEffect>
                  </p:childTnLst>
                </p:cTn>
              </p:par>
            </p:tnLst>
          </p:tmpl>
        </p:tmplLst>
      </p:bldP>
      <p:bldP spid="35"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35"/>
                        </p:tgtEl>
                        <p:attrNameLst>
                          <p:attrName>style.visibility</p:attrName>
                        </p:attrNameLst>
                      </p:cBhvr>
                      <p:to>
                        <p:strVal val="visible"/>
                      </p:to>
                    </p:set>
                    <p:anim calcmode="lin" valueType="num">
                      <p:cBhvr>
                        <p:cTn dur="500" fill="hold"/>
                        <p:tgtEl>
                          <p:spTgt spid="35"/>
                        </p:tgtEl>
                        <p:attrNameLst>
                          <p:attrName>ppt_w</p:attrName>
                        </p:attrNameLst>
                      </p:cBhvr>
                      <p:tavLst>
                        <p:tav tm="0">
                          <p:val>
                            <p:fltVal val="0"/>
                          </p:val>
                        </p:tav>
                        <p:tav tm="100000">
                          <p:val>
                            <p:strVal val="#ppt_w"/>
                          </p:val>
                        </p:tav>
                      </p:tavLst>
                    </p:anim>
                    <p:anim calcmode="lin" valueType="num">
                      <p:cBhvr>
                        <p:cTn dur="500" fill="hold"/>
                        <p:tgtEl>
                          <p:spTgt spid="35"/>
                        </p:tgtEl>
                        <p:attrNameLst>
                          <p:attrName>ppt_h</p:attrName>
                        </p:attrNameLst>
                      </p:cBhvr>
                      <p:tavLst>
                        <p:tav tm="0">
                          <p:val>
                            <p:fltVal val="0"/>
                          </p:val>
                        </p:tav>
                        <p:tav tm="100000">
                          <p:val>
                            <p:strVal val="#ppt_h"/>
                          </p:val>
                        </p:tav>
                      </p:tavLst>
                    </p:anim>
                    <p:animEffect transition="in" filter="fade">
                      <p:cBhvr>
                        <p:cTn dur="500"/>
                        <p:tgtEl>
                          <p:spTgt spid="35"/>
                        </p:tgtEl>
                      </p:cBhvr>
                    </p:animEffect>
                  </p:childTnLst>
                </p:cTn>
              </p:par>
            </p:tnLst>
          </p:tmpl>
        </p:tmplLst>
      </p:bldP>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16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1ABE97-F26F-4872-9B0E-1F7B32804B94}" type="datetime1">
              <a:rPr lang="en-AU" smtClean="0"/>
              <a:t>13/06/2019</a:t>
            </a:fld>
            <a:endParaRPr lang="en-AU"/>
          </a:p>
        </p:txBody>
      </p:sp>
      <p:sp>
        <p:nvSpPr>
          <p:cNvPr id="4" name="Footer Placeholder 3"/>
          <p:cNvSpPr>
            <a:spLocks noGrp="1"/>
          </p:cNvSpPr>
          <p:nvPr>
            <p:ph type="ftr" sz="quarter" idx="11"/>
          </p:nvPr>
        </p:nvSpPr>
        <p:spPr/>
        <p:txBody>
          <a:bodyPr/>
          <a:lstStyle/>
          <a:p>
            <a:r>
              <a:rPr lang="en-AU"/>
              <a:t>www.net-pro.tn</a:t>
            </a:r>
          </a:p>
        </p:txBody>
      </p:sp>
      <p:sp>
        <p:nvSpPr>
          <p:cNvPr id="5" name="Slide Number Placeholder 4"/>
          <p:cNvSpPr>
            <a:spLocks noGrp="1"/>
          </p:cNvSpPr>
          <p:nvPr>
            <p:ph type="sldNum" sz="quarter" idx="12"/>
          </p:nvPr>
        </p:nvSpPr>
        <p:spPr/>
        <p:txBody>
          <a:bodyPr/>
          <a:lstStyle/>
          <a:p>
            <a:fld id="{B2368EEF-F8D6-448A-9AF0-691E77075A3E}" type="slidenum">
              <a:rPr lang="en-AU" smtClean="0"/>
              <a:t>‹N°›</a:t>
            </a:fld>
            <a:endParaRPr lang="en-AU"/>
          </a:p>
        </p:txBody>
      </p:sp>
      <p:sp>
        <p:nvSpPr>
          <p:cNvPr id="43" name="Picture Placeholder 30"/>
          <p:cNvSpPr>
            <a:spLocks noGrp="1"/>
          </p:cNvSpPr>
          <p:nvPr>
            <p:ph type="pic" sz="quarter" idx="36" hasCustomPrompt="1"/>
          </p:nvPr>
        </p:nvSpPr>
        <p:spPr>
          <a:xfrm>
            <a:off x="590262" y="1729839"/>
            <a:ext cx="2762538" cy="2064325"/>
          </a:xfrm>
          <a:solidFill>
            <a:schemeClr val="bg1">
              <a:lumMod val="85000"/>
            </a:schemeClr>
          </a:solidFill>
        </p:spPr>
        <p:txBody>
          <a:bodyPr/>
          <a:lstStyle>
            <a:lvl1pPr>
              <a:defRPr/>
            </a:lvl1pPr>
          </a:lstStyle>
          <a:p>
            <a:r>
              <a:rPr lang="id-ID" dirty="0"/>
              <a:t>Pic here</a:t>
            </a:r>
            <a:endParaRPr lang="en-AU" dirty="0"/>
          </a:p>
        </p:txBody>
      </p:sp>
      <p:sp>
        <p:nvSpPr>
          <p:cNvPr id="15" name="Title 1"/>
          <p:cNvSpPr>
            <a:spLocks noGrp="1"/>
          </p:cNvSpPr>
          <p:nvPr>
            <p:ph type="title" hasCustomPrompt="1"/>
          </p:nvPr>
        </p:nvSpPr>
        <p:spPr>
          <a:xfrm>
            <a:off x="479425" y="692150"/>
            <a:ext cx="11233150" cy="405130"/>
          </a:xfrm>
        </p:spPr>
        <p:txBody>
          <a:bodyPr/>
          <a:lstStyle>
            <a:lvl1pPr>
              <a:defRPr b="1">
                <a:solidFill>
                  <a:schemeClr val="tx1">
                    <a:lumMod val="75000"/>
                    <a:lumOff val="25000"/>
                  </a:schemeClr>
                </a:solidFill>
              </a:defRPr>
            </a:lvl1pPr>
          </a:lstStyle>
          <a:p>
            <a:r>
              <a:rPr lang="en-US" dirty="0"/>
              <a:t>CLICK TO EDIT MASTER TITLE STYLE</a:t>
            </a:r>
            <a:endParaRPr lang="en-AU" dirty="0"/>
          </a:p>
        </p:txBody>
      </p:sp>
      <p:sp>
        <p:nvSpPr>
          <p:cNvPr id="18" name="Text Placeholder 2"/>
          <p:cNvSpPr>
            <a:spLocks noGrp="1"/>
          </p:cNvSpPr>
          <p:nvPr>
            <p:ph type="body" idx="1"/>
          </p:nvPr>
        </p:nvSpPr>
        <p:spPr>
          <a:xfrm>
            <a:off x="479425" y="1154764"/>
            <a:ext cx="11233150" cy="272983"/>
          </a:xfrm>
        </p:spPr>
        <p:txBody>
          <a:bodyPr>
            <a:normAutofit/>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24" name="Picture Placeholder 30"/>
          <p:cNvSpPr>
            <a:spLocks noGrp="1"/>
          </p:cNvSpPr>
          <p:nvPr>
            <p:ph type="pic" sz="quarter" idx="39" hasCustomPrompt="1"/>
          </p:nvPr>
        </p:nvSpPr>
        <p:spPr>
          <a:xfrm>
            <a:off x="590262" y="3794166"/>
            <a:ext cx="2762538" cy="637309"/>
          </a:xfrm>
          <a:solidFill>
            <a:schemeClr val="accent1"/>
          </a:solidFill>
        </p:spPr>
        <p:txBody>
          <a:bodyPr>
            <a:normAutofit/>
          </a:bodyPr>
          <a:lstStyle>
            <a:lvl1pPr algn="r">
              <a:defRPr sz="1050"/>
            </a:lvl1pPr>
          </a:lstStyle>
          <a:p>
            <a:r>
              <a:rPr lang="id-ID" dirty="0"/>
              <a:t>Nopic</a:t>
            </a:r>
            <a:endParaRPr lang="en-AU" dirty="0"/>
          </a:p>
        </p:txBody>
      </p:sp>
      <p:sp>
        <p:nvSpPr>
          <p:cNvPr id="27" name="Text Placeholder 21"/>
          <p:cNvSpPr>
            <a:spLocks noGrp="1"/>
          </p:cNvSpPr>
          <p:nvPr>
            <p:ph type="body" sz="quarter" idx="20"/>
          </p:nvPr>
        </p:nvSpPr>
        <p:spPr>
          <a:xfrm>
            <a:off x="590262" y="3984414"/>
            <a:ext cx="2743200" cy="256811"/>
          </a:xfrm>
        </p:spPr>
        <p:txBody>
          <a:bodyPr/>
          <a:lstStyle>
            <a:lvl1pPr algn="ctr">
              <a:defRPr>
                <a:solidFill>
                  <a:schemeClr val="bg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3" name="Picture Placeholder 30"/>
          <p:cNvSpPr>
            <a:spLocks noGrp="1"/>
          </p:cNvSpPr>
          <p:nvPr>
            <p:ph type="pic" sz="quarter" idx="40" hasCustomPrompt="1"/>
          </p:nvPr>
        </p:nvSpPr>
        <p:spPr>
          <a:xfrm>
            <a:off x="3352800" y="3794166"/>
            <a:ext cx="2762538" cy="637309"/>
          </a:xfrm>
          <a:solidFill>
            <a:schemeClr val="accent2"/>
          </a:solidFill>
        </p:spPr>
        <p:txBody>
          <a:bodyPr>
            <a:normAutofit/>
          </a:bodyPr>
          <a:lstStyle>
            <a:lvl1pPr algn="r">
              <a:defRPr sz="1050"/>
            </a:lvl1pPr>
          </a:lstStyle>
          <a:p>
            <a:r>
              <a:rPr lang="id-ID" dirty="0"/>
              <a:t>Nopic</a:t>
            </a:r>
            <a:endParaRPr lang="en-AU" dirty="0"/>
          </a:p>
        </p:txBody>
      </p:sp>
      <p:sp>
        <p:nvSpPr>
          <p:cNvPr id="32" name="Text Placeholder 21"/>
          <p:cNvSpPr>
            <a:spLocks noGrp="1"/>
          </p:cNvSpPr>
          <p:nvPr>
            <p:ph type="body" sz="quarter" idx="41"/>
          </p:nvPr>
        </p:nvSpPr>
        <p:spPr>
          <a:xfrm>
            <a:off x="3352800" y="3984414"/>
            <a:ext cx="2743200" cy="256811"/>
          </a:xfrm>
        </p:spPr>
        <p:txBody>
          <a:bodyPr/>
          <a:lstStyle>
            <a:lvl1pPr algn="ctr">
              <a:defRPr>
                <a:solidFill>
                  <a:schemeClr val="bg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36" name="Picture Placeholder 30"/>
          <p:cNvSpPr>
            <a:spLocks noGrp="1"/>
          </p:cNvSpPr>
          <p:nvPr>
            <p:ph type="pic" sz="quarter" idx="42" hasCustomPrompt="1"/>
          </p:nvPr>
        </p:nvSpPr>
        <p:spPr>
          <a:xfrm>
            <a:off x="6115338" y="3782703"/>
            <a:ext cx="2762538" cy="637309"/>
          </a:xfrm>
          <a:solidFill>
            <a:schemeClr val="accent3"/>
          </a:solidFill>
        </p:spPr>
        <p:txBody>
          <a:bodyPr>
            <a:normAutofit/>
          </a:bodyPr>
          <a:lstStyle>
            <a:lvl1pPr algn="r">
              <a:defRPr sz="1050"/>
            </a:lvl1pPr>
          </a:lstStyle>
          <a:p>
            <a:r>
              <a:rPr lang="id-ID" dirty="0"/>
              <a:t>Nopic</a:t>
            </a:r>
            <a:endParaRPr lang="en-AU" dirty="0"/>
          </a:p>
        </p:txBody>
      </p:sp>
      <p:sp>
        <p:nvSpPr>
          <p:cNvPr id="37" name="Text Placeholder 21"/>
          <p:cNvSpPr>
            <a:spLocks noGrp="1"/>
          </p:cNvSpPr>
          <p:nvPr>
            <p:ph type="body" sz="quarter" idx="43"/>
          </p:nvPr>
        </p:nvSpPr>
        <p:spPr>
          <a:xfrm>
            <a:off x="6115338" y="3972951"/>
            <a:ext cx="2743200" cy="256811"/>
          </a:xfrm>
        </p:spPr>
        <p:txBody>
          <a:bodyPr/>
          <a:lstStyle>
            <a:lvl1pPr algn="ctr">
              <a:defRPr>
                <a:solidFill>
                  <a:schemeClr val="bg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38" name="Picture Placeholder 30"/>
          <p:cNvSpPr>
            <a:spLocks noGrp="1"/>
          </p:cNvSpPr>
          <p:nvPr>
            <p:ph type="pic" sz="quarter" idx="44" hasCustomPrompt="1"/>
          </p:nvPr>
        </p:nvSpPr>
        <p:spPr>
          <a:xfrm>
            <a:off x="3352800" y="4431473"/>
            <a:ext cx="2762538" cy="2064325"/>
          </a:xfrm>
          <a:solidFill>
            <a:schemeClr val="bg1">
              <a:lumMod val="85000"/>
            </a:schemeClr>
          </a:solidFill>
        </p:spPr>
        <p:txBody>
          <a:bodyPr/>
          <a:lstStyle>
            <a:lvl1pPr>
              <a:defRPr/>
            </a:lvl1pPr>
          </a:lstStyle>
          <a:p>
            <a:r>
              <a:rPr lang="id-ID" dirty="0"/>
              <a:t>Pic here</a:t>
            </a:r>
            <a:endParaRPr lang="en-AU" dirty="0"/>
          </a:p>
        </p:txBody>
      </p:sp>
      <p:sp>
        <p:nvSpPr>
          <p:cNvPr id="39" name="Picture Placeholder 30"/>
          <p:cNvSpPr>
            <a:spLocks noGrp="1"/>
          </p:cNvSpPr>
          <p:nvPr>
            <p:ph type="pic" sz="quarter" idx="45" hasCustomPrompt="1"/>
          </p:nvPr>
        </p:nvSpPr>
        <p:spPr>
          <a:xfrm>
            <a:off x="6115338" y="1726630"/>
            <a:ext cx="2762538" cy="2064325"/>
          </a:xfrm>
          <a:solidFill>
            <a:schemeClr val="bg1">
              <a:lumMod val="85000"/>
            </a:schemeClr>
          </a:solidFill>
        </p:spPr>
        <p:txBody>
          <a:bodyPr/>
          <a:lstStyle>
            <a:lvl1pPr>
              <a:defRPr/>
            </a:lvl1pPr>
          </a:lstStyle>
          <a:p>
            <a:r>
              <a:rPr lang="id-ID" dirty="0"/>
              <a:t>Pic here</a:t>
            </a:r>
            <a:endParaRPr lang="en-AU" dirty="0"/>
          </a:p>
        </p:txBody>
      </p:sp>
      <p:sp>
        <p:nvSpPr>
          <p:cNvPr id="40" name="Picture Placeholder 30"/>
          <p:cNvSpPr>
            <a:spLocks noGrp="1"/>
          </p:cNvSpPr>
          <p:nvPr>
            <p:ph type="pic" sz="quarter" idx="46" hasCustomPrompt="1"/>
          </p:nvPr>
        </p:nvSpPr>
        <p:spPr>
          <a:xfrm>
            <a:off x="8858538" y="3782703"/>
            <a:ext cx="2762538" cy="637309"/>
          </a:xfrm>
          <a:solidFill>
            <a:schemeClr val="accent4"/>
          </a:solidFill>
        </p:spPr>
        <p:txBody>
          <a:bodyPr>
            <a:normAutofit/>
          </a:bodyPr>
          <a:lstStyle>
            <a:lvl1pPr algn="r">
              <a:defRPr sz="1050"/>
            </a:lvl1pPr>
          </a:lstStyle>
          <a:p>
            <a:r>
              <a:rPr lang="id-ID" dirty="0"/>
              <a:t>Nopic</a:t>
            </a:r>
            <a:endParaRPr lang="en-AU" dirty="0"/>
          </a:p>
        </p:txBody>
      </p:sp>
      <p:sp>
        <p:nvSpPr>
          <p:cNvPr id="41" name="Text Placeholder 21"/>
          <p:cNvSpPr>
            <a:spLocks noGrp="1"/>
          </p:cNvSpPr>
          <p:nvPr>
            <p:ph type="body" sz="quarter" idx="47"/>
          </p:nvPr>
        </p:nvSpPr>
        <p:spPr>
          <a:xfrm>
            <a:off x="8858538" y="3972951"/>
            <a:ext cx="2743200" cy="256811"/>
          </a:xfrm>
        </p:spPr>
        <p:txBody>
          <a:bodyPr/>
          <a:lstStyle>
            <a:lvl1pPr algn="ctr">
              <a:defRPr>
                <a:solidFill>
                  <a:schemeClr val="bg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42" name="Picture Placeholder 30"/>
          <p:cNvSpPr>
            <a:spLocks noGrp="1"/>
          </p:cNvSpPr>
          <p:nvPr>
            <p:ph type="pic" sz="quarter" idx="48" hasCustomPrompt="1"/>
          </p:nvPr>
        </p:nvSpPr>
        <p:spPr>
          <a:xfrm>
            <a:off x="8848869" y="4408547"/>
            <a:ext cx="2762538" cy="2064325"/>
          </a:xfrm>
          <a:solidFill>
            <a:schemeClr val="bg1">
              <a:lumMod val="85000"/>
            </a:schemeClr>
          </a:solidFill>
        </p:spPr>
        <p:txBody>
          <a:bodyPr/>
          <a:lstStyle>
            <a:lvl1pPr>
              <a:defRPr/>
            </a:lvl1pPr>
          </a:lstStyle>
          <a:p>
            <a:r>
              <a:rPr lang="id-ID" dirty="0"/>
              <a:t>Pic here</a:t>
            </a:r>
            <a:endParaRPr lang="en-AU" dirty="0"/>
          </a:p>
        </p:txBody>
      </p:sp>
      <p:sp>
        <p:nvSpPr>
          <p:cNvPr id="44" name="Text Placeholder 21"/>
          <p:cNvSpPr>
            <a:spLocks noGrp="1"/>
          </p:cNvSpPr>
          <p:nvPr>
            <p:ph type="body" sz="quarter" idx="49"/>
          </p:nvPr>
        </p:nvSpPr>
        <p:spPr>
          <a:xfrm>
            <a:off x="628994" y="4555101"/>
            <a:ext cx="2376072" cy="256811"/>
          </a:xfrm>
        </p:spPr>
        <p:txBody>
          <a:bodyPr/>
          <a:lstStyle>
            <a:lvl1pPr algn="ctr">
              <a:defRPr>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45" name="Text Placeholder 21"/>
          <p:cNvSpPr>
            <a:spLocks noGrp="1"/>
          </p:cNvSpPr>
          <p:nvPr>
            <p:ph type="body" sz="quarter" idx="29"/>
          </p:nvPr>
        </p:nvSpPr>
        <p:spPr>
          <a:xfrm>
            <a:off x="628994" y="4861805"/>
            <a:ext cx="2376072" cy="1304045"/>
          </a:xfrm>
        </p:spPr>
        <p:txBody>
          <a:bodyPr>
            <a:normAutofit/>
          </a:bodyPr>
          <a:lstStyle>
            <a:lvl1pPr algn="ct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46" name="Text Placeholder 21"/>
          <p:cNvSpPr>
            <a:spLocks noGrp="1"/>
          </p:cNvSpPr>
          <p:nvPr>
            <p:ph type="body" sz="quarter" idx="50"/>
          </p:nvPr>
        </p:nvSpPr>
        <p:spPr>
          <a:xfrm>
            <a:off x="3536364" y="1936648"/>
            <a:ext cx="2376072" cy="256811"/>
          </a:xfrm>
        </p:spPr>
        <p:txBody>
          <a:bodyPr/>
          <a:lstStyle>
            <a:lvl1pPr algn="ctr">
              <a:defRPr>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47" name="Text Placeholder 21"/>
          <p:cNvSpPr>
            <a:spLocks noGrp="1"/>
          </p:cNvSpPr>
          <p:nvPr>
            <p:ph type="body" sz="quarter" idx="51"/>
          </p:nvPr>
        </p:nvSpPr>
        <p:spPr>
          <a:xfrm>
            <a:off x="3536364" y="2243352"/>
            <a:ext cx="2376072" cy="1304045"/>
          </a:xfrm>
        </p:spPr>
        <p:txBody>
          <a:bodyPr>
            <a:normAutofit/>
          </a:bodyPr>
          <a:lstStyle>
            <a:lvl1pPr algn="ct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48" name="Text Placeholder 21"/>
          <p:cNvSpPr>
            <a:spLocks noGrp="1"/>
          </p:cNvSpPr>
          <p:nvPr>
            <p:ph type="body" sz="quarter" idx="52"/>
          </p:nvPr>
        </p:nvSpPr>
        <p:spPr>
          <a:xfrm>
            <a:off x="6294067" y="4555101"/>
            <a:ext cx="2376072" cy="256811"/>
          </a:xfrm>
        </p:spPr>
        <p:txBody>
          <a:bodyPr/>
          <a:lstStyle>
            <a:lvl1pPr algn="ctr">
              <a:defRPr>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49" name="Text Placeholder 21"/>
          <p:cNvSpPr>
            <a:spLocks noGrp="1"/>
          </p:cNvSpPr>
          <p:nvPr>
            <p:ph type="body" sz="quarter" idx="53"/>
          </p:nvPr>
        </p:nvSpPr>
        <p:spPr>
          <a:xfrm>
            <a:off x="6294067" y="4861805"/>
            <a:ext cx="2376072" cy="1304045"/>
          </a:xfrm>
        </p:spPr>
        <p:txBody>
          <a:bodyPr>
            <a:normAutofit/>
          </a:bodyPr>
          <a:lstStyle>
            <a:lvl1pPr algn="ct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50" name="Text Placeholder 21"/>
          <p:cNvSpPr>
            <a:spLocks noGrp="1"/>
          </p:cNvSpPr>
          <p:nvPr>
            <p:ph type="body" sz="quarter" idx="54"/>
          </p:nvPr>
        </p:nvSpPr>
        <p:spPr>
          <a:xfrm>
            <a:off x="9061440" y="1936648"/>
            <a:ext cx="2376072" cy="256811"/>
          </a:xfrm>
        </p:spPr>
        <p:txBody>
          <a:bodyPr/>
          <a:lstStyle>
            <a:lvl1pPr algn="ctr">
              <a:defRPr>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51" name="Text Placeholder 21"/>
          <p:cNvSpPr>
            <a:spLocks noGrp="1"/>
          </p:cNvSpPr>
          <p:nvPr>
            <p:ph type="body" sz="quarter" idx="55"/>
          </p:nvPr>
        </p:nvSpPr>
        <p:spPr>
          <a:xfrm>
            <a:off x="9061440" y="2243352"/>
            <a:ext cx="2376072" cy="1304045"/>
          </a:xfrm>
        </p:spPr>
        <p:txBody>
          <a:bodyPr>
            <a:normAutofit/>
          </a:bodyPr>
          <a:lstStyle>
            <a:lvl1pPr algn="ct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Tree>
    <p:extLst>
      <p:ext uri="{BB962C8B-B14F-4D97-AF65-F5344CB8AC3E}">
        <p14:creationId xmlns:p14="http://schemas.microsoft.com/office/powerpoint/2010/main" val="3666260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1000"/>
                            </p:stCondLst>
                            <p:childTnLst>
                              <p:par>
                                <p:cTn id="9" presetID="42" presetClass="entr" presetSubtype="0"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fade">
                                      <p:cBhvr>
                                        <p:cTn id="11" dur="500"/>
                                        <p:tgtEl>
                                          <p:spTgt spid="18">
                                            <p:txEl>
                                              <p:pRg st="0" end="0"/>
                                            </p:txEl>
                                          </p:spTgt>
                                        </p:tgtEl>
                                      </p:cBhvr>
                                    </p:animEffect>
                                    <p:anim calcmode="lin" valueType="num">
                                      <p:cBhvr>
                                        <p:cTn id="12"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13" dur="5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anim calcmode="lin" valueType="num">
                                      <p:cBhvr>
                                        <p:cTn id="18" dur="500" fill="hold"/>
                                        <p:tgtEl>
                                          <p:spTgt spid="24"/>
                                        </p:tgtEl>
                                        <p:attrNameLst>
                                          <p:attrName>ppt_x</p:attrName>
                                        </p:attrNameLst>
                                      </p:cBhvr>
                                      <p:tavLst>
                                        <p:tav tm="0">
                                          <p:val>
                                            <p:strVal val="#ppt_x"/>
                                          </p:val>
                                        </p:tav>
                                        <p:tav tm="100000">
                                          <p:val>
                                            <p:strVal val="#ppt_x"/>
                                          </p:val>
                                        </p:tav>
                                      </p:tavLst>
                                    </p:anim>
                                    <p:anim calcmode="lin" valueType="num">
                                      <p:cBhvr>
                                        <p:cTn id="19" dur="500" fill="hold"/>
                                        <p:tgtEl>
                                          <p:spTgt spid="24"/>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53" presetClass="entr" presetSubtype="16" fill="hold" grpId="0" nodeType="afterEffect" nodePh="1">
                                  <p:stCondLst>
                                    <p:cond delay="0"/>
                                  </p:stCondLst>
                                  <p:endCondLst>
                                    <p:cond evt="begin" delay="0">
                                      <p:tn val="21"/>
                                    </p:cond>
                                  </p:endCondLst>
                                  <p:childTnLst>
                                    <p:set>
                                      <p:cBhvr>
                                        <p:cTn id="22" dur="1" fill="hold">
                                          <p:stCondLst>
                                            <p:cond delay="0"/>
                                          </p:stCondLst>
                                        </p:cTn>
                                        <p:tgtEl>
                                          <p:spTgt spid="27">
                                            <p:txEl>
                                              <p:pRg st="0" end="0"/>
                                            </p:txEl>
                                          </p:spTgt>
                                        </p:tgtEl>
                                        <p:attrNameLst>
                                          <p:attrName>style.visibility</p:attrName>
                                        </p:attrNameLst>
                                      </p:cBhvr>
                                      <p:to>
                                        <p:strVal val="visible"/>
                                      </p:to>
                                    </p:set>
                                    <p:anim calcmode="lin" valueType="num">
                                      <p:cBhvr>
                                        <p:cTn id="23" dur="5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24" dur="5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25" dur="500"/>
                                        <p:tgtEl>
                                          <p:spTgt spid="27">
                                            <p:txEl>
                                              <p:pRg st="0" end="0"/>
                                            </p:txEl>
                                          </p:spTgt>
                                        </p:tgtEl>
                                      </p:cBhvr>
                                    </p:animEffect>
                                  </p:childTnLst>
                                </p:cTn>
                              </p:par>
                            </p:childTnLst>
                          </p:cTn>
                        </p:par>
                        <p:par>
                          <p:cTn id="26" fill="hold">
                            <p:stCondLst>
                              <p:cond delay="2500"/>
                            </p:stCondLst>
                            <p:childTnLst>
                              <p:par>
                                <p:cTn id="27" presetID="42" presetClass="entr" presetSubtype="0" fill="hold" grpId="0" nodeType="after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fade">
                                      <p:cBhvr>
                                        <p:cTn id="29" dur="500"/>
                                        <p:tgtEl>
                                          <p:spTgt spid="43"/>
                                        </p:tgtEl>
                                      </p:cBhvr>
                                    </p:animEffect>
                                    <p:anim calcmode="lin" valueType="num">
                                      <p:cBhvr>
                                        <p:cTn id="30" dur="500" fill="hold"/>
                                        <p:tgtEl>
                                          <p:spTgt spid="43"/>
                                        </p:tgtEl>
                                        <p:attrNameLst>
                                          <p:attrName>ppt_x</p:attrName>
                                        </p:attrNameLst>
                                      </p:cBhvr>
                                      <p:tavLst>
                                        <p:tav tm="0">
                                          <p:val>
                                            <p:strVal val="#ppt_x"/>
                                          </p:val>
                                        </p:tav>
                                        <p:tav tm="100000">
                                          <p:val>
                                            <p:strVal val="#ppt_x"/>
                                          </p:val>
                                        </p:tav>
                                      </p:tavLst>
                                    </p:anim>
                                    <p:anim calcmode="lin" valueType="num">
                                      <p:cBhvr>
                                        <p:cTn id="31" dur="500" fill="hold"/>
                                        <p:tgtEl>
                                          <p:spTgt spid="43"/>
                                        </p:tgtEl>
                                        <p:attrNameLst>
                                          <p:attrName>ppt_y</p:attrName>
                                        </p:attrNameLst>
                                      </p:cBhvr>
                                      <p:tavLst>
                                        <p:tav tm="0">
                                          <p:val>
                                            <p:strVal val="#ppt_y+.1"/>
                                          </p:val>
                                        </p:tav>
                                        <p:tav tm="100000">
                                          <p:val>
                                            <p:strVal val="#ppt_y"/>
                                          </p:val>
                                        </p:tav>
                                      </p:tavLst>
                                    </p:anim>
                                  </p:childTnLst>
                                </p:cTn>
                              </p:par>
                            </p:childTnLst>
                          </p:cTn>
                        </p:par>
                        <p:par>
                          <p:cTn id="32" fill="hold">
                            <p:stCondLst>
                              <p:cond delay="3000"/>
                            </p:stCondLst>
                            <p:childTnLst>
                              <p:par>
                                <p:cTn id="33" presetID="53" presetClass="entr" presetSubtype="16" fill="hold" grpId="0" nodeType="afterEffect" nodePh="1">
                                  <p:stCondLst>
                                    <p:cond delay="0"/>
                                  </p:stCondLst>
                                  <p:endCondLst>
                                    <p:cond evt="begin" delay="0">
                                      <p:tn val="33"/>
                                    </p:cond>
                                  </p:endCondLst>
                                  <p:childTnLst>
                                    <p:set>
                                      <p:cBhvr>
                                        <p:cTn id="34" dur="1" fill="hold">
                                          <p:stCondLst>
                                            <p:cond delay="0"/>
                                          </p:stCondLst>
                                        </p:cTn>
                                        <p:tgtEl>
                                          <p:spTgt spid="44">
                                            <p:txEl>
                                              <p:pRg st="0" end="0"/>
                                            </p:txEl>
                                          </p:spTgt>
                                        </p:tgtEl>
                                        <p:attrNameLst>
                                          <p:attrName>style.visibility</p:attrName>
                                        </p:attrNameLst>
                                      </p:cBhvr>
                                      <p:to>
                                        <p:strVal val="visible"/>
                                      </p:to>
                                    </p:set>
                                    <p:anim calcmode="lin" valueType="num">
                                      <p:cBhvr>
                                        <p:cTn id="35"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36" dur="5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37" dur="500"/>
                                        <p:tgtEl>
                                          <p:spTgt spid="44">
                                            <p:txEl>
                                              <p:pRg st="0" end="0"/>
                                            </p:txEl>
                                          </p:spTgt>
                                        </p:tgtEl>
                                      </p:cBhvr>
                                    </p:animEffect>
                                  </p:childTnLst>
                                </p:cTn>
                              </p:par>
                            </p:childTnLst>
                          </p:cTn>
                        </p:par>
                        <p:par>
                          <p:cTn id="38" fill="hold">
                            <p:stCondLst>
                              <p:cond delay="3500"/>
                            </p:stCondLst>
                            <p:childTnLst>
                              <p:par>
                                <p:cTn id="39" presetID="42" presetClass="entr" presetSubtype="0" fill="hold" grpId="0" nodeType="afterEffect" nodePh="1">
                                  <p:stCondLst>
                                    <p:cond delay="0"/>
                                  </p:stCondLst>
                                  <p:endCondLst>
                                    <p:cond evt="begin" delay="0">
                                      <p:tn val="39"/>
                                    </p:cond>
                                  </p:endCondLst>
                                  <p:childTnLst>
                                    <p:set>
                                      <p:cBhvr>
                                        <p:cTn id="40" dur="1" fill="hold">
                                          <p:stCondLst>
                                            <p:cond delay="0"/>
                                          </p:stCondLst>
                                        </p:cTn>
                                        <p:tgtEl>
                                          <p:spTgt spid="45">
                                            <p:txEl>
                                              <p:pRg st="0" end="0"/>
                                            </p:txEl>
                                          </p:spTgt>
                                        </p:tgtEl>
                                        <p:attrNameLst>
                                          <p:attrName>style.visibility</p:attrName>
                                        </p:attrNameLst>
                                      </p:cBhvr>
                                      <p:to>
                                        <p:strVal val="visible"/>
                                      </p:to>
                                    </p:set>
                                    <p:animEffect transition="in" filter="fade">
                                      <p:cBhvr>
                                        <p:cTn id="41" dur="500"/>
                                        <p:tgtEl>
                                          <p:spTgt spid="45">
                                            <p:txEl>
                                              <p:pRg st="0" end="0"/>
                                            </p:txEl>
                                          </p:spTgt>
                                        </p:tgtEl>
                                      </p:cBhvr>
                                    </p:animEffect>
                                    <p:anim calcmode="lin" valueType="num">
                                      <p:cBhvr>
                                        <p:cTn id="42"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43" dur="500" fill="hold"/>
                                        <p:tgtEl>
                                          <p:spTgt spid="45">
                                            <p:txEl>
                                              <p:pRg st="0" end="0"/>
                                            </p:txEl>
                                          </p:spTgt>
                                        </p:tgtEl>
                                        <p:attrNameLst>
                                          <p:attrName>ppt_y</p:attrName>
                                        </p:attrNameLst>
                                      </p:cBhvr>
                                      <p:tavLst>
                                        <p:tav tm="0">
                                          <p:val>
                                            <p:strVal val="#ppt_y+.1"/>
                                          </p:val>
                                        </p:tav>
                                        <p:tav tm="100000">
                                          <p:val>
                                            <p:strVal val="#ppt_y"/>
                                          </p:val>
                                        </p:tav>
                                      </p:tavLst>
                                    </p:anim>
                                  </p:childTnLst>
                                </p:cTn>
                              </p:par>
                            </p:childTnLst>
                          </p:cTn>
                        </p:par>
                        <p:par>
                          <p:cTn id="44" fill="hold">
                            <p:stCondLst>
                              <p:cond delay="4000"/>
                            </p:stCondLst>
                            <p:childTnLst>
                              <p:par>
                                <p:cTn id="45" presetID="42" presetClass="entr" presetSubtype="0"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anim calcmode="lin" valueType="num">
                                      <p:cBhvr>
                                        <p:cTn id="48" dur="500" fill="hold"/>
                                        <p:tgtEl>
                                          <p:spTgt spid="23"/>
                                        </p:tgtEl>
                                        <p:attrNameLst>
                                          <p:attrName>ppt_x</p:attrName>
                                        </p:attrNameLst>
                                      </p:cBhvr>
                                      <p:tavLst>
                                        <p:tav tm="0">
                                          <p:val>
                                            <p:strVal val="#ppt_x"/>
                                          </p:val>
                                        </p:tav>
                                        <p:tav tm="100000">
                                          <p:val>
                                            <p:strVal val="#ppt_x"/>
                                          </p:val>
                                        </p:tav>
                                      </p:tavLst>
                                    </p:anim>
                                    <p:anim calcmode="lin" valueType="num">
                                      <p:cBhvr>
                                        <p:cTn id="49" dur="500" fill="hold"/>
                                        <p:tgtEl>
                                          <p:spTgt spid="23"/>
                                        </p:tgtEl>
                                        <p:attrNameLst>
                                          <p:attrName>ppt_y</p:attrName>
                                        </p:attrNameLst>
                                      </p:cBhvr>
                                      <p:tavLst>
                                        <p:tav tm="0">
                                          <p:val>
                                            <p:strVal val="#ppt_y+.1"/>
                                          </p:val>
                                        </p:tav>
                                        <p:tav tm="100000">
                                          <p:val>
                                            <p:strVal val="#ppt_y"/>
                                          </p:val>
                                        </p:tav>
                                      </p:tavLst>
                                    </p:anim>
                                  </p:childTnLst>
                                </p:cTn>
                              </p:par>
                            </p:childTnLst>
                          </p:cTn>
                        </p:par>
                        <p:par>
                          <p:cTn id="50" fill="hold">
                            <p:stCondLst>
                              <p:cond delay="4500"/>
                            </p:stCondLst>
                            <p:childTnLst>
                              <p:par>
                                <p:cTn id="51" presetID="53" presetClass="entr" presetSubtype="16" fill="hold" grpId="0" nodeType="afterEffect" nodePh="1">
                                  <p:stCondLst>
                                    <p:cond delay="0"/>
                                  </p:stCondLst>
                                  <p:endCondLst>
                                    <p:cond evt="begin" delay="0">
                                      <p:tn val="51"/>
                                    </p:cond>
                                  </p:endCondLst>
                                  <p:childTnLst>
                                    <p:set>
                                      <p:cBhvr>
                                        <p:cTn id="52" dur="1" fill="hold">
                                          <p:stCondLst>
                                            <p:cond delay="0"/>
                                          </p:stCondLst>
                                        </p:cTn>
                                        <p:tgtEl>
                                          <p:spTgt spid="32">
                                            <p:txEl>
                                              <p:pRg st="0" end="0"/>
                                            </p:txEl>
                                          </p:spTgt>
                                        </p:tgtEl>
                                        <p:attrNameLst>
                                          <p:attrName>style.visibility</p:attrName>
                                        </p:attrNameLst>
                                      </p:cBhvr>
                                      <p:to>
                                        <p:strVal val="visible"/>
                                      </p:to>
                                    </p:set>
                                    <p:anim calcmode="lin" valueType="num">
                                      <p:cBhvr>
                                        <p:cTn id="53"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55" dur="500"/>
                                        <p:tgtEl>
                                          <p:spTgt spid="32">
                                            <p:txEl>
                                              <p:pRg st="0" end="0"/>
                                            </p:txEl>
                                          </p:spTgt>
                                        </p:tgtEl>
                                      </p:cBhvr>
                                    </p:animEffect>
                                  </p:childTnLst>
                                </p:cTn>
                              </p:par>
                            </p:childTnLst>
                          </p:cTn>
                        </p:par>
                        <p:par>
                          <p:cTn id="56" fill="hold">
                            <p:stCondLst>
                              <p:cond delay="5000"/>
                            </p:stCondLst>
                            <p:childTnLst>
                              <p:par>
                                <p:cTn id="57" presetID="47" presetClass="entr" presetSubtype="0" fill="hold" grpId="0" nodeType="after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500"/>
                                        <p:tgtEl>
                                          <p:spTgt spid="38"/>
                                        </p:tgtEl>
                                      </p:cBhvr>
                                    </p:animEffect>
                                    <p:anim calcmode="lin" valueType="num">
                                      <p:cBhvr>
                                        <p:cTn id="60" dur="500" fill="hold"/>
                                        <p:tgtEl>
                                          <p:spTgt spid="38"/>
                                        </p:tgtEl>
                                        <p:attrNameLst>
                                          <p:attrName>ppt_x</p:attrName>
                                        </p:attrNameLst>
                                      </p:cBhvr>
                                      <p:tavLst>
                                        <p:tav tm="0">
                                          <p:val>
                                            <p:strVal val="#ppt_x"/>
                                          </p:val>
                                        </p:tav>
                                        <p:tav tm="100000">
                                          <p:val>
                                            <p:strVal val="#ppt_x"/>
                                          </p:val>
                                        </p:tav>
                                      </p:tavLst>
                                    </p:anim>
                                    <p:anim calcmode="lin" valueType="num">
                                      <p:cBhvr>
                                        <p:cTn id="61" dur="500" fill="hold"/>
                                        <p:tgtEl>
                                          <p:spTgt spid="38"/>
                                        </p:tgtEl>
                                        <p:attrNameLst>
                                          <p:attrName>ppt_y</p:attrName>
                                        </p:attrNameLst>
                                      </p:cBhvr>
                                      <p:tavLst>
                                        <p:tav tm="0">
                                          <p:val>
                                            <p:strVal val="#ppt_y-.1"/>
                                          </p:val>
                                        </p:tav>
                                        <p:tav tm="100000">
                                          <p:val>
                                            <p:strVal val="#ppt_y"/>
                                          </p:val>
                                        </p:tav>
                                      </p:tavLst>
                                    </p:anim>
                                  </p:childTnLst>
                                </p:cTn>
                              </p:par>
                            </p:childTnLst>
                          </p:cTn>
                        </p:par>
                        <p:par>
                          <p:cTn id="62" fill="hold">
                            <p:stCondLst>
                              <p:cond delay="5500"/>
                            </p:stCondLst>
                            <p:childTnLst>
                              <p:par>
                                <p:cTn id="63" presetID="53" presetClass="entr" presetSubtype="16" fill="hold" grpId="0" nodeType="afterEffect" nodePh="1">
                                  <p:stCondLst>
                                    <p:cond delay="0"/>
                                  </p:stCondLst>
                                  <p:endCondLst>
                                    <p:cond evt="begin" delay="0">
                                      <p:tn val="63"/>
                                    </p:cond>
                                  </p:endCondLst>
                                  <p:childTnLst>
                                    <p:set>
                                      <p:cBhvr>
                                        <p:cTn id="64" dur="1" fill="hold">
                                          <p:stCondLst>
                                            <p:cond delay="0"/>
                                          </p:stCondLst>
                                        </p:cTn>
                                        <p:tgtEl>
                                          <p:spTgt spid="46">
                                            <p:txEl>
                                              <p:pRg st="0" end="0"/>
                                            </p:txEl>
                                          </p:spTgt>
                                        </p:tgtEl>
                                        <p:attrNameLst>
                                          <p:attrName>style.visibility</p:attrName>
                                        </p:attrNameLst>
                                      </p:cBhvr>
                                      <p:to>
                                        <p:strVal val="visible"/>
                                      </p:to>
                                    </p:set>
                                    <p:anim calcmode="lin" valueType="num">
                                      <p:cBhvr>
                                        <p:cTn id="65" dur="500" fill="hold"/>
                                        <p:tgtEl>
                                          <p:spTgt spid="46">
                                            <p:txEl>
                                              <p:pRg st="0" end="0"/>
                                            </p:txEl>
                                          </p:spTgt>
                                        </p:tgtEl>
                                        <p:attrNameLst>
                                          <p:attrName>ppt_w</p:attrName>
                                        </p:attrNameLst>
                                      </p:cBhvr>
                                      <p:tavLst>
                                        <p:tav tm="0">
                                          <p:val>
                                            <p:fltVal val="0"/>
                                          </p:val>
                                        </p:tav>
                                        <p:tav tm="100000">
                                          <p:val>
                                            <p:strVal val="#ppt_w"/>
                                          </p:val>
                                        </p:tav>
                                      </p:tavLst>
                                    </p:anim>
                                    <p:anim calcmode="lin" valueType="num">
                                      <p:cBhvr>
                                        <p:cTn id="66" dur="500" fill="hold"/>
                                        <p:tgtEl>
                                          <p:spTgt spid="46">
                                            <p:txEl>
                                              <p:pRg st="0" end="0"/>
                                            </p:txEl>
                                          </p:spTgt>
                                        </p:tgtEl>
                                        <p:attrNameLst>
                                          <p:attrName>ppt_h</p:attrName>
                                        </p:attrNameLst>
                                      </p:cBhvr>
                                      <p:tavLst>
                                        <p:tav tm="0">
                                          <p:val>
                                            <p:fltVal val="0"/>
                                          </p:val>
                                        </p:tav>
                                        <p:tav tm="100000">
                                          <p:val>
                                            <p:strVal val="#ppt_h"/>
                                          </p:val>
                                        </p:tav>
                                      </p:tavLst>
                                    </p:anim>
                                    <p:animEffect transition="in" filter="fade">
                                      <p:cBhvr>
                                        <p:cTn id="67" dur="500"/>
                                        <p:tgtEl>
                                          <p:spTgt spid="46">
                                            <p:txEl>
                                              <p:pRg st="0" end="0"/>
                                            </p:txEl>
                                          </p:spTgt>
                                        </p:tgtEl>
                                      </p:cBhvr>
                                    </p:animEffect>
                                  </p:childTnLst>
                                </p:cTn>
                              </p:par>
                            </p:childTnLst>
                          </p:cTn>
                        </p:par>
                        <p:par>
                          <p:cTn id="68" fill="hold">
                            <p:stCondLst>
                              <p:cond delay="6000"/>
                            </p:stCondLst>
                            <p:childTnLst>
                              <p:par>
                                <p:cTn id="69" presetID="42" presetClass="entr" presetSubtype="0" fill="hold" grpId="0" nodeType="afterEffect" nodePh="1">
                                  <p:stCondLst>
                                    <p:cond delay="0"/>
                                  </p:stCondLst>
                                  <p:endCondLst>
                                    <p:cond evt="begin" delay="0">
                                      <p:tn val="69"/>
                                    </p:cond>
                                  </p:endCondLst>
                                  <p:childTnLst>
                                    <p:set>
                                      <p:cBhvr>
                                        <p:cTn id="70" dur="1" fill="hold">
                                          <p:stCondLst>
                                            <p:cond delay="0"/>
                                          </p:stCondLst>
                                        </p:cTn>
                                        <p:tgtEl>
                                          <p:spTgt spid="47">
                                            <p:txEl>
                                              <p:pRg st="0" end="0"/>
                                            </p:txEl>
                                          </p:spTgt>
                                        </p:tgtEl>
                                        <p:attrNameLst>
                                          <p:attrName>style.visibility</p:attrName>
                                        </p:attrNameLst>
                                      </p:cBhvr>
                                      <p:to>
                                        <p:strVal val="visible"/>
                                      </p:to>
                                    </p:set>
                                    <p:animEffect transition="in" filter="fade">
                                      <p:cBhvr>
                                        <p:cTn id="71" dur="500"/>
                                        <p:tgtEl>
                                          <p:spTgt spid="47">
                                            <p:txEl>
                                              <p:pRg st="0" end="0"/>
                                            </p:txEl>
                                          </p:spTgt>
                                        </p:tgtEl>
                                      </p:cBhvr>
                                    </p:animEffect>
                                    <p:anim calcmode="lin" valueType="num">
                                      <p:cBhvr>
                                        <p:cTn id="72" dur="500" fill="hold"/>
                                        <p:tgtEl>
                                          <p:spTgt spid="47">
                                            <p:txEl>
                                              <p:pRg st="0" end="0"/>
                                            </p:txEl>
                                          </p:spTgt>
                                        </p:tgtEl>
                                        <p:attrNameLst>
                                          <p:attrName>ppt_x</p:attrName>
                                        </p:attrNameLst>
                                      </p:cBhvr>
                                      <p:tavLst>
                                        <p:tav tm="0">
                                          <p:val>
                                            <p:strVal val="#ppt_x"/>
                                          </p:val>
                                        </p:tav>
                                        <p:tav tm="100000">
                                          <p:val>
                                            <p:strVal val="#ppt_x"/>
                                          </p:val>
                                        </p:tav>
                                      </p:tavLst>
                                    </p:anim>
                                    <p:anim calcmode="lin" valueType="num">
                                      <p:cBhvr>
                                        <p:cTn id="73" dur="500" fill="hold"/>
                                        <p:tgtEl>
                                          <p:spTgt spid="47">
                                            <p:txEl>
                                              <p:pRg st="0" end="0"/>
                                            </p:txEl>
                                          </p:spTgt>
                                        </p:tgtEl>
                                        <p:attrNameLst>
                                          <p:attrName>ppt_y</p:attrName>
                                        </p:attrNameLst>
                                      </p:cBhvr>
                                      <p:tavLst>
                                        <p:tav tm="0">
                                          <p:val>
                                            <p:strVal val="#ppt_y+.1"/>
                                          </p:val>
                                        </p:tav>
                                        <p:tav tm="100000">
                                          <p:val>
                                            <p:strVal val="#ppt_y"/>
                                          </p:val>
                                        </p:tav>
                                      </p:tavLst>
                                    </p:anim>
                                  </p:childTnLst>
                                </p:cTn>
                              </p:par>
                            </p:childTnLst>
                          </p:cTn>
                        </p:par>
                        <p:par>
                          <p:cTn id="74" fill="hold">
                            <p:stCondLst>
                              <p:cond delay="6500"/>
                            </p:stCondLst>
                            <p:childTnLst>
                              <p:par>
                                <p:cTn id="75" presetID="42" presetClass="entr" presetSubtype="0" fill="hold" grpId="0" nodeType="afterEffect">
                                  <p:stCondLst>
                                    <p:cond delay="0"/>
                                  </p:stCondLst>
                                  <p:childTnLst>
                                    <p:set>
                                      <p:cBhvr>
                                        <p:cTn id="76" dur="1" fill="hold">
                                          <p:stCondLst>
                                            <p:cond delay="0"/>
                                          </p:stCondLst>
                                        </p:cTn>
                                        <p:tgtEl>
                                          <p:spTgt spid="36"/>
                                        </p:tgtEl>
                                        <p:attrNameLst>
                                          <p:attrName>style.visibility</p:attrName>
                                        </p:attrNameLst>
                                      </p:cBhvr>
                                      <p:to>
                                        <p:strVal val="visible"/>
                                      </p:to>
                                    </p:set>
                                    <p:animEffect transition="in" filter="fade">
                                      <p:cBhvr>
                                        <p:cTn id="77" dur="500"/>
                                        <p:tgtEl>
                                          <p:spTgt spid="36"/>
                                        </p:tgtEl>
                                      </p:cBhvr>
                                    </p:animEffect>
                                    <p:anim calcmode="lin" valueType="num">
                                      <p:cBhvr>
                                        <p:cTn id="78" dur="500" fill="hold"/>
                                        <p:tgtEl>
                                          <p:spTgt spid="36"/>
                                        </p:tgtEl>
                                        <p:attrNameLst>
                                          <p:attrName>ppt_x</p:attrName>
                                        </p:attrNameLst>
                                      </p:cBhvr>
                                      <p:tavLst>
                                        <p:tav tm="0">
                                          <p:val>
                                            <p:strVal val="#ppt_x"/>
                                          </p:val>
                                        </p:tav>
                                        <p:tav tm="100000">
                                          <p:val>
                                            <p:strVal val="#ppt_x"/>
                                          </p:val>
                                        </p:tav>
                                      </p:tavLst>
                                    </p:anim>
                                    <p:anim calcmode="lin" valueType="num">
                                      <p:cBhvr>
                                        <p:cTn id="79" dur="500" fill="hold"/>
                                        <p:tgtEl>
                                          <p:spTgt spid="36"/>
                                        </p:tgtEl>
                                        <p:attrNameLst>
                                          <p:attrName>ppt_y</p:attrName>
                                        </p:attrNameLst>
                                      </p:cBhvr>
                                      <p:tavLst>
                                        <p:tav tm="0">
                                          <p:val>
                                            <p:strVal val="#ppt_y+.1"/>
                                          </p:val>
                                        </p:tav>
                                        <p:tav tm="100000">
                                          <p:val>
                                            <p:strVal val="#ppt_y"/>
                                          </p:val>
                                        </p:tav>
                                      </p:tavLst>
                                    </p:anim>
                                  </p:childTnLst>
                                </p:cTn>
                              </p:par>
                            </p:childTnLst>
                          </p:cTn>
                        </p:par>
                        <p:par>
                          <p:cTn id="80" fill="hold">
                            <p:stCondLst>
                              <p:cond delay="7000"/>
                            </p:stCondLst>
                            <p:childTnLst>
                              <p:par>
                                <p:cTn id="81" presetID="53" presetClass="entr" presetSubtype="16" fill="hold" grpId="0" nodeType="afterEffect" nodePh="1">
                                  <p:stCondLst>
                                    <p:cond delay="0"/>
                                  </p:stCondLst>
                                  <p:endCondLst>
                                    <p:cond evt="begin" delay="0">
                                      <p:tn val="81"/>
                                    </p:cond>
                                  </p:endCondLst>
                                  <p:childTnLst>
                                    <p:set>
                                      <p:cBhvr>
                                        <p:cTn id="82" dur="1" fill="hold">
                                          <p:stCondLst>
                                            <p:cond delay="0"/>
                                          </p:stCondLst>
                                        </p:cTn>
                                        <p:tgtEl>
                                          <p:spTgt spid="37">
                                            <p:txEl>
                                              <p:pRg st="0" end="0"/>
                                            </p:txEl>
                                          </p:spTgt>
                                        </p:tgtEl>
                                        <p:attrNameLst>
                                          <p:attrName>style.visibility</p:attrName>
                                        </p:attrNameLst>
                                      </p:cBhvr>
                                      <p:to>
                                        <p:strVal val="visible"/>
                                      </p:to>
                                    </p:set>
                                    <p:anim calcmode="lin" valueType="num">
                                      <p:cBhvr>
                                        <p:cTn id="83" dur="500" fill="hold"/>
                                        <p:tgtEl>
                                          <p:spTgt spid="37">
                                            <p:txEl>
                                              <p:pRg st="0" end="0"/>
                                            </p:txEl>
                                          </p:spTgt>
                                        </p:tgtEl>
                                        <p:attrNameLst>
                                          <p:attrName>ppt_w</p:attrName>
                                        </p:attrNameLst>
                                      </p:cBhvr>
                                      <p:tavLst>
                                        <p:tav tm="0">
                                          <p:val>
                                            <p:fltVal val="0"/>
                                          </p:val>
                                        </p:tav>
                                        <p:tav tm="100000">
                                          <p:val>
                                            <p:strVal val="#ppt_w"/>
                                          </p:val>
                                        </p:tav>
                                      </p:tavLst>
                                    </p:anim>
                                    <p:anim calcmode="lin" valueType="num">
                                      <p:cBhvr>
                                        <p:cTn id="84" dur="500" fill="hold"/>
                                        <p:tgtEl>
                                          <p:spTgt spid="37">
                                            <p:txEl>
                                              <p:pRg st="0" end="0"/>
                                            </p:txEl>
                                          </p:spTgt>
                                        </p:tgtEl>
                                        <p:attrNameLst>
                                          <p:attrName>ppt_h</p:attrName>
                                        </p:attrNameLst>
                                      </p:cBhvr>
                                      <p:tavLst>
                                        <p:tav tm="0">
                                          <p:val>
                                            <p:fltVal val="0"/>
                                          </p:val>
                                        </p:tav>
                                        <p:tav tm="100000">
                                          <p:val>
                                            <p:strVal val="#ppt_h"/>
                                          </p:val>
                                        </p:tav>
                                      </p:tavLst>
                                    </p:anim>
                                    <p:animEffect transition="in" filter="fade">
                                      <p:cBhvr>
                                        <p:cTn id="85" dur="500"/>
                                        <p:tgtEl>
                                          <p:spTgt spid="37">
                                            <p:txEl>
                                              <p:pRg st="0" end="0"/>
                                            </p:txEl>
                                          </p:spTgt>
                                        </p:tgtEl>
                                      </p:cBhvr>
                                    </p:animEffect>
                                  </p:childTnLst>
                                </p:cTn>
                              </p:par>
                            </p:childTnLst>
                          </p:cTn>
                        </p:par>
                        <p:par>
                          <p:cTn id="86" fill="hold">
                            <p:stCondLst>
                              <p:cond delay="7500"/>
                            </p:stCondLst>
                            <p:childTnLst>
                              <p:par>
                                <p:cTn id="87" presetID="42" presetClass="entr" presetSubtype="0" fill="hold" grpId="0" nodeType="after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fade">
                                      <p:cBhvr>
                                        <p:cTn id="89" dur="500"/>
                                        <p:tgtEl>
                                          <p:spTgt spid="39"/>
                                        </p:tgtEl>
                                      </p:cBhvr>
                                    </p:animEffect>
                                    <p:anim calcmode="lin" valueType="num">
                                      <p:cBhvr>
                                        <p:cTn id="90" dur="500" fill="hold"/>
                                        <p:tgtEl>
                                          <p:spTgt spid="39"/>
                                        </p:tgtEl>
                                        <p:attrNameLst>
                                          <p:attrName>ppt_x</p:attrName>
                                        </p:attrNameLst>
                                      </p:cBhvr>
                                      <p:tavLst>
                                        <p:tav tm="0">
                                          <p:val>
                                            <p:strVal val="#ppt_x"/>
                                          </p:val>
                                        </p:tav>
                                        <p:tav tm="100000">
                                          <p:val>
                                            <p:strVal val="#ppt_x"/>
                                          </p:val>
                                        </p:tav>
                                      </p:tavLst>
                                    </p:anim>
                                    <p:anim calcmode="lin" valueType="num">
                                      <p:cBhvr>
                                        <p:cTn id="91" dur="500" fill="hold"/>
                                        <p:tgtEl>
                                          <p:spTgt spid="39"/>
                                        </p:tgtEl>
                                        <p:attrNameLst>
                                          <p:attrName>ppt_y</p:attrName>
                                        </p:attrNameLst>
                                      </p:cBhvr>
                                      <p:tavLst>
                                        <p:tav tm="0">
                                          <p:val>
                                            <p:strVal val="#ppt_y+.1"/>
                                          </p:val>
                                        </p:tav>
                                        <p:tav tm="100000">
                                          <p:val>
                                            <p:strVal val="#ppt_y"/>
                                          </p:val>
                                        </p:tav>
                                      </p:tavLst>
                                    </p:anim>
                                  </p:childTnLst>
                                </p:cTn>
                              </p:par>
                            </p:childTnLst>
                          </p:cTn>
                        </p:par>
                        <p:par>
                          <p:cTn id="92" fill="hold">
                            <p:stCondLst>
                              <p:cond delay="8000"/>
                            </p:stCondLst>
                            <p:childTnLst>
                              <p:par>
                                <p:cTn id="93" presetID="53" presetClass="entr" presetSubtype="16" fill="hold" grpId="0" nodeType="afterEffect" nodePh="1">
                                  <p:stCondLst>
                                    <p:cond delay="0"/>
                                  </p:stCondLst>
                                  <p:endCondLst>
                                    <p:cond evt="begin" delay="0">
                                      <p:tn val="93"/>
                                    </p:cond>
                                  </p:endCondLst>
                                  <p:childTnLst>
                                    <p:set>
                                      <p:cBhvr>
                                        <p:cTn id="94" dur="1" fill="hold">
                                          <p:stCondLst>
                                            <p:cond delay="0"/>
                                          </p:stCondLst>
                                        </p:cTn>
                                        <p:tgtEl>
                                          <p:spTgt spid="48">
                                            <p:txEl>
                                              <p:pRg st="0" end="0"/>
                                            </p:txEl>
                                          </p:spTgt>
                                        </p:tgtEl>
                                        <p:attrNameLst>
                                          <p:attrName>style.visibility</p:attrName>
                                        </p:attrNameLst>
                                      </p:cBhvr>
                                      <p:to>
                                        <p:strVal val="visible"/>
                                      </p:to>
                                    </p:set>
                                    <p:anim calcmode="lin" valueType="num">
                                      <p:cBhvr>
                                        <p:cTn id="95" dur="500" fill="hold"/>
                                        <p:tgtEl>
                                          <p:spTgt spid="48">
                                            <p:txEl>
                                              <p:pRg st="0" end="0"/>
                                            </p:txEl>
                                          </p:spTgt>
                                        </p:tgtEl>
                                        <p:attrNameLst>
                                          <p:attrName>ppt_w</p:attrName>
                                        </p:attrNameLst>
                                      </p:cBhvr>
                                      <p:tavLst>
                                        <p:tav tm="0">
                                          <p:val>
                                            <p:fltVal val="0"/>
                                          </p:val>
                                        </p:tav>
                                        <p:tav tm="100000">
                                          <p:val>
                                            <p:strVal val="#ppt_w"/>
                                          </p:val>
                                        </p:tav>
                                      </p:tavLst>
                                    </p:anim>
                                    <p:anim calcmode="lin" valueType="num">
                                      <p:cBhvr>
                                        <p:cTn id="96" dur="500" fill="hold"/>
                                        <p:tgtEl>
                                          <p:spTgt spid="48">
                                            <p:txEl>
                                              <p:pRg st="0" end="0"/>
                                            </p:txEl>
                                          </p:spTgt>
                                        </p:tgtEl>
                                        <p:attrNameLst>
                                          <p:attrName>ppt_h</p:attrName>
                                        </p:attrNameLst>
                                      </p:cBhvr>
                                      <p:tavLst>
                                        <p:tav tm="0">
                                          <p:val>
                                            <p:fltVal val="0"/>
                                          </p:val>
                                        </p:tav>
                                        <p:tav tm="100000">
                                          <p:val>
                                            <p:strVal val="#ppt_h"/>
                                          </p:val>
                                        </p:tav>
                                      </p:tavLst>
                                    </p:anim>
                                    <p:animEffect transition="in" filter="fade">
                                      <p:cBhvr>
                                        <p:cTn id="97" dur="500"/>
                                        <p:tgtEl>
                                          <p:spTgt spid="48">
                                            <p:txEl>
                                              <p:pRg st="0" end="0"/>
                                            </p:txEl>
                                          </p:spTgt>
                                        </p:tgtEl>
                                      </p:cBhvr>
                                    </p:animEffect>
                                  </p:childTnLst>
                                </p:cTn>
                              </p:par>
                            </p:childTnLst>
                          </p:cTn>
                        </p:par>
                        <p:par>
                          <p:cTn id="98" fill="hold">
                            <p:stCondLst>
                              <p:cond delay="8500"/>
                            </p:stCondLst>
                            <p:childTnLst>
                              <p:par>
                                <p:cTn id="99" presetID="42" presetClass="entr" presetSubtype="0" fill="hold" grpId="0" nodeType="afterEffect" nodePh="1">
                                  <p:stCondLst>
                                    <p:cond delay="0"/>
                                  </p:stCondLst>
                                  <p:endCondLst>
                                    <p:cond evt="begin" delay="0">
                                      <p:tn val="99"/>
                                    </p:cond>
                                  </p:endCondLst>
                                  <p:childTnLst>
                                    <p:set>
                                      <p:cBhvr>
                                        <p:cTn id="100" dur="1" fill="hold">
                                          <p:stCondLst>
                                            <p:cond delay="0"/>
                                          </p:stCondLst>
                                        </p:cTn>
                                        <p:tgtEl>
                                          <p:spTgt spid="49">
                                            <p:txEl>
                                              <p:pRg st="0" end="0"/>
                                            </p:txEl>
                                          </p:spTgt>
                                        </p:tgtEl>
                                        <p:attrNameLst>
                                          <p:attrName>style.visibility</p:attrName>
                                        </p:attrNameLst>
                                      </p:cBhvr>
                                      <p:to>
                                        <p:strVal val="visible"/>
                                      </p:to>
                                    </p:set>
                                    <p:animEffect transition="in" filter="fade">
                                      <p:cBhvr>
                                        <p:cTn id="101" dur="500"/>
                                        <p:tgtEl>
                                          <p:spTgt spid="49">
                                            <p:txEl>
                                              <p:pRg st="0" end="0"/>
                                            </p:txEl>
                                          </p:spTgt>
                                        </p:tgtEl>
                                      </p:cBhvr>
                                    </p:animEffect>
                                    <p:anim calcmode="lin" valueType="num">
                                      <p:cBhvr>
                                        <p:cTn id="102" dur="500" fill="hold"/>
                                        <p:tgtEl>
                                          <p:spTgt spid="49">
                                            <p:txEl>
                                              <p:pRg st="0" end="0"/>
                                            </p:txEl>
                                          </p:spTgt>
                                        </p:tgtEl>
                                        <p:attrNameLst>
                                          <p:attrName>ppt_x</p:attrName>
                                        </p:attrNameLst>
                                      </p:cBhvr>
                                      <p:tavLst>
                                        <p:tav tm="0">
                                          <p:val>
                                            <p:strVal val="#ppt_x"/>
                                          </p:val>
                                        </p:tav>
                                        <p:tav tm="100000">
                                          <p:val>
                                            <p:strVal val="#ppt_x"/>
                                          </p:val>
                                        </p:tav>
                                      </p:tavLst>
                                    </p:anim>
                                    <p:anim calcmode="lin" valueType="num">
                                      <p:cBhvr>
                                        <p:cTn id="103" dur="500" fill="hold"/>
                                        <p:tgtEl>
                                          <p:spTgt spid="49">
                                            <p:txEl>
                                              <p:pRg st="0" end="0"/>
                                            </p:txEl>
                                          </p:spTgt>
                                        </p:tgtEl>
                                        <p:attrNameLst>
                                          <p:attrName>ppt_y</p:attrName>
                                        </p:attrNameLst>
                                      </p:cBhvr>
                                      <p:tavLst>
                                        <p:tav tm="0">
                                          <p:val>
                                            <p:strVal val="#ppt_y+.1"/>
                                          </p:val>
                                        </p:tav>
                                        <p:tav tm="100000">
                                          <p:val>
                                            <p:strVal val="#ppt_y"/>
                                          </p:val>
                                        </p:tav>
                                      </p:tavLst>
                                    </p:anim>
                                  </p:childTnLst>
                                </p:cTn>
                              </p:par>
                            </p:childTnLst>
                          </p:cTn>
                        </p:par>
                        <p:par>
                          <p:cTn id="104" fill="hold">
                            <p:stCondLst>
                              <p:cond delay="9000"/>
                            </p:stCondLst>
                            <p:childTnLst>
                              <p:par>
                                <p:cTn id="105" presetID="42" presetClass="entr" presetSubtype="0" fill="hold" grpId="0" nodeType="afterEffect">
                                  <p:stCondLst>
                                    <p:cond delay="0"/>
                                  </p:stCondLst>
                                  <p:childTnLst>
                                    <p:set>
                                      <p:cBhvr>
                                        <p:cTn id="106" dur="1" fill="hold">
                                          <p:stCondLst>
                                            <p:cond delay="0"/>
                                          </p:stCondLst>
                                        </p:cTn>
                                        <p:tgtEl>
                                          <p:spTgt spid="40"/>
                                        </p:tgtEl>
                                        <p:attrNameLst>
                                          <p:attrName>style.visibility</p:attrName>
                                        </p:attrNameLst>
                                      </p:cBhvr>
                                      <p:to>
                                        <p:strVal val="visible"/>
                                      </p:to>
                                    </p:set>
                                    <p:animEffect transition="in" filter="fade">
                                      <p:cBhvr>
                                        <p:cTn id="107" dur="500"/>
                                        <p:tgtEl>
                                          <p:spTgt spid="40"/>
                                        </p:tgtEl>
                                      </p:cBhvr>
                                    </p:animEffect>
                                    <p:anim calcmode="lin" valueType="num">
                                      <p:cBhvr>
                                        <p:cTn id="108" dur="500" fill="hold"/>
                                        <p:tgtEl>
                                          <p:spTgt spid="40"/>
                                        </p:tgtEl>
                                        <p:attrNameLst>
                                          <p:attrName>ppt_x</p:attrName>
                                        </p:attrNameLst>
                                      </p:cBhvr>
                                      <p:tavLst>
                                        <p:tav tm="0">
                                          <p:val>
                                            <p:strVal val="#ppt_x"/>
                                          </p:val>
                                        </p:tav>
                                        <p:tav tm="100000">
                                          <p:val>
                                            <p:strVal val="#ppt_x"/>
                                          </p:val>
                                        </p:tav>
                                      </p:tavLst>
                                    </p:anim>
                                    <p:anim calcmode="lin" valueType="num">
                                      <p:cBhvr>
                                        <p:cTn id="109" dur="500" fill="hold"/>
                                        <p:tgtEl>
                                          <p:spTgt spid="40"/>
                                        </p:tgtEl>
                                        <p:attrNameLst>
                                          <p:attrName>ppt_y</p:attrName>
                                        </p:attrNameLst>
                                      </p:cBhvr>
                                      <p:tavLst>
                                        <p:tav tm="0">
                                          <p:val>
                                            <p:strVal val="#ppt_y+.1"/>
                                          </p:val>
                                        </p:tav>
                                        <p:tav tm="100000">
                                          <p:val>
                                            <p:strVal val="#ppt_y"/>
                                          </p:val>
                                        </p:tav>
                                      </p:tavLst>
                                    </p:anim>
                                  </p:childTnLst>
                                </p:cTn>
                              </p:par>
                            </p:childTnLst>
                          </p:cTn>
                        </p:par>
                        <p:par>
                          <p:cTn id="110" fill="hold">
                            <p:stCondLst>
                              <p:cond delay="9500"/>
                            </p:stCondLst>
                            <p:childTnLst>
                              <p:par>
                                <p:cTn id="111" presetID="53" presetClass="entr" presetSubtype="16" fill="hold" grpId="0" nodeType="afterEffect" nodePh="1">
                                  <p:stCondLst>
                                    <p:cond delay="0"/>
                                  </p:stCondLst>
                                  <p:endCondLst>
                                    <p:cond evt="begin" delay="0">
                                      <p:tn val="111"/>
                                    </p:cond>
                                  </p:endCondLst>
                                  <p:childTnLst>
                                    <p:set>
                                      <p:cBhvr>
                                        <p:cTn id="112" dur="1" fill="hold">
                                          <p:stCondLst>
                                            <p:cond delay="0"/>
                                          </p:stCondLst>
                                        </p:cTn>
                                        <p:tgtEl>
                                          <p:spTgt spid="41">
                                            <p:txEl>
                                              <p:pRg st="0" end="0"/>
                                            </p:txEl>
                                          </p:spTgt>
                                        </p:tgtEl>
                                        <p:attrNameLst>
                                          <p:attrName>style.visibility</p:attrName>
                                        </p:attrNameLst>
                                      </p:cBhvr>
                                      <p:to>
                                        <p:strVal val="visible"/>
                                      </p:to>
                                    </p:set>
                                    <p:anim calcmode="lin" valueType="num">
                                      <p:cBhvr>
                                        <p:cTn id="113" dur="5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114" dur="5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115" dur="500"/>
                                        <p:tgtEl>
                                          <p:spTgt spid="41">
                                            <p:txEl>
                                              <p:pRg st="0" end="0"/>
                                            </p:txEl>
                                          </p:spTgt>
                                        </p:tgtEl>
                                      </p:cBhvr>
                                    </p:animEffect>
                                  </p:childTnLst>
                                </p:cTn>
                              </p:par>
                            </p:childTnLst>
                          </p:cTn>
                        </p:par>
                        <p:par>
                          <p:cTn id="116" fill="hold">
                            <p:stCondLst>
                              <p:cond delay="10000"/>
                            </p:stCondLst>
                            <p:childTnLst>
                              <p:par>
                                <p:cTn id="117" presetID="47" presetClass="entr" presetSubtype="0" fill="hold" grpId="0" nodeType="afterEffect">
                                  <p:stCondLst>
                                    <p:cond delay="0"/>
                                  </p:stCondLst>
                                  <p:childTnLst>
                                    <p:set>
                                      <p:cBhvr>
                                        <p:cTn id="118" dur="1" fill="hold">
                                          <p:stCondLst>
                                            <p:cond delay="0"/>
                                          </p:stCondLst>
                                        </p:cTn>
                                        <p:tgtEl>
                                          <p:spTgt spid="42"/>
                                        </p:tgtEl>
                                        <p:attrNameLst>
                                          <p:attrName>style.visibility</p:attrName>
                                        </p:attrNameLst>
                                      </p:cBhvr>
                                      <p:to>
                                        <p:strVal val="visible"/>
                                      </p:to>
                                    </p:set>
                                    <p:animEffect transition="in" filter="fade">
                                      <p:cBhvr>
                                        <p:cTn id="119" dur="500"/>
                                        <p:tgtEl>
                                          <p:spTgt spid="42"/>
                                        </p:tgtEl>
                                      </p:cBhvr>
                                    </p:animEffect>
                                    <p:anim calcmode="lin" valueType="num">
                                      <p:cBhvr>
                                        <p:cTn id="120" dur="500" fill="hold"/>
                                        <p:tgtEl>
                                          <p:spTgt spid="42"/>
                                        </p:tgtEl>
                                        <p:attrNameLst>
                                          <p:attrName>ppt_x</p:attrName>
                                        </p:attrNameLst>
                                      </p:cBhvr>
                                      <p:tavLst>
                                        <p:tav tm="0">
                                          <p:val>
                                            <p:strVal val="#ppt_x"/>
                                          </p:val>
                                        </p:tav>
                                        <p:tav tm="100000">
                                          <p:val>
                                            <p:strVal val="#ppt_x"/>
                                          </p:val>
                                        </p:tav>
                                      </p:tavLst>
                                    </p:anim>
                                    <p:anim calcmode="lin" valueType="num">
                                      <p:cBhvr>
                                        <p:cTn id="121" dur="500" fill="hold"/>
                                        <p:tgtEl>
                                          <p:spTgt spid="42"/>
                                        </p:tgtEl>
                                        <p:attrNameLst>
                                          <p:attrName>ppt_y</p:attrName>
                                        </p:attrNameLst>
                                      </p:cBhvr>
                                      <p:tavLst>
                                        <p:tav tm="0">
                                          <p:val>
                                            <p:strVal val="#ppt_y-.1"/>
                                          </p:val>
                                        </p:tav>
                                        <p:tav tm="100000">
                                          <p:val>
                                            <p:strVal val="#ppt_y"/>
                                          </p:val>
                                        </p:tav>
                                      </p:tavLst>
                                    </p:anim>
                                  </p:childTnLst>
                                </p:cTn>
                              </p:par>
                            </p:childTnLst>
                          </p:cTn>
                        </p:par>
                        <p:par>
                          <p:cTn id="122" fill="hold">
                            <p:stCondLst>
                              <p:cond delay="10500"/>
                            </p:stCondLst>
                            <p:childTnLst>
                              <p:par>
                                <p:cTn id="123" presetID="53" presetClass="entr" presetSubtype="16" fill="hold" grpId="0" nodeType="afterEffect" nodePh="1">
                                  <p:stCondLst>
                                    <p:cond delay="0"/>
                                  </p:stCondLst>
                                  <p:endCondLst>
                                    <p:cond evt="begin" delay="0">
                                      <p:tn val="123"/>
                                    </p:cond>
                                  </p:endCondLst>
                                  <p:childTnLst>
                                    <p:set>
                                      <p:cBhvr>
                                        <p:cTn id="124" dur="1" fill="hold">
                                          <p:stCondLst>
                                            <p:cond delay="0"/>
                                          </p:stCondLst>
                                        </p:cTn>
                                        <p:tgtEl>
                                          <p:spTgt spid="50">
                                            <p:txEl>
                                              <p:pRg st="0" end="0"/>
                                            </p:txEl>
                                          </p:spTgt>
                                        </p:tgtEl>
                                        <p:attrNameLst>
                                          <p:attrName>style.visibility</p:attrName>
                                        </p:attrNameLst>
                                      </p:cBhvr>
                                      <p:to>
                                        <p:strVal val="visible"/>
                                      </p:to>
                                    </p:set>
                                    <p:anim calcmode="lin" valueType="num">
                                      <p:cBhvr>
                                        <p:cTn id="125" dur="500" fill="hold"/>
                                        <p:tgtEl>
                                          <p:spTgt spid="50">
                                            <p:txEl>
                                              <p:pRg st="0" end="0"/>
                                            </p:txEl>
                                          </p:spTgt>
                                        </p:tgtEl>
                                        <p:attrNameLst>
                                          <p:attrName>ppt_w</p:attrName>
                                        </p:attrNameLst>
                                      </p:cBhvr>
                                      <p:tavLst>
                                        <p:tav tm="0">
                                          <p:val>
                                            <p:fltVal val="0"/>
                                          </p:val>
                                        </p:tav>
                                        <p:tav tm="100000">
                                          <p:val>
                                            <p:strVal val="#ppt_w"/>
                                          </p:val>
                                        </p:tav>
                                      </p:tavLst>
                                    </p:anim>
                                    <p:anim calcmode="lin" valueType="num">
                                      <p:cBhvr>
                                        <p:cTn id="126" dur="500" fill="hold"/>
                                        <p:tgtEl>
                                          <p:spTgt spid="50">
                                            <p:txEl>
                                              <p:pRg st="0" end="0"/>
                                            </p:txEl>
                                          </p:spTgt>
                                        </p:tgtEl>
                                        <p:attrNameLst>
                                          <p:attrName>ppt_h</p:attrName>
                                        </p:attrNameLst>
                                      </p:cBhvr>
                                      <p:tavLst>
                                        <p:tav tm="0">
                                          <p:val>
                                            <p:fltVal val="0"/>
                                          </p:val>
                                        </p:tav>
                                        <p:tav tm="100000">
                                          <p:val>
                                            <p:strVal val="#ppt_h"/>
                                          </p:val>
                                        </p:tav>
                                      </p:tavLst>
                                    </p:anim>
                                    <p:animEffect transition="in" filter="fade">
                                      <p:cBhvr>
                                        <p:cTn id="127" dur="500"/>
                                        <p:tgtEl>
                                          <p:spTgt spid="50">
                                            <p:txEl>
                                              <p:pRg st="0" end="0"/>
                                            </p:txEl>
                                          </p:spTgt>
                                        </p:tgtEl>
                                      </p:cBhvr>
                                    </p:animEffect>
                                  </p:childTnLst>
                                </p:cTn>
                              </p:par>
                            </p:childTnLst>
                          </p:cTn>
                        </p:par>
                        <p:par>
                          <p:cTn id="128" fill="hold">
                            <p:stCondLst>
                              <p:cond delay="11000"/>
                            </p:stCondLst>
                            <p:childTnLst>
                              <p:par>
                                <p:cTn id="129" presetID="42" presetClass="entr" presetSubtype="0" fill="hold" grpId="0" nodeType="afterEffect" nodePh="1">
                                  <p:stCondLst>
                                    <p:cond delay="0"/>
                                  </p:stCondLst>
                                  <p:endCondLst>
                                    <p:cond evt="begin" delay="0">
                                      <p:tn val="129"/>
                                    </p:cond>
                                  </p:endCondLst>
                                  <p:childTnLst>
                                    <p:set>
                                      <p:cBhvr>
                                        <p:cTn id="130" dur="1" fill="hold">
                                          <p:stCondLst>
                                            <p:cond delay="0"/>
                                          </p:stCondLst>
                                        </p:cTn>
                                        <p:tgtEl>
                                          <p:spTgt spid="51">
                                            <p:txEl>
                                              <p:pRg st="0" end="0"/>
                                            </p:txEl>
                                          </p:spTgt>
                                        </p:tgtEl>
                                        <p:attrNameLst>
                                          <p:attrName>style.visibility</p:attrName>
                                        </p:attrNameLst>
                                      </p:cBhvr>
                                      <p:to>
                                        <p:strVal val="visible"/>
                                      </p:to>
                                    </p:set>
                                    <p:animEffect transition="in" filter="fade">
                                      <p:cBhvr>
                                        <p:cTn id="131" dur="500"/>
                                        <p:tgtEl>
                                          <p:spTgt spid="51">
                                            <p:txEl>
                                              <p:pRg st="0" end="0"/>
                                            </p:txEl>
                                          </p:spTgt>
                                        </p:tgtEl>
                                      </p:cBhvr>
                                    </p:animEffect>
                                    <p:anim calcmode="lin" valueType="num">
                                      <p:cBhvr>
                                        <p:cTn id="132"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p:cTn id="133" dur="500" fill="hold"/>
                                        <p:tgtEl>
                                          <p:spTgt spid="5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15" grpId="0"/>
      <p:bldP spid="18" grpId="0" build="p">
        <p:tmplLst>
          <p:tmpl lvl="1">
            <p:tnLst>
              <p:par>
                <p:cTn presetID="42"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anim calcmode="lin" valueType="num">
                      <p:cBhvr>
                        <p:cTn dur="500" fill="hold"/>
                        <p:tgtEl>
                          <p:spTgt spid="18"/>
                        </p:tgtEl>
                        <p:attrNameLst>
                          <p:attrName>ppt_x</p:attrName>
                        </p:attrNameLst>
                      </p:cBhvr>
                      <p:tavLst>
                        <p:tav tm="0">
                          <p:val>
                            <p:strVal val="#ppt_x"/>
                          </p:val>
                        </p:tav>
                        <p:tav tm="100000">
                          <p:val>
                            <p:strVal val="#ppt_x"/>
                          </p:val>
                        </p:tav>
                      </p:tavLst>
                    </p:anim>
                    <p:anim calcmode="lin" valueType="num">
                      <p:cBhvr>
                        <p:cTn dur="500" fill="hold"/>
                        <p:tgtEl>
                          <p:spTgt spid="18"/>
                        </p:tgtEl>
                        <p:attrNameLst>
                          <p:attrName>ppt_y</p:attrName>
                        </p:attrNameLst>
                      </p:cBhvr>
                      <p:tavLst>
                        <p:tav tm="0">
                          <p:val>
                            <p:strVal val="#ppt_y+.1"/>
                          </p:val>
                        </p:tav>
                        <p:tav tm="100000">
                          <p:val>
                            <p:strVal val="#ppt_y"/>
                          </p:val>
                        </p:tav>
                      </p:tavLst>
                    </p:anim>
                  </p:childTnLst>
                </p:cTn>
              </p:par>
            </p:tnLst>
          </p:tmpl>
        </p:tmplLst>
      </p:bldP>
      <p:bldP spid="24" grpId="0" animBg="1"/>
      <p:bldP spid="27"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27"/>
                        </p:tgtEl>
                        <p:attrNameLst>
                          <p:attrName>style.visibility</p:attrName>
                        </p:attrNameLst>
                      </p:cBhvr>
                      <p:to>
                        <p:strVal val="visible"/>
                      </p:to>
                    </p:set>
                    <p:anim calcmode="lin" valueType="num">
                      <p:cBhvr>
                        <p:cTn dur="500" fill="hold"/>
                        <p:tgtEl>
                          <p:spTgt spid="27"/>
                        </p:tgtEl>
                        <p:attrNameLst>
                          <p:attrName>ppt_w</p:attrName>
                        </p:attrNameLst>
                      </p:cBhvr>
                      <p:tavLst>
                        <p:tav tm="0">
                          <p:val>
                            <p:fltVal val="0"/>
                          </p:val>
                        </p:tav>
                        <p:tav tm="100000">
                          <p:val>
                            <p:strVal val="#ppt_w"/>
                          </p:val>
                        </p:tav>
                      </p:tavLst>
                    </p:anim>
                    <p:anim calcmode="lin" valueType="num">
                      <p:cBhvr>
                        <p:cTn dur="500" fill="hold"/>
                        <p:tgtEl>
                          <p:spTgt spid="27"/>
                        </p:tgtEl>
                        <p:attrNameLst>
                          <p:attrName>ppt_h</p:attrName>
                        </p:attrNameLst>
                      </p:cBhvr>
                      <p:tavLst>
                        <p:tav tm="0">
                          <p:val>
                            <p:fltVal val="0"/>
                          </p:val>
                        </p:tav>
                        <p:tav tm="100000">
                          <p:val>
                            <p:strVal val="#ppt_h"/>
                          </p:val>
                        </p:tav>
                      </p:tavLst>
                    </p:anim>
                    <p:animEffect transition="in" filter="fade">
                      <p:cBhvr>
                        <p:cTn dur="500"/>
                        <p:tgtEl>
                          <p:spTgt spid="27"/>
                        </p:tgtEl>
                      </p:cBhvr>
                    </p:animEffect>
                  </p:childTnLst>
                </p:cTn>
              </p:par>
            </p:tnLst>
          </p:tmpl>
        </p:tmplLst>
      </p:bldP>
      <p:bldP spid="23" grpId="0" animBg="1"/>
      <p:bldP spid="32"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32"/>
                        </p:tgtEl>
                        <p:attrNameLst>
                          <p:attrName>style.visibility</p:attrName>
                        </p:attrNameLst>
                      </p:cBhvr>
                      <p:to>
                        <p:strVal val="visible"/>
                      </p:to>
                    </p:set>
                    <p:anim calcmode="lin" valueType="num">
                      <p:cBhvr>
                        <p:cTn dur="500" fill="hold"/>
                        <p:tgtEl>
                          <p:spTgt spid="32"/>
                        </p:tgtEl>
                        <p:attrNameLst>
                          <p:attrName>ppt_w</p:attrName>
                        </p:attrNameLst>
                      </p:cBhvr>
                      <p:tavLst>
                        <p:tav tm="0">
                          <p:val>
                            <p:fltVal val="0"/>
                          </p:val>
                        </p:tav>
                        <p:tav tm="100000">
                          <p:val>
                            <p:strVal val="#ppt_w"/>
                          </p:val>
                        </p:tav>
                      </p:tavLst>
                    </p:anim>
                    <p:anim calcmode="lin" valueType="num">
                      <p:cBhvr>
                        <p:cTn dur="500" fill="hold"/>
                        <p:tgtEl>
                          <p:spTgt spid="32"/>
                        </p:tgtEl>
                        <p:attrNameLst>
                          <p:attrName>ppt_h</p:attrName>
                        </p:attrNameLst>
                      </p:cBhvr>
                      <p:tavLst>
                        <p:tav tm="0">
                          <p:val>
                            <p:fltVal val="0"/>
                          </p:val>
                        </p:tav>
                        <p:tav tm="100000">
                          <p:val>
                            <p:strVal val="#ppt_h"/>
                          </p:val>
                        </p:tav>
                      </p:tavLst>
                    </p:anim>
                    <p:animEffect transition="in" filter="fade">
                      <p:cBhvr>
                        <p:cTn dur="500"/>
                        <p:tgtEl>
                          <p:spTgt spid="32"/>
                        </p:tgtEl>
                      </p:cBhvr>
                    </p:animEffect>
                  </p:childTnLst>
                </p:cTn>
              </p:par>
            </p:tnLst>
          </p:tmpl>
        </p:tmplLst>
      </p:bldP>
      <p:bldP spid="36" grpId="0" animBg="1"/>
      <p:bldP spid="37"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37"/>
                        </p:tgtEl>
                        <p:attrNameLst>
                          <p:attrName>style.visibility</p:attrName>
                        </p:attrNameLst>
                      </p:cBhvr>
                      <p:to>
                        <p:strVal val="visible"/>
                      </p:to>
                    </p:set>
                    <p:anim calcmode="lin" valueType="num">
                      <p:cBhvr>
                        <p:cTn dur="500" fill="hold"/>
                        <p:tgtEl>
                          <p:spTgt spid="37"/>
                        </p:tgtEl>
                        <p:attrNameLst>
                          <p:attrName>ppt_w</p:attrName>
                        </p:attrNameLst>
                      </p:cBhvr>
                      <p:tavLst>
                        <p:tav tm="0">
                          <p:val>
                            <p:fltVal val="0"/>
                          </p:val>
                        </p:tav>
                        <p:tav tm="100000">
                          <p:val>
                            <p:strVal val="#ppt_w"/>
                          </p:val>
                        </p:tav>
                      </p:tavLst>
                    </p:anim>
                    <p:anim calcmode="lin" valueType="num">
                      <p:cBhvr>
                        <p:cTn dur="500" fill="hold"/>
                        <p:tgtEl>
                          <p:spTgt spid="37"/>
                        </p:tgtEl>
                        <p:attrNameLst>
                          <p:attrName>ppt_h</p:attrName>
                        </p:attrNameLst>
                      </p:cBhvr>
                      <p:tavLst>
                        <p:tav tm="0">
                          <p:val>
                            <p:fltVal val="0"/>
                          </p:val>
                        </p:tav>
                        <p:tav tm="100000">
                          <p:val>
                            <p:strVal val="#ppt_h"/>
                          </p:val>
                        </p:tav>
                      </p:tavLst>
                    </p:anim>
                    <p:animEffect transition="in" filter="fade">
                      <p:cBhvr>
                        <p:cTn dur="500"/>
                        <p:tgtEl>
                          <p:spTgt spid="37"/>
                        </p:tgtEl>
                      </p:cBhvr>
                    </p:animEffect>
                  </p:childTnLst>
                </p:cTn>
              </p:par>
            </p:tnLst>
          </p:tmpl>
        </p:tmplLst>
      </p:bldP>
      <p:bldP spid="38" grpId="0" animBg="1"/>
      <p:bldP spid="39" grpId="0" animBg="1"/>
      <p:bldP spid="40" grpId="0" animBg="1"/>
      <p:bldP spid="41"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41"/>
                        </p:tgtEl>
                        <p:attrNameLst>
                          <p:attrName>style.visibility</p:attrName>
                        </p:attrNameLst>
                      </p:cBhvr>
                      <p:to>
                        <p:strVal val="visible"/>
                      </p:to>
                    </p:set>
                    <p:anim calcmode="lin" valueType="num">
                      <p:cBhvr>
                        <p:cTn dur="500" fill="hold"/>
                        <p:tgtEl>
                          <p:spTgt spid="41"/>
                        </p:tgtEl>
                        <p:attrNameLst>
                          <p:attrName>ppt_w</p:attrName>
                        </p:attrNameLst>
                      </p:cBhvr>
                      <p:tavLst>
                        <p:tav tm="0">
                          <p:val>
                            <p:fltVal val="0"/>
                          </p:val>
                        </p:tav>
                        <p:tav tm="100000">
                          <p:val>
                            <p:strVal val="#ppt_w"/>
                          </p:val>
                        </p:tav>
                      </p:tavLst>
                    </p:anim>
                    <p:anim calcmode="lin" valueType="num">
                      <p:cBhvr>
                        <p:cTn dur="500" fill="hold"/>
                        <p:tgtEl>
                          <p:spTgt spid="41"/>
                        </p:tgtEl>
                        <p:attrNameLst>
                          <p:attrName>ppt_h</p:attrName>
                        </p:attrNameLst>
                      </p:cBhvr>
                      <p:tavLst>
                        <p:tav tm="0">
                          <p:val>
                            <p:fltVal val="0"/>
                          </p:val>
                        </p:tav>
                        <p:tav tm="100000">
                          <p:val>
                            <p:strVal val="#ppt_h"/>
                          </p:val>
                        </p:tav>
                      </p:tavLst>
                    </p:anim>
                    <p:animEffect transition="in" filter="fade">
                      <p:cBhvr>
                        <p:cTn dur="500"/>
                        <p:tgtEl>
                          <p:spTgt spid="41"/>
                        </p:tgtEl>
                      </p:cBhvr>
                    </p:animEffect>
                  </p:childTnLst>
                </p:cTn>
              </p:par>
            </p:tnLst>
          </p:tmpl>
        </p:tmplLst>
      </p:bldP>
      <p:bldP spid="42" grpId="0" animBg="1"/>
      <p:bldP spid="44"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44"/>
                        </p:tgtEl>
                        <p:attrNameLst>
                          <p:attrName>style.visibility</p:attrName>
                        </p:attrNameLst>
                      </p:cBhvr>
                      <p:to>
                        <p:strVal val="visible"/>
                      </p:to>
                    </p:set>
                    <p:anim calcmode="lin" valueType="num">
                      <p:cBhvr>
                        <p:cTn dur="500" fill="hold"/>
                        <p:tgtEl>
                          <p:spTgt spid="44"/>
                        </p:tgtEl>
                        <p:attrNameLst>
                          <p:attrName>ppt_w</p:attrName>
                        </p:attrNameLst>
                      </p:cBhvr>
                      <p:tavLst>
                        <p:tav tm="0">
                          <p:val>
                            <p:fltVal val="0"/>
                          </p:val>
                        </p:tav>
                        <p:tav tm="100000">
                          <p:val>
                            <p:strVal val="#ppt_w"/>
                          </p:val>
                        </p:tav>
                      </p:tavLst>
                    </p:anim>
                    <p:anim calcmode="lin" valueType="num">
                      <p:cBhvr>
                        <p:cTn dur="500" fill="hold"/>
                        <p:tgtEl>
                          <p:spTgt spid="44"/>
                        </p:tgtEl>
                        <p:attrNameLst>
                          <p:attrName>ppt_h</p:attrName>
                        </p:attrNameLst>
                      </p:cBhvr>
                      <p:tavLst>
                        <p:tav tm="0">
                          <p:val>
                            <p:fltVal val="0"/>
                          </p:val>
                        </p:tav>
                        <p:tav tm="100000">
                          <p:val>
                            <p:strVal val="#ppt_h"/>
                          </p:val>
                        </p:tav>
                      </p:tavLst>
                    </p:anim>
                    <p:animEffect transition="in" filter="fade">
                      <p:cBhvr>
                        <p:cTn dur="500"/>
                        <p:tgtEl>
                          <p:spTgt spid="44"/>
                        </p:tgtEl>
                      </p:cBhvr>
                    </p:animEffect>
                  </p:childTnLst>
                </p:cTn>
              </p:par>
            </p:tnLst>
          </p:tmpl>
        </p:tmplLst>
      </p:bldP>
      <p:bldP spid="45"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anim calcmode="lin" valueType="num">
                      <p:cBhvr>
                        <p:cTn dur="500" fill="hold"/>
                        <p:tgtEl>
                          <p:spTgt spid="45"/>
                        </p:tgtEl>
                        <p:attrNameLst>
                          <p:attrName>ppt_x</p:attrName>
                        </p:attrNameLst>
                      </p:cBhvr>
                      <p:tavLst>
                        <p:tav tm="0">
                          <p:val>
                            <p:strVal val="#ppt_x"/>
                          </p:val>
                        </p:tav>
                        <p:tav tm="100000">
                          <p:val>
                            <p:strVal val="#ppt_x"/>
                          </p:val>
                        </p:tav>
                      </p:tavLst>
                    </p:anim>
                    <p:anim calcmode="lin" valueType="num">
                      <p:cBhvr>
                        <p:cTn dur="500" fill="hold"/>
                        <p:tgtEl>
                          <p:spTgt spid="45"/>
                        </p:tgtEl>
                        <p:attrNameLst>
                          <p:attrName>ppt_y</p:attrName>
                        </p:attrNameLst>
                      </p:cBhvr>
                      <p:tavLst>
                        <p:tav tm="0">
                          <p:val>
                            <p:strVal val="#ppt_y+.1"/>
                          </p:val>
                        </p:tav>
                        <p:tav tm="100000">
                          <p:val>
                            <p:strVal val="#ppt_y"/>
                          </p:val>
                        </p:tav>
                      </p:tavLst>
                    </p:anim>
                  </p:childTnLst>
                </p:cTn>
              </p:par>
            </p:tnLst>
          </p:tmpl>
        </p:tmplLst>
      </p:bldP>
      <p:bldP spid="46"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46"/>
                        </p:tgtEl>
                        <p:attrNameLst>
                          <p:attrName>style.visibility</p:attrName>
                        </p:attrNameLst>
                      </p:cBhvr>
                      <p:to>
                        <p:strVal val="visible"/>
                      </p:to>
                    </p:set>
                    <p:anim calcmode="lin" valueType="num">
                      <p:cBhvr>
                        <p:cTn dur="500" fill="hold"/>
                        <p:tgtEl>
                          <p:spTgt spid="46"/>
                        </p:tgtEl>
                        <p:attrNameLst>
                          <p:attrName>ppt_w</p:attrName>
                        </p:attrNameLst>
                      </p:cBhvr>
                      <p:tavLst>
                        <p:tav tm="0">
                          <p:val>
                            <p:fltVal val="0"/>
                          </p:val>
                        </p:tav>
                        <p:tav tm="100000">
                          <p:val>
                            <p:strVal val="#ppt_w"/>
                          </p:val>
                        </p:tav>
                      </p:tavLst>
                    </p:anim>
                    <p:anim calcmode="lin" valueType="num">
                      <p:cBhvr>
                        <p:cTn dur="500" fill="hold"/>
                        <p:tgtEl>
                          <p:spTgt spid="46"/>
                        </p:tgtEl>
                        <p:attrNameLst>
                          <p:attrName>ppt_h</p:attrName>
                        </p:attrNameLst>
                      </p:cBhvr>
                      <p:tavLst>
                        <p:tav tm="0">
                          <p:val>
                            <p:fltVal val="0"/>
                          </p:val>
                        </p:tav>
                        <p:tav tm="100000">
                          <p:val>
                            <p:strVal val="#ppt_h"/>
                          </p:val>
                        </p:tav>
                      </p:tavLst>
                    </p:anim>
                    <p:animEffect transition="in" filter="fade">
                      <p:cBhvr>
                        <p:cTn dur="500"/>
                        <p:tgtEl>
                          <p:spTgt spid="46"/>
                        </p:tgtEl>
                      </p:cBhvr>
                    </p:animEffect>
                  </p:childTnLst>
                </p:cTn>
              </p:par>
            </p:tnLst>
          </p:tmpl>
        </p:tmplLst>
      </p:bldP>
      <p:bldP spid="47"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anim calcmode="lin" valueType="num">
                      <p:cBhvr>
                        <p:cTn dur="500" fill="hold"/>
                        <p:tgtEl>
                          <p:spTgt spid="47"/>
                        </p:tgtEl>
                        <p:attrNameLst>
                          <p:attrName>ppt_x</p:attrName>
                        </p:attrNameLst>
                      </p:cBhvr>
                      <p:tavLst>
                        <p:tav tm="0">
                          <p:val>
                            <p:strVal val="#ppt_x"/>
                          </p:val>
                        </p:tav>
                        <p:tav tm="100000">
                          <p:val>
                            <p:strVal val="#ppt_x"/>
                          </p:val>
                        </p:tav>
                      </p:tavLst>
                    </p:anim>
                    <p:anim calcmode="lin" valueType="num">
                      <p:cBhvr>
                        <p:cTn dur="500" fill="hold"/>
                        <p:tgtEl>
                          <p:spTgt spid="47"/>
                        </p:tgtEl>
                        <p:attrNameLst>
                          <p:attrName>ppt_y</p:attrName>
                        </p:attrNameLst>
                      </p:cBhvr>
                      <p:tavLst>
                        <p:tav tm="0">
                          <p:val>
                            <p:strVal val="#ppt_y+.1"/>
                          </p:val>
                        </p:tav>
                        <p:tav tm="100000">
                          <p:val>
                            <p:strVal val="#ppt_y"/>
                          </p:val>
                        </p:tav>
                      </p:tavLst>
                    </p:anim>
                  </p:childTnLst>
                </p:cTn>
              </p:par>
            </p:tnLst>
          </p:tmpl>
        </p:tmplLst>
      </p:bldP>
      <p:bldP spid="48"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48"/>
                        </p:tgtEl>
                        <p:attrNameLst>
                          <p:attrName>style.visibility</p:attrName>
                        </p:attrNameLst>
                      </p:cBhvr>
                      <p:to>
                        <p:strVal val="visible"/>
                      </p:to>
                    </p:set>
                    <p:anim calcmode="lin" valueType="num">
                      <p:cBhvr>
                        <p:cTn dur="500" fill="hold"/>
                        <p:tgtEl>
                          <p:spTgt spid="48"/>
                        </p:tgtEl>
                        <p:attrNameLst>
                          <p:attrName>ppt_w</p:attrName>
                        </p:attrNameLst>
                      </p:cBhvr>
                      <p:tavLst>
                        <p:tav tm="0">
                          <p:val>
                            <p:fltVal val="0"/>
                          </p:val>
                        </p:tav>
                        <p:tav tm="100000">
                          <p:val>
                            <p:strVal val="#ppt_w"/>
                          </p:val>
                        </p:tav>
                      </p:tavLst>
                    </p:anim>
                    <p:anim calcmode="lin" valueType="num">
                      <p:cBhvr>
                        <p:cTn dur="500" fill="hold"/>
                        <p:tgtEl>
                          <p:spTgt spid="48"/>
                        </p:tgtEl>
                        <p:attrNameLst>
                          <p:attrName>ppt_h</p:attrName>
                        </p:attrNameLst>
                      </p:cBhvr>
                      <p:tavLst>
                        <p:tav tm="0">
                          <p:val>
                            <p:fltVal val="0"/>
                          </p:val>
                        </p:tav>
                        <p:tav tm="100000">
                          <p:val>
                            <p:strVal val="#ppt_h"/>
                          </p:val>
                        </p:tav>
                      </p:tavLst>
                    </p:anim>
                    <p:animEffect transition="in" filter="fade">
                      <p:cBhvr>
                        <p:cTn dur="500"/>
                        <p:tgtEl>
                          <p:spTgt spid="48"/>
                        </p:tgtEl>
                      </p:cBhvr>
                    </p:animEffect>
                  </p:childTnLst>
                </p:cTn>
              </p:par>
            </p:tnLst>
          </p:tmpl>
        </p:tmplLst>
      </p:bldP>
      <p:bldP spid="49"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anim calcmode="lin" valueType="num">
                      <p:cBhvr>
                        <p:cTn dur="500" fill="hold"/>
                        <p:tgtEl>
                          <p:spTgt spid="49"/>
                        </p:tgtEl>
                        <p:attrNameLst>
                          <p:attrName>ppt_x</p:attrName>
                        </p:attrNameLst>
                      </p:cBhvr>
                      <p:tavLst>
                        <p:tav tm="0">
                          <p:val>
                            <p:strVal val="#ppt_x"/>
                          </p:val>
                        </p:tav>
                        <p:tav tm="100000">
                          <p:val>
                            <p:strVal val="#ppt_x"/>
                          </p:val>
                        </p:tav>
                      </p:tavLst>
                    </p:anim>
                    <p:anim calcmode="lin" valueType="num">
                      <p:cBhvr>
                        <p:cTn dur="500" fill="hold"/>
                        <p:tgtEl>
                          <p:spTgt spid="49"/>
                        </p:tgtEl>
                        <p:attrNameLst>
                          <p:attrName>ppt_y</p:attrName>
                        </p:attrNameLst>
                      </p:cBhvr>
                      <p:tavLst>
                        <p:tav tm="0">
                          <p:val>
                            <p:strVal val="#ppt_y+.1"/>
                          </p:val>
                        </p:tav>
                        <p:tav tm="100000">
                          <p:val>
                            <p:strVal val="#ppt_y"/>
                          </p:val>
                        </p:tav>
                      </p:tavLst>
                    </p:anim>
                  </p:childTnLst>
                </p:cTn>
              </p:par>
            </p:tnLst>
          </p:tmpl>
        </p:tmplLst>
      </p:bldP>
      <p:bldP spid="50"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50"/>
                        </p:tgtEl>
                        <p:attrNameLst>
                          <p:attrName>style.visibility</p:attrName>
                        </p:attrNameLst>
                      </p:cBhvr>
                      <p:to>
                        <p:strVal val="visible"/>
                      </p:to>
                    </p:set>
                    <p:anim calcmode="lin" valueType="num">
                      <p:cBhvr>
                        <p:cTn dur="500" fill="hold"/>
                        <p:tgtEl>
                          <p:spTgt spid="50"/>
                        </p:tgtEl>
                        <p:attrNameLst>
                          <p:attrName>ppt_w</p:attrName>
                        </p:attrNameLst>
                      </p:cBhvr>
                      <p:tavLst>
                        <p:tav tm="0">
                          <p:val>
                            <p:fltVal val="0"/>
                          </p:val>
                        </p:tav>
                        <p:tav tm="100000">
                          <p:val>
                            <p:strVal val="#ppt_w"/>
                          </p:val>
                        </p:tav>
                      </p:tavLst>
                    </p:anim>
                    <p:anim calcmode="lin" valueType="num">
                      <p:cBhvr>
                        <p:cTn dur="500" fill="hold"/>
                        <p:tgtEl>
                          <p:spTgt spid="50"/>
                        </p:tgtEl>
                        <p:attrNameLst>
                          <p:attrName>ppt_h</p:attrName>
                        </p:attrNameLst>
                      </p:cBhvr>
                      <p:tavLst>
                        <p:tav tm="0">
                          <p:val>
                            <p:fltVal val="0"/>
                          </p:val>
                        </p:tav>
                        <p:tav tm="100000">
                          <p:val>
                            <p:strVal val="#ppt_h"/>
                          </p:val>
                        </p:tav>
                      </p:tavLst>
                    </p:anim>
                    <p:animEffect transition="in" filter="fade">
                      <p:cBhvr>
                        <p:cTn dur="500"/>
                        <p:tgtEl>
                          <p:spTgt spid="50"/>
                        </p:tgtEl>
                      </p:cBhvr>
                    </p:animEffect>
                  </p:childTnLst>
                </p:cTn>
              </p:par>
            </p:tnLst>
          </p:tmpl>
        </p:tmplLst>
      </p:bldP>
      <p:bldP spid="51"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anim calcmode="lin" valueType="num">
                      <p:cBhvr>
                        <p:cTn dur="500" fill="hold"/>
                        <p:tgtEl>
                          <p:spTgt spid="51"/>
                        </p:tgtEl>
                        <p:attrNameLst>
                          <p:attrName>ppt_x</p:attrName>
                        </p:attrNameLst>
                      </p:cBhvr>
                      <p:tavLst>
                        <p:tav tm="0">
                          <p:val>
                            <p:strVal val="#ppt_x"/>
                          </p:val>
                        </p:tav>
                        <p:tav tm="100000">
                          <p:val>
                            <p:strVal val="#ppt_x"/>
                          </p:val>
                        </p:tav>
                      </p:tavLst>
                    </p:anim>
                    <p:anim calcmode="lin" valueType="num">
                      <p:cBhvr>
                        <p:cTn dur="500" fill="hold"/>
                        <p:tgtEl>
                          <p:spTgt spid="51"/>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7_Custom Layout">
    <p:spTree>
      <p:nvGrpSpPr>
        <p:cNvPr id="1" name=""/>
        <p:cNvGrpSpPr/>
        <p:nvPr/>
      </p:nvGrpSpPr>
      <p:grpSpPr>
        <a:xfrm>
          <a:off x="0" y="0"/>
          <a:ext cx="0" cy="0"/>
          <a:chOff x="0" y="0"/>
          <a:chExt cx="0" cy="0"/>
        </a:xfrm>
      </p:grpSpPr>
      <p:sp>
        <p:nvSpPr>
          <p:cNvPr id="9" name="Rectangle 8"/>
          <p:cNvSpPr/>
          <p:nvPr/>
        </p:nvSpPr>
        <p:spPr>
          <a:xfrm>
            <a:off x="-158750" y="2006600"/>
            <a:ext cx="12509500" cy="4159250"/>
          </a:xfrm>
          <a:prstGeom prst="rect">
            <a:avLst/>
          </a:prstGeom>
          <a:solidFill>
            <a:schemeClr val="tx1">
              <a:lumMod val="75000"/>
              <a:lumOff val="25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hasCustomPrompt="1"/>
          </p:nvPr>
        </p:nvSpPr>
        <p:spPr>
          <a:xfrm>
            <a:off x="479425" y="692150"/>
            <a:ext cx="11233150" cy="405130"/>
          </a:xfrm>
        </p:spPr>
        <p:txBody>
          <a:bodyPr/>
          <a:lstStyle>
            <a:lvl1pPr algn="ctr">
              <a:defRPr b="1">
                <a:solidFill>
                  <a:schemeClr val="tx1">
                    <a:lumMod val="75000"/>
                    <a:lumOff val="25000"/>
                  </a:schemeClr>
                </a:solidFill>
              </a:defRPr>
            </a:lvl1pPr>
          </a:lstStyle>
          <a:p>
            <a:r>
              <a:rPr lang="en-US" dirty="0"/>
              <a:t>CLICK TO EDIT MASTER TITLE STYLE</a:t>
            </a:r>
            <a:endParaRPr lang="en-AU" dirty="0"/>
          </a:p>
        </p:txBody>
      </p:sp>
      <p:sp>
        <p:nvSpPr>
          <p:cNvPr id="3" name="Date Placeholder 2"/>
          <p:cNvSpPr>
            <a:spLocks noGrp="1"/>
          </p:cNvSpPr>
          <p:nvPr>
            <p:ph type="dt" sz="half" idx="10"/>
          </p:nvPr>
        </p:nvSpPr>
        <p:spPr/>
        <p:txBody>
          <a:bodyPr/>
          <a:lstStyle/>
          <a:p>
            <a:fld id="{1B25639F-1184-4253-89FB-1CF783E9C739}" type="datetime1">
              <a:rPr lang="en-AU" smtClean="0"/>
              <a:t>13/06/2019</a:t>
            </a:fld>
            <a:endParaRPr lang="en-AU"/>
          </a:p>
        </p:txBody>
      </p:sp>
      <p:sp>
        <p:nvSpPr>
          <p:cNvPr id="4" name="Footer Placeholder 3"/>
          <p:cNvSpPr>
            <a:spLocks noGrp="1"/>
          </p:cNvSpPr>
          <p:nvPr>
            <p:ph type="ftr" sz="quarter" idx="11"/>
          </p:nvPr>
        </p:nvSpPr>
        <p:spPr/>
        <p:txBody>
          <a:bodyPr/>
          <a:lstStyle/>
          <a:p>
            <a:r>
              <a:rPr lang="en-AU"/>
              <a:t>www.net-pro.tn</a:t>
            </a:r>
          </a:p>
        </p:txBody>
      </p:sp>
      <p:sp>
        <p:nvSpPr>
          <p:cNvPr id="5" name="Slide Number Placeholder 4"/>
          <p:cNvSpPr>
            <a:spLocks noGrp="1"/>
          </p:cNvSpPr>
          <p:nvPr>
            <p:ph type="sldNum" sz="quarter" idx="12"/>
          </p:nvPr>
        </p:nvSpPr>
        <p:spPr/>
        <p:txBody>
          <a:bodyPr/>
          <a:lstStyle/>
          <a:p>
            <a:fld id="{B2368EEF-F8D6-448A-9AF0-691E77075A3E}" type="slidenum">
              <a:rPr lang="en-AU" smtClean="0"/>
              <a:t>‹N°›</a:t>
            </a:fld>
            <a:endParaRPr lang="en-AU"/>
          </a:p>
        </p:txBody>
      </p:sp>
      <p:sp>
        <p:nvSpPr>
          <p:cNvPr id="8" name="Text Placeholder 2"/>
          <p:cNvSpPr>
            <a:spLocks noGrp="1"/>
          </p:cNvSpPr>
          <p:nvPr>
            <p:ph type="body" idx="1"/>
          </p:nvPr>
        </p:nvSpPr>
        <p:spPr>
          <a:xfrm>
            <a:off x="479425" y="1154764"/>
            <a:ext cx="11233150" cy="272983"/>
          </a:xfrm>
        </p:spPr>
        <p:txBody>
          <a:bodyPr>
            <a:normAutofit/>
          </a:bodyPr>
          <a:lstStyle>
            <a:lvl1pPr marL="0" indent="0" algn="ctr">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7" name="Picture Placeholder 6"/>
          <p:cNvSpPr>
            <a:spLocks noGrp="1"/>
          </p:cNvSpPr>
          <p:nvPr>
            <p:ph type="pic" sz="quarter" idx="13"/>
          </p:nvPr>
        </p:nvSpPr>
        <p:spPr>
          <a:xfrm>
            <a:off x="3505200" y="2006600"/>
            <a:ext cx="5181600" cy="4159250"/>
          </a:xfrm>
          <a:solidFill>
            <a:schemeClr val="bg1">
              <a:lumMod val="85000"/>
            </a:schemeClr>
          </a:solidFill>
          <a:ln w="57150">
            <a:solidFill>
              <a:schemeClr val="bg1"/>
            </a:solidFill>
          </a:ln>
        </p:spPr>
        <p:txBody>
          <a:bodyPr/>
          <a:lstStyle/>
          <a:p>
            <a:r>
              <a:rPr lang="fr-FR"/>
              <a:t>Cliquez sur l'icône pour ajouter une image</a:t>
            </a:r>
            <a:endParaRPr lang="en-AU"/>
          </a:p>
        </p:txBody>
      </p:sp>
    </p:spTree>
    <p:extLst>
      <p:ext uri="{BB962C8B-B14F-4D97-AF65-F5344CB8AC3E}">
        <p14:creationId xmlns:p14="http://schemas.microsoft.com/office/powerpoint/2010/main" val="335796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anim calcmode="lin" valueType="num">
                                      <p:cBhvr>
                                        <p:cTn id="12"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8" grpId="0" build="p">
        <p:tmplLst>
          <p:tmpl lvl="1">
            <p:tnLst>
              <p:par>
                <p:cTn presetID="42"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P spid="7" grpId="0" animBg="1"/>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8_Custom Layout">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838200" y="692150"/>
            <a:ext cx="4687664" cy="3679952"/>
          </a:xfrm>
          <a:solidFill>
            <a:schemeClr val="bg1">
              <a:lumMod val="85000"/>
            </a:schemeClr>
          </a:solidFill>
          <a:ln w="57150">
            <a:solidFill>
              <a:schemeClr val="bg1"/>
            </a:solidFill>
          </a:ln>
        </p:spPr>
        <p:txBody>
          <a:bodyPr/>
          <a:lstStyle/>
          <a:p>
            <a:r>
              <a:rPr lang="fr-FR"/>
              <a:t>Cliquez sur l'icône pour ajouter une image</a:t>
            </a:r>
            <a:endParaRPr lang="en-AU" dirty="0"/>
          </a:p>
        </p:txBody>
      </p:sp>
      <p:sp>
        <p:nvSpPr>
          <p:cNvPr id="12" name="Picture Placeholder 6"/>
          <p:cNvSpPr>
            <a:spLocks noGrp="1"/>
          </p:cNvSpPr>
          <p:nvPr>
            <p:ph type="pic" sz="quarter" idx="14"/>
          </p:nvPr>
        </p:nvSpPr>
        <p:spPr>
          <a:xfrm>
            <a:off x="838200" y="4372102"/>
            <a:ext cx="1175430" cy="972340"/>
          </a:xfrm>
          <a:solidFill>
            <a:schemeClr val="bg1">
              <a:lumMod val="85000"/>
            </a:schemeClr>
          </a:solidFill>
          <a:ln w="57150">
            <a:solidFill>
              <a:schemeClr val="bg1"/>
            </a:solidFill>
          </a:ln>
        </p:spPr>
        <p:txBody>
          <a:bodyPr/>
          <a:lstStyle/>
          <a:p>
            <a:r>
              <a:rPr lang="fr-FR"/>
              <a:t>Cliquez sur l'icône pour ajouter une image</a:t>
            </a:r>
            <a:endParaRPr lang="en-AU"/>
          </a:p>
        </p:txBody>
      </p:sp>
      <p:sp>
        <p:nvSpPr>
          <p:cNvPr id="13" name="Picture Placeholder 6"/>
          <p:cNvSpPr>
            <a:spLocks noGrp="1"/>
          </p:cNvSpPr>
          <p:nvPr>
            <p:ph type="pic" sz="quarter" idx="15"/>
          </p:nvPr>
        </p:nvSpPr>
        <p:spPr>
          <a:xfrm>
            <a:off x="1999574" y="4372102"/>
            <a:ext cx="1175430" cy="972340"/>
          </a:xfrm>
          <a:solidFill>
            <a:schemeClr val="bg1">
              <a:lumMod val="85000"/>
            </a:schemeClr>
          </a:solidFill>
          <a:ln w="57150">
            <a:solidFill>
              <a:schemeClr val="bg1"/>
            </a:solidFill>
          </a:ln>
        </p:spPr>
        <p:txBody>
          <a:bodyPr/>
          <a:lstStyle/>
          <a:p>
            <a:r>
              <a:rPr lang="fr-FR"/>
              <a:t>Cliquez sur l'icône pour ajouter une image</a:t>
            </a:r>
            <a:endParaRPr lang="en-AU"/>
          </a:p>
        </p:txBody>
      </p:sp>
      <p:sp>
        <p:nvSpPr>
          <p:cNvPr id="2" name="Title 1"/>
          <p:cNvSpPr>
            <a:spLocks noGrp="1"/>
          </p:cNvSpPr>
          <p:nvPr>
            <p:ph type="title" hasCustomPrompt="1"/>
          </p:nvPr>
        </p:nvSpPr>
        <p:spPr>
          <a:xfrm>
            <a:off x="6096000" y="692150"/>
            <a:ext cx="5616574" cy="970396"/>
          </a:xfrm>
        </p:spPr>
        <p:txBody>
          <a:bodyPr/>
          <a:lstStyle>
            <a:lvl1pPr algn="l">
              <a:defRPr b="1">
                <a:solidFill>
                  <a:schemeClr val="tx1">
                    <a:lumMod val="75000"/>
                    <a:lumOff val="25000"/>
                  </a:schemeClr>
                </a:solidFill>
              </a:defRPr>
            </a:lvl1pPr>
          </a:lstStyle>
          <a:p>
            <a:r>
              <a:rPr lang="en-US" dirty="0"/>
              <a:t>CLICK TO EDIT MASTER TITLE STYLE</a:t>
            </a:r>
            <a:endParaRPr lang="en-AU" dirty="0"/>
          </a:p>
        </p:txBody>
      </p:sp>
      <p:sp>
        <p:nvSpPr>
          <p:cNvPr id="3" name="Date Placeholder 2"/>
          <p:cNvSpPr>
            <a:spLocks noGrp="1"/>
          </p:cNvSpPr>
          <p:nvPr>
            <p:ph type="dt" sz="half" idx="10"/>
          </p:nvPr>
        </p:nvSpPr>
        <p:spPr/>
        <p:txBody>
          <a:bodyPr/>
          <a:lstStyle/>
          <a:p>
            <a:fld id="{D4066B4B-B0C8-4D88-8718-34A5487FC90B}" type="datetime1">
              <a:rPr lang="en-AU" smtClean="0"/>
              <a:t>13/06/2019</a:t>
            </a:fld>
            <a:endParaRPr lang="en-AU"/>
          </a:p>
        </p:txBody>
      </p:sp>
      <p:sp>
        <p:nvSpPr>
          <p:cNvPr id="4" name="Footer Placeholder 3"/>
          <p:cNvSpPr>
            <a:spLocks noGrp="1"/>
          </p:cNvSpPr>
          <p:nvPr>
            <p:ph type="ftr" sz="quarter" idx="11"/>
          </p:nvPr>
        </p:nvSpPr>
        <p:spPr/>
        <p:txBody>
          <a:bodyPr/>
          <a:lstStyle/>
          <a:p>
            <a:r>
              <a:rPr lang="en-AU"/>
              <a:t>www.net-pro.tn</a:t>
            </a:r>
          </a:p>
        </p:txBody>
      </p:sp>
      <p:sp>
        <p:nvSpPr>
          <p:cNvPr id="5" name="Slide Number Placeholder 4"/>
          <p:cNvSpPr>
            <a:spLocks noGrp="1"/>
          </p:cNvSpPr>
          <p:nvPr>
            <p:ph type="sldNum" sz="quarter" idx="12"/>
          </p:nvPr>
        </p:nvSpPr>
        <p:spPr/>
        <p:txBody>
          <a:bodyPr/>
          <a:lstStyle/>
          <a:p>
            <a:fld id="{B2368EEF-F8D6-448A-9AF0-691E77075A3E}" type="slidenum">
              <a:rPr lang="en-AU" smtClean="0"/>
              <a:t>‹N°›</a:t>
            </a:fld>
            <a:endParaRPr lang="en-AU"/>
          </a:p>
        </p:txBody>
      </p:sp>
      <p:sp>
        <p:nvSpPr>
          <p:cNvPr id="8" name="Text Placeholder 2"/>
          <p:cNvSpPr>
            <a:spLocks noGrp="1"/>
          </p:cNvSpPr>
          <p:nvPr>
            <p:ph type="body" idx="1"/>
          </p:nvPr>
        </p:nvSpPr>
        <p:spPr>
          <a:xfrm>
            <a:off x="6096000" y="1702911"/>
            <a:ext cx="5616575" cy="272983"/>
          </a:xfrm>
        </p:spPr>
        <p:txBody>
          <a:bodyPr>
            <a:normAutofit/>
          </a:bodyPr>
          <a:lstStyle>
            <a:lvl1pPr marL="0" indent="0" algn="l">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14" name="Picture Placeholder 6"/>
          <p:cNvSpPr>
            <a:spLocks noGrp="1"/>
          </p:cNvSpPr>
          <p:nvPr>
            <p:ph type="pic" sz="quarter" idx="16"/>
          </p:nvPr>
        </p:nvSpPr>
        <p:spPr>
          <a:xfrm>
            <a:off x="3175004" y="4372102"/>
            <a:ext cx="1175430" cy="972340"/>
          </a:xfrm>
          <a:solidFill>
            <a:schemeClr val="bg1">
              <a:lumMod val="85000"/>
            </a:schemeClr>
          </a:solidFill>
          <a:ln w="57150">
            <a:solidFill>
              <a:schemeClr val="bg1"/>
            </a:solidFill>
          </a:ln>
        </p:spPr>
        <p:txBody>
          <a:bodyPr/>
          <a:lstStyle/>
          <a:p>
            <a:r>
              <a:rPr lang="fr-FR"/>
              <a:t>Cliquez sur l'icône pour ajouter une image</a:t>
            </a:r>
            <a:endParaRPr lang="en-AU"/>
          </a:p>
        </p:txBody>
      </p:sp>
      <p:sp>
        <p:nvSpPr>
          <p:cNvPr id="15" name="Picture Placeholder 6"/>
          <p:cNvSpPr>
            <a:spLocks noGrp="1"/>
          </p:cNvSpPr>
          <p:nvPr>
            <p:ph type="pic" sz="quarter" idx="17"/>
          </p:nvPr>
        </p:nvSpPr>
        <p:spPr>
          <a:xfrm>
            <a:off x="4350434" y="4372102"/>
            <a:ext cx="1175430" cy="972340"/>
          </a:xfrm>
          <a:solidFill>
            <a:schemeClr val="bg1">
              <a:lumMod val="85000"/>
            </a:schemeClr>
          </a:solidFill>
          <a:ln w="57150">
            <a:solidFill>
              <a:schemeClr val="bg1"/>
            </a:solidFill>
          </a:ln>
        </p:spPr>
        <p:txBody>
          <a:bodyPr/>
          <a:lstStyle/>
          <a:p>
            <a:r>
              <a:rPr lang="fr-FR"/>
              <a:t>Cliquez sur l'icône pour ajouter une image</a:t>
            </a:r>
            <a:endParaRPr lang="en-AU"/>
          </a:p>
        </p:txBody>
      </p:sp>
      <p:sp>
        <p:nvSpPr>
          <p:cNvPr id="23" name="Text Placeholder 21"/>
          <p:cNvSpPr>
            <a:spLocks noGrp="1"/>
          </p:cNvSpPr>
          <p:nvPr>
            <p:ph type="body" sz="quarter" idx="34"/>
          </p:nvPr>
        </p:nvSpPr>
        <p:spPr>
          <a:xfrm>
            <a:off x="6099595" y="2959028"/>
            <a:ext cx="5616575" cy="360363"/>
          </a:xfrm>
        </p:spPr>
        <p:txBody>
          <a:bodyPr/>
          <a:lstStyle>
            <a:lvl1pPr>
              <a:defRPr>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4" name="Text Placeholder 21"/>
          <p:cNvSpPr>
            <a:spLocks noGrp="1"/>
          </p:cNvSpPr>
          <p:nvPr>
            <p:ph type="body" sz="quarter" idx="21"/>
          </p:nvPr>
        </p:nvSpPr>
        <p:spPr>
          <a:xfrm>
            <a:off x="6099595" y="3368138"/>
            <a:ext cx="5616575" cy="2674864"/>
          </a:xfrm>
        </p:spPr>
        <p:txBody>
          <a:bodyPr>
            <a:normAutofit/>
          </a:bodyPr>
          <a:lstStyle>
            <a:lvl1pP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6" name="Text Placeholder 21"/>
          <p:cNvSpPr>
            <a:spLocks noGrp="1"/>
          </p:cNvSpPr>
          <p:nvPr>
            <p:ph type="body" sz="quarter" idx="35" hasCustomPrompt="1"/>
          </p:nvPr>
        </p:nvSpPr>
        <p:spPr>
          <a:xfrm>
            <a:off x="2943025" y="2171676"/>
            <a:ext cx="478016" cy="720899"/>
          </a:xfrm>
        </p:spPr>
        <p:txBody>
          <a:bodyPr>
            <a:noAutofit/>
          </a:bodyPr>
          <a:lstStyle>
            <a:lvl1pPr>
              <a:defRPr sz="5400" b="1">
                <a:solidFill>
                  <a:schemeClr val="bg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id-ID" dirty="0"/>
              <a:t>1</a:t>
            </a:r>
            <a:endParaRPr lang="en-AU" dirty="0"/>
          </a:p>
        </p:txBody>
      </p:sp>
      <p:sp>
        <p:nvSpPr>
          <p:cNvPr id="27" name="Text Placeholder 21"/>
          <p:cNvSpPr>
            <a:spLocks noGrp="1"/>
          </p:cNvSpPr>
          <p:nvPr>
            <p:ph type="body" sz="quarter" idx="36" hasCustomPrompt="1"/>
          </p:nvPr>
        </p:nvSpPr>
        <p:spPr>
          <a:xfrm>
            <a:off x="1186835" y="4644385"/>
            <a:ext cx="478016" cy="427774"/>
          </a:xfrm>
        </p:spPr>
        <p:txBody>
          <a:bodyPr>
            <a:noAutofit/>
          </a:bodyPr>
          <a:lstStyle>
            <a:lvl1pPr>
              <a:defRPr sz="3200" b="1">
                <a:solidFill>
                  <a:schemeClr val="bg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id-ID" dirty="0"/>
              <a:t>2</a:t>
            </a:r>
            <a:endParaRPr lang="en-AU" dirty="0"/>
          </a:p>
        </p:txBody>
      </p:sp>
      <p:sp>
        <p:nvSpPr>
          <p:cNvPr id="28" name="Text Placeholder 21"/>
          <p:cNvSpPr>
            <a:spLocks noGrp="1"/>
          </p:cNvSpPr>
          <p:nvPr>
            <p:ph type="body" sz="quarter" idx="37" hasCustomPrompt="1"/>
          </p:nvPr>
        </p:nvSpPr>
        <p:spPr>
          <a:xfrm>
            <a:off x="2348209" y="4644385"/>
            <a:ext cx="478016" cy="427774"/>
          </a:xfrm>
        </p:spPr>
        <p:txBody>
          <a:bodyPr>
            <a:noAutofit/>
          </a:bodyPr>
          <a:lstStyle>
            <a:lvl1pPr>
              <a:defRPr sz="3200" b="1">
                <a:solidFill>
                  <a:schemeClr val="bg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id-ID" dirty="0"/>
              <a:t>3</a:t>
            </a:r>
            <a:endParaRPr lang="en-AU" dirty="0"/>
          </a:p>
        </p:txBody>
      </p:sp>
      <p:sp>
        <p:nvSpPr>
          <p:cNvPr id="29" name="Text Placeholder 21"/>
          <p:cNvSpPr>
            <a:spLocks noGrp="1"/>
          </p:cNvSpPr>
          <p:nvPr>
            <p:ph type="body" sz="quarter" idx="38" hasCustomPrompt="1"/>
          </p:nvPr>
        </p:nvSpPr>
        <p:spPr>
          <a:xfrm>
            <a:off x="3518358" y="4644385"/>
            <a:ext cx="478016" cy="427774"/>
          </a:xfrm>
        </p:spPr>
        <p:txBody>
          <a:bodyPr>
            <a:noAutofit/>
          </a:bodyPr>
          <a:lstStyle>
            <a:lvl1pPr>
              <a:defRPr sz="3200" b="1">
                <a:solidFill>
                  <a:schemeClr val="bg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id-ID" dirty="0"/>
              <a:t>4</a:t>
            </a:r>
            <a:endParaRPr lang="en-AU" dirty="0"/>
          </a:p>
        </p:txBody>
      </p:sp>
      <p:sp>
        <p:nvSpPr>
          <p:cNvPr id="30" name="Text Placeholder 21"/>
          <p:cNvSpPr>
            <a:spLocks noGrp="1"/>
          </p:cNvSpPr>
          <p:nvPr>
            <p:ph type="body" sz="quarter" idx="39" hasCustomPrompt="1"/>
          </p:nvPr>
        </p:nvSpPr>
        <p:spPr>
          <a:xfrm>
            <a:off x="4699141" y="4644385"/>
            <a:ext cx="478016" cy="427774"/>
          </a:xfrm>
        </p:spPr>
        <p:txBody>
          <a:bodyPr>
            <a:noAutofit/>
          </a:bodyPr>
          <a:lstStyle>
            <a:lvl1pPr>
              <a:defRPr sz="3200" b="1">
                <a:solidFill>
                  <a:schemeClr val="bg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id-ID" dirty="0"/>
              <a:t>5</a:t>
            </a:r>
            <a:endParaRPr lang="en-AU" dirty="0"/>
          </a:p>
        </p:txBody>
      </p:sp>
    </p:spTree>
    <p:extLst>
      <p:ext uri="{BB962C8B-B14F-4D97-AF65-F5344CB8AC3E}">
        <p14:creationId xmlns:p14="http://schemas.microsoft.com/office/powerpoint/2010/main" val="2130421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anim calcmode="lin" valueType="num">
                                      <p:cBhvr>
                                        <p:cTn id="12"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fltVal val="0"/>
                                          </p:val>
                                        </p:tav>
                                        <p:tav tm="100000">
                                          <p:val>
                                            <p:strVal val="#ppt_w"/>
                                          </p:val>
                                        </p:tav>
                                      </p:tavLst>
                                    </p:anim>
                                    <p:anim calcmode="lin" valueType="num">
                                      <p:cBhvr>
                                        <p:cTn id="24" dur="500" fill="hold"/>
                                        <p:tgtEl>
                                          <p:spTgt spid="12"/>
                                        </p:tgtEl>
                                        <p:attrNameLst>
                                          <p:attrName>ppt_h</p:attrName>
                                        </p:attrNameLst>
                                      </p:cBhvr>
                                      <p:tavLst>
                                        <p:tav tm="0">
                                          <p:val>
                                            <p:fltVal val="0"/>
                                          </p:val>
                                        </p:tav>
                                        <p:tav tm="100000">
                                          <p:val>
                                            <p:strVal val="#ppt_h"/>
                                          </p:val>
                                        </p:tav>
                                      </p:tavLst>
                                    </p:anim>
                                    <p:animEffect transition="in" filter="fade">
                                      <p:cBhvr>
                                        <p:cTn id="25" dur="500"/>
                                        <p:tgtEl>
                                          <p:spTgt spid="12"/>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p:cTn id="29" dur="500" fill="hold"/>
                                        <p:tgtEl>
                                          <p:spTgt spid="13"/>
                                        </p:tgtEl>
                                        <p:attrNameLst>
                                          <p:attrName>ppt_w</p:attrName>
                                        </p:attrNameLst>
                                      </p:cBhvr>
                                      <p:tavLst>
                                        <p:tav tm="0">
                                          <p:val>
                                            <p:fltVal val="0"/>
                                          </p:val>
                                        </p:tav>
                                        <p:tav tm="100000">
                                          <p:val>
                                            <p:strVal val="#ppt_w"/>
                                          </p:val>
                                        </p:tav>
                                      </p:tavLst>
                                    </p:anim>
                                    <p:anim calcmode="lin" valueType="num">
                                      <p:cBhvr>
                                        <p:cTn id="30" dur="500" fill="hold"/>
                                        <p:tgtEl>
                                          <p:spTgt spid="13"/>
                                        </p:tgtEl>
                                        <p:attrNameLst>
                                          <p:attrName>ppt_h</p:attrName>
                                        </p:attrNameLst>
                                      </p:cBhvr>
                                      <p:tavLst>
                                        <p:tav tm="0">
                                          <p:val>
                                            <p:fltVal val="0"/>
                                          </p:val>
                                        </p:tav>
                                        <p:tav tm="100000">
                                          <p:val>
                                            <p:strVal val="#ppt_h"/>
                                          </p:val>
                                        </p:tav>
                                      </p:tavLst>
                                    </p:anim>
                                    <p:animEffect transition="in" filter="fade">
                                      <p:cBhvr>
                                        <p:cTn id="31" dur="500"/>
                                        <p:tgtEl>
                                          <p:spTgt spid="13"/>
                                        </p:tgtEl>
                                      </p:cBhvr>
                                    </p:animEffect>
                                  </p:childTnLst>
                                </p:cTn>
                              </p:par>
                            </p:childTnLst>
                          </p:cTn>
                        </p:par>
                        <p:par>
                          <p:cTn id="32" fill="hold">
                            <p:stCondLst>
                              <p:cond delay="2500"/>
                            </p:stCondLst>
                            <p:childTnLst>
                              <p:par>
                                <p:cTn id="33" presetID="53" presetClass="entr" presetSubtype="16"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ppt_w</p:attrName>
                                        </p:attrNameLst>
                                      </p:cBhvr>
                                      <p:tavLst>
                                        <p:tav tm="0">
                                          <p:val>
                                            <p:fltVal val="0"/>
                                          </p:val>
                                        </p:tav>
                                        <p:tav tm="100000">
                                          <p:val>
                                            <p:strVal val="#ppt_w"/>
                                          </p:val>
                                        </p:tav>
                                      </p:tavLst>
                                    </p:anim>
                                    <p:anim calcmode="lin" valueType="num">
                                      <p:cBhvr>
                                        <p:cTn id="36" dur="500" fill="hold"/>
                                        <p:tgtEl>
                                          <p:spTgt spid="14"/>
                                        </p:tgtEl>
                                        <p:attrNameLst>
                                          <p:attrName>ppt_h</p:attrName>
                                        </p:attrNameLst>
                                      </p:cBhvr>
                                      <p:tavLst>
                                        <p:tav tm="0">
                                          <p:val>
                                            <p:fltVal val="0"/>
                                          </p:val>
                                        </p:tav>
                                        <p:tav tm="100000">
                                          <p:val>
                                            <p:strVal val="#ppt_h"/>
                                          </p:val>
                                        </p:tav>
                                      </p:tavLst>
                                    </p:anim>
                                    <p:animEffect transition="in" filter="fade">
                                      <p:cBhvr>
                                        <p:cTn id="37" dur="500"/>
                                        <p:tgtEl>
                                          <p:spTgt spid="14"/>
                                        </p:tgtEl>
                                      </p:cBhvr>
                                    </p:animEffect>
                                  </p:childTnLst>
                                </p:cTn>
                              </p:par>
                            </p:childTnLst>
                          </p:cTn>
                        </p:par>
                        <p:par>
                          <p:cTn id="38" fill="hold">
                            <p:stCondLst>
                              <p:cond delay="3000"/>
                            </p:stCondLst>
                            <p:childTnLst>
                              <p:par>
                                <p:cTn id="39" presetID="53" presetClass="entr" presetSubtype="16"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p:cTn id="41" dur="500" fill="hold"/>
                                        <p:tgtEl>
                                          <p:spTgt spid="15"/>
                                        </p:tgtEl>
                                        <p:attrNameLst>
                                          <p:attrName>ppt_w</p:attrName>
                                        </p:attrNameLst>
                                      </p:cBhvr>
                                      <p:tavLst>
                                        <p:tav tm="0">
                                          <p:val>
                                            <p:fltVal val="0"/>
                                          </p:val>
                                        </p:tav>
                                        <p:tav tm="100000">
                                          <p:val>
                                            <p:strVal val="#ppt_w"/>
                                          </p:val>
                                        </p:tav>
                                      </p:tavLst>
                                    </p:anim>
                                    <p:anim calcmode="lin" valueType="num">
                                      <p:cBhvr>
                                        <p:cTn id="42" dur="500" fill="hold"/>
                                        <p:tgtEl>
                                          <p:spTgt spid="15"/>
                                        </p:tgtEl>
                                        <p:attrNameLst>
                                          <p:attrName>ppt_h</p:attrName>
                                        </p:attrNameLst>
                                      </p:cBhvr>
                                      <p:tavLst>
                                        <p:tav tm="0">
                                          <p:val>
                                            <p:fltVal val="0"/>
                                          </p:val>
                                        </p:tav>
                                        <p:tav tm="100000">
                                          <p:val>
                                            <p:strVal val="#ppt_h"/>
                                          </p:val>
                                        </p:tav>
                                      </p:tavLst>
                                    </p:anim>
                                    <p:animEffect transition="in" filter="fade">
                                      <p:cBhvr>
                                        <p:cTn id="43" dur="500"/>
                                        <p:tgtEl>
                                          <p:spTgt spid="15"/>
                                        </p:tgtEl>
                                      </p:cBhvr>
                                    </p:animEffect>
                                  </p:childTnLst>
                                </p:cTn>
                              </p:par>
                            </p:childTnLst>
                          </p:cTn>
                        </p:par>
                        <p:par>
                          <p:cTn id="44" fill="hold">
                            <p:stCondLst>
                              <p:cond delay="3500"/>
                            </p:stCondLst>
                            <p:childTnLst>
                              <p:par>
                                <p:cTn id="45" presetID="53" presetClass="entr" presetSubtype="16" fill="hold" grpId="0" nodeType="afterEffect" nodePh="1">
                                  <p:stCondLst>
                                    <p:cond delay="0"/>
                                  </p:stCondLst>
                                  <p:endCondLst>
                                    <p:cond evt="begin" delay="0">
                                      <p:tn val="45"/>
                                    </p:cond>
                                  </p:endCondLst>
                                  <p:childTnLst>
                                    <p:set>
                                      <p:cBhvr>
                                        <p:cTn id="46" dur="1" fill="hold">
                                          <p:stCondLst>
                                            <p:cond delay="0"/>
                                          </p:stCondLst>
                                        </p:cTn>
                                        <p:tgtEl>
                                          <p:spTgt spid="23">
                                            <p:txEl>
                                              <p:pRg st="0" end="0"/>
                                            </p:txEl>
                                          </p:spTgt>
                                        </p:tgtEl>
                                        <p:attrNameLst>
                                          <p:attrName>style.visibility</p:attrName>
                                        </p:attrNameLst>
                                      </p:cBhvr>
                                      <p:to>
                                        <p:strVal val="visible"/>
                                      </p:to>
                                    </p:set>
                                    <p:anim calcmode="lin" valueType="num">
                                      <p:cBhvr>
                                        <p:cTn id="47" dur="5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23">
                                            <p:txEl>
                                              <p:pRg st="0" end="0"/>
                                            </p:txEl>
                                          </p:spTgt>
                                        </p:tgtEl>
                                        <p:attrNameLst>
                                          <p:attrName>ppt_h</p:attrName>
                                        </p:attrNameLst>
                                      </p:cBhvr>
                                      <p:tavLst>
                                        <p:tav tm="0">
                                          <p:val>
                                            <p:fltVal val="0"/>
                                          </p:val>
                                        </p:tav>
                                        <p:tav tm="100000">
                                          <p:val>
                                            <p:strVal val="#ppt_h"/>
                                          </p:val>
                                        </p:tav>
                                      </p:tavLst>
                                    </p:anim>
                                    <p:animEffect transition="in" filter="fade">
                                      <p:cBhvr>
                                        <p:cTn id="49" dur="500"/>
                                        <p:tgtEl>
                                          <p:spTgt spid="23">
                                            <p:txEl>
                                              <p:pRg st="0" end="0"/>
                                            </p:txEl>
                                          </p:spTgt>
                                        </p:tgtEl>
                                      </p:cBhvr>
                                    </p:animEffect>
                                  </p:childTnLst>
                                </p:cTn>
                              </p:par>
                            </p:childTnLst>
                          </p:cTn>
                        </p:par>
                        <p:par>
                          <p:cTn id="50" fill="hold">
                            <p:stCondLst>
                              <p:cond delay="4000"/>
                            </p:stCondLst>
                            <p:childTnLst>
                              <p:par>
                                <p:cTn id="51" presetID="42" presetClass="entr" presetSubtype="0" fill="hold" grpId="0" nodeType="afterEffect" nodePh="1">
                                  <p:stCondLst>
                                    <p:cond delay="0"/>
                                  </p:stCondLst>
                                  <p:endCondLst>
                                    <p:cond evt="begin" delay="0">
                                      <p:tn val="51"/>
                                    </p:cond>
                                  </p:endCondLst>
                                  <p:childTnLst>
                                    <p:set>
                                      <p:cBhvr>
                                        <p:cTn id="52" dur="1" fill="hold">
                                          <p:stCondLst>
                                            <p:cond delay="0"/>
                                          </p:stCondLst>
                                        </p:cTn>
                                        <p:tgtEl>
                                          <p:spTgt spid="24">
                                            <p:txEl>
                                              <p:pRg st="0" end="0"/>
                                            </p:txEl>
                                          </p:spTgt>
                                        </p:tgtEl>
                                        <p:attrNameLst>
                                          <p:attrName>style.visibility</p:attrName>
                                        </p:attrNameLst>
                                      </p:cBhvr>
                                      <p:to>
                                        <p:strVal val="visible"/>
                                      </p:to>
                                    </p:set>
                                    <p:animEffect transition="in" filter="fade">
                                      <p:cBhvr>
                                        <p:cTn id="53" dur="500"/>
                                        <p:tgtEl>
                                          <p:spTgt spid="24">
                                            <p:txEl>
                                              <p:pRg st="0" end="0"/>
                                            </p:txEl>
                                          </p:spTgt>
                                        </p:tgtEl>
                                      </p:cBhvr>
                                    </p:animEffect>
                                    <p:anim calcmode="lin" valueType="num">
                                      <p:cBhvr>
                                        <p:cTn id="54"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55" dur="500" fill="hold"/>
                                        <p:tgtEl>
                                          <p:spTgt spid="24">
                                            <p:txEl>
                                              <p:pRg st="0" end="0"/>
                                            </p:txEl>
                                          </p:spTgt>
                                        </p:tgtEl>
                                        <p:attrNameLst>
                                          <p:attrName>ppt_y</p:attrName>
                                        </p:attrNameLst>
                                      </p:cBhvr>
                                      <p:tavLst>
                                        <p:tav tm="0">
                                          <p:val>
                                            <p:strVal val="#ppt_y+.1"/>
                                          </p:val>
                                        </p:tav>
                                        <p:tav tm="100000">
                                          <p:val>
                                            <p:strVal val="#ppt_y"/>
                                          </p:val>
                                        </p:tav>
                                      </p:tavLst>
                                    </p:anim>
                                  </p:childTnLst>
                                </p:cTn>
                              </p:par>
                            </p:childTnLst>
                          </p:cTn>
                        </p:par>
                        <p:par>
                          <p:cTn id="56" fill="hold">
                            <p:stCondLst>
                              <p:cond delay="4500"/>
                            </p:stCondLst>
                            <p:childTnLst>
                              <p:par>
                                <p:cTn id="57" presetID="53" presetClass="entr" presetSubtype="16" fill="hold" grpId="0" nodeType="afterEffect">
                                  <p:stCondLst>
                                    <p:cond delay="0"/>
                                  </p:stCondLst>
                                  <p:childTnLst>
                                    <p:set>
                                      <p:cBhvr>
                                        <p:cTn id="58" dur="1" fill="hold">
                                          <p:stCondLst>
                                            <p:cond delay="0"/>
                                          </p:stCondLst>
                                        </p:cTn>
                                        <p:tgtEl>
                                          <p:spTgt spid="26">
                                            <p:txEl>
                                              <p:pRg st="0" end="0"/>
                                            </p:txEl>
                                          </p:spTgt>
                                        </p:tgtEl>
                                        <p:attrNameLst>
                                          <p:attrName>style.visibility</p:attrName>
                                        </p:attrNameLst>
                                      </p:cBhvr>
                                      <p:to>
                                        <p:strVal val="visible"/>
                                      </p:to>
                                    </p:set>
                                    <p:anim calcmode="lin" valueType="num">
                                      <p:cBhvr>
                                        <p:cTn id="59" dur="500" fill="hold"/>
                                        <p:tgtEl>
                                          <p:spTgt spid="26">
                                            <p:txEl>
                                              <p:pRg st="0" end="0"/>
                                            </p:txEl>
                                          </p:spTgt>
                                        </p:tgtEl>
                                        <p:attrNameLst>
                                          <p:attrName>ppt_w</p:attrName>
                                        </p:attrNameLst>
                                      </p:cBhvr>
                                      <p:tavLst>
                                        <p:tav tm="0">
                                          <p:val>
                                            <p:fltVal val="0"/>
                                          </p:val>
                                        </p:tav>
                                        <p:tav tm="100000">
                                          <p:val>
                                            <p:strVal val="#ppt_w"/>
                                          </p:val>
                                        </p:tav>
                                      </p:tavLst>
                                    </p:anim>
                                    <p:anim calcmode="lin" valueType="num">
                                      <p:cBhvr>
                                        <p:cTn id="60" dur="500" fill="hold"/>
                                        <p:tgtEl>
                                          <p:spTgt spid="26">
                                            <p:txEl>
                                              <p:pRg st="0" end="0"/>
                                            </p:txEl>
                                          </p:spTgt>
                                        </p:tgtEl>
                                        <p:attrNameLst>
                                          <p:attrName>ppt_h</p:attrName>
                                        </p:attrNameLst>
                                      </p:cBhvr>
                                      <p:tavLst>
                                        <p:tav tm="0">
                                          <p:val>
                                            <p:fltVal val="0"/>
                                          </p:val>
                                        </p:tav>
                                        <p:tav tm="100000">
                                          <p:val>
                                            <p:strVal val="#ppt_h"/>
                                          </p:val>
                                        </p:tav>
                                      </p:tavLst>
                                    </p:anim>
                                    <p:animEffect transition="in" filter="fade">
                                      <p:cBhvr>
                                        <p:cTn id="61" dur="500"/>
                                        <p:tgtEl>
                                          <p:spTgt spid="26">
                                            <p:txEl>
                                              <p:pRg st="0" end="0"/>
                                            </p:txEl>
                                          </p:spTgt>
                                        </p:tgtEl>
                                      </p:cBhvr>
                                    </p:animEffect>
                                  </p:childTnLst>
                                </p:cTn>
                              </p:par>
                            </p:childTnLst>
                          </p:cTn>
                        </p:par>
                        <p:par>
                          <p:cTn id="62" fill="hold">
                            <p:stCondLst>
                              <p:cond delay="5000"/>
                            </p:stCondLst>
                            <p:childTnLst>
                              <p:par>
                                <p:cTn id="63" presetID="53" presetClass="entr" presetSubtype="16" fill="hold" grpId="0" nodeType="afterEffect">
                                  <p:stCondLst>
                                    <p:cond delay="0"/>
                                  </p:stCondLst>
                                  <p:childTnLst>
                                    <p:set>
                                      <p:cBhvr>
                                        <p:cTn id="64" dur="1" fill="hold">
                                          <p:stCondLst>
                                            <p:cond delay="0"/>
                                          </p:stCondLst>
                                        </p:cTn>
                                        <p:tgtEl>
                                          <p:spTgt spid="27">
                                            <p:txEl>
                                              <p:pRg st="0" end="0"/>
                                            </p:txEl>
                                          </p:spTgt>
                                        </p:tgtEl>
                                        <p:attrNameLst>
                                          <p:attrName>style.visibility</p:attrName>
                                        </p:attrNameLst>
                                      </p:cBhvr>
                                      <p:to>
                                        <p:strVal val="visible"/>
                                      </p:to>
                                    </p:set>
                                    <p:anim calcmode="lin" valueType="num">
                                      <p:cBhvr>
                                        <p:cTn id="65" dur="5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66" dur="5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67" dur="500"/>
                                        <p:tgtEl>
                                          <p:spTgt spid="27">
                                            <p:txEl>
                                              <p:pRg st="0" end="0"/>
                                            </p:txEl>
                                          </p:spTgt>
                                        </p:tgtEl>
                                      </p:cBhvr>
                                    </p:animEffect>
                                  </p:childTnLst>
                                </p:cTn>
                              </p:par>
                            </p:childTnLst>
                          </p:cTn>
                        </p:par>
                        <p:par>
                          <p:cTn id="68" fill="hold">
                            <p:stCondLst>
                              <p:cond delay="5500"/>
                            </p:stCondLst>
                            <p:childTnLst>
                              <p:par>
                                <p:cTn id="69" presetID="53" presetClass="entr" presetSubtype="16" fill="hold" grpId="0" nodeType="afterEffect">
                                  <p:stCondLst>
                                    <p:cond delay="0"/>
                                  </p:stCondLst>
                                  <p:childTnLst>
                                    <p:set>
                                      <p:cBhvr>
                                        <p:cTn id="70" dur="1" fill="hold">
                                          <p:stCondLst>
                                            <p:cond delay="0"/>
                                          </p:stCondLst>
                                        </p:cTn>
                                        <p:tgtEl>
                                          <p:spTgt spid="28">
                                            <p:txEl>
                                              <p:pRg st="0" end="0"/>
                                            </p:txEl>
                                          </p:spTgt>
                                        </p:tgtEl>
                                        <p:attrNameLst>
                                          <p:attrName>style.visibility</p:attrName>
                                        </p:attrNameLst>
                                      </p:cBhvr>
                                      <p:to>
                                        <p:strVal val="visible"/>
                                      </p:to>
                                    </p:set>
                                    <p:anim calcmode="lin" valueType="num">
                                      <p:cBhvr>
                                        <p:cTn id="71" dur="5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72" dur="500" fill="hold"/>
                                        <p:tgtEl>
                                          <p:spTgt spid="28">
                                            <p:txEl>
                                              <p:pRg st="0" end="0"/>
                                            </p:txEl>
                                          </p:spTgt>
                                        </p:tgtEl>
                                        <p:attrNameLst>
                                          <p:attrName>ppt_h</p:attrName>
                                        </p:attrNameLst>
                                      </p:cBhvr>
                                      <p:tavLst>
                                        <p:tav tm="0">
                                          <p:val>
                                            <p:fltVal val="0"/>
                                          </p:val>
                                        </p:tav>
                                        <p:tav tm="100000">
                                          <p:val>
                                            <p:strVal val="#ppt_h"/>
                                          </p:val>
                                        </p:tav>
                                      </p:tavLst>
                                    </p:anim>
                                    <p:animEffect transition="in" filter="fade">
                                      <p:cBhvr>
                                        <p:cTn id="73" dur="500"/>
                                        <p:tgtEl>
                                          <p:spTgt spid="28">
                                            <p:txEl>
                                              <p:pRg st="0" end="0"/>
                                            </p:txEl>
                                          </p:spTgt>
                                        </p:tgtEl>
                                      </p:cBhvr>
                                    </p:animEffect>
                                  </p:childTnLst>
                                </p:cTn>
                              </p:par>
                            </p:childTnLst>
                          </p:cTn>
                        </p:par>
                        <p:par>
                          <p:cTn id="74" fill="hold">
                            <p:stCondLst>
                              <p:cond delay="6000"/>
                            </p:stCondLst>
                            <p:childTnLst>
                              <p:par>
                                <p:cTn id="75" presetID="53" presetClass="entr" presetSubtype="16" fill="hold" grpId="0" nodeType="afterEffect">
                                  <p:stCondLst>
                                    <p:cond delay="0"/>
                                  </p:stCondLst>
                                  <p:childTnLst>
                                    <p:set>
                                      <p:cBhvr>
                                        <p:cTn id="76" dur="1" fill="hold">
                                          <p:stCondLst>
                                            <p:cond delay="0"/>
                                          </p:stCondLst>
                                        </p:cTn>
                                        <p:tgtEl>
                                          <p:spTgt spid="29">
                                            <p:txEl>
                                              <p:pRg st="0" end="0"/>
                                            </p:txEl>
                                          </p:spTgt>
                                        </p:tgtEl>
                                        <p:attrNameLst>
                                          <p:attrName>style.visibility</p:attrName>
                                        </p:attrNameLst>
                                      </p:cBhvr>
                                      <p:to>
                                        <p:strVal val="visible"/>
                                      </p:to>
                                    </p:set>
                                    <p:anim calcmode="lin" valueType="num">
                                      <p:cBhvr>
                                        <p:cTn id="77" dur="5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78" dur="5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79" dur="500"/>
                                        <p:tgtEl>
                                          <p:spTgt spid="29">
                                            <p:txEl>
                                              <p:pRg st="0" end="0"/>
                                            </p:txEl>
                                          </p:spTgt>
                                        </p:tgtEl>
                                      </p:cBhvr>
                                    </p:animEffect>
                                  </p:childTnLst>
                                </p:cTn>
                              </p:par>
                            </p:childTnLst>
                          </p:cTn>
                        </p:par>
                        <p:par>
                          <p:cTn id="80" fill="hold">
                            <p:stCondLst>
                              <p:cond delay="6500"/>
                            </p:stCondLst>
                            <p:childTnLst>
                              <p:par>
                                <p:cTn id="81" presetID="53" presetClass="entr" presetSubtype="16" fill="hold" grpId="0" nodeType="afterEffect">
                                  <p:stCondLst>
                                    <p:cond delay="0"/>
                                  </p:stCondLst>
                                  <p:childTnLst>
                                    <p:set>
                                      <p:cBhvr>
                                        <p:cTn id="82" dur="1" fill="hold">
                                          <p:stCondLst>
                                            <p:cond delay="0"/>
                                          </p:stCondLst>
                                        </p:cTn>
                                        <p:tgtEl>
                                          <p:spTgt spid="30">
                                            <p:txEl>
                                              <p:pRg st="0" end="0"/>
                                            </p:txEl>
                                          </p:spTgt>
                                        </p:tgtEl>
                                        <p:attrNameLst>
                                          <p:attrName>style.visibility</p:attrName>
                                        </p:attrNameLst>
                                      </p:cBhvr>
                                      <p:to>
                                        <p:strVal val="visible"/>
                                      </p:to>
                                    </p:set>
                                    <p:anim calcmode="lin" valueType="num">
                                      <p:cBhvr>
                                        <p:cTn id="83"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84"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85" dur="5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3" grpId="0" animBg="1"/>
      <p:bldP spid="2" grpId="0"/>
      <p:bldP spid="8" grpId="0" build="p">
        <p:tmplLst>
          <p:tmpl lvl="1">
            <p:tnLst>
              <p:par>
                <p:cTn presetID="42"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P spid="14" grpId="0" animBg="1"/>
      <p:bldP spid="15" grpId="0" animBg="1"/>
      <p:bldP spid="23"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23"/>
                        </p:tgtEl>
                        <p:attrNameLst>
                          <p:attrName>style.visibility</p:attrName>
                        </p:attrNameLst>
                      </p:cBhvr>
                      <p:to>
                        <p:strVal val="visible"/>
                      </p:to>
                    </p:set>
                    <p:anim calcmode="lin" valueType="num">
                      <p:cBhvr>
                        <p:cTn dur="500" fill="hold"/>
                        <p:tgtEl>
                          <p:spTgt spid="23"/>
                        </p:tgtEl>
                        <p:attrNameLst>
                          <p:attrName>ppt_w</p:attrName>
                        </p:attrNameLst>
                      </p:cBhvr>
                      <p:tavLst>
                        <p:tav tm="0">
                          <p:val>
                            <p:fltVal val="0"/>
                          </p:val>
                        </p:tav>
                        <p:tav tm="100000">
                          <p:val>
                            <p:strVal val="#ppt_w"/>
                          </p:val>
                        </p:tav>
                      </p:tavLst>
                    </p:anim>
                    <p:anim calcmode="lin" valueType="num">
                      <p:cBhvr>
                        <p:cTn dur="500" fill="hold"/>
                        <p:tgtEl>
                          <p:spTgt spid="23"/>
                        </p:tgtEl>
                        <p:attrNameLst>
                          <p:attrName>ppt_h</p:attrName>
                        </p:attrNameLst>
                      </p:cBhvr>
                      <p:tavLst>
                        <p:tav tm="0">
                          <p:val>
                            <p:fltVal val="0"/>
                          </p:val>
                        </p:tav>
                        <p:tav tm="100000">
                          <p:val>
                            <p:strVal val="#ppt_h"/>
                          </p:val>
                        </p:tav>
                      </p:tavLst>
                    </p:anim>
                    <p:animEffect transition="in" filter="fade">
                      <p:cBhvr>
                        <p:cTn dur="500"/>
                        <p:tgtEl>
                          <p:spTgt spid="23"/>
                        </p:tgtEl>
                      </p:cBhvr>
                    </p:animEffect>
                  </p:childTnLst>
                </p:cTn>
              </p:par>
            </p:tnLst>
          </p:tmpl>
        </p:tmplLst>
      </p:bldP>
      <p:bldP spid="24"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anim calcmode="lin" valueType="num">
                      <p:cBhvr>
                        <p:cTn dur="500" fill="hold"/>
                        <p:tgtEl>
                          <p:spTgt spid="24"/>
                        </p:tgtEl>
                        <p:attrNameLst>
                          <p:attrName>ppt_x</p:attrName>
                        </p:attrNameLst>
                      </p:cBhvr>
                      <p:tavLst>
                        <p:tav tm="0">
                          <p:val>
                            <p:strVal val="#ppt_x"/>
                          </p:val>
                        </p:tav>
                        <p:tav tm="100000">
                          <p:val>
                            <p:strVal val="#ppt_x"/>
                          </p:val>
                        </p:tav>
                      </p:tavLst>
                    </p:anim>
                    <p:anim calcmode="lin" valueType="num">
                      <p:cBhvr>
                        <p:cTn dur="500" fill="hold"/>
                        <p:tgtEl>
                          <p:spTgt spid="24"/>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53" presetClass="entr" presetSubtype="16"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p:cTn dur="500" fill="hold"/>
                        <p:tgtEl>
                          <p:spTgt spid="26"/>
                        </p:tgtEl>
                        <p:attrNameLst>
                          <p:attrName>ppt_w</p:attrName>
                        </p:attrNameLst>
                      </p:cBhvr>
                      <p:tavLst>
                        <p:tav tm="0">
                          <p:val>
                            <p:fltVal val="0"/>
                          </p:val>
                        </p:tav>
                        <p:tav tm="100000">
                          <p:val>
                            <p:strVal val="#ppt_w"/>
                          </p:val>
                        </p:tav>
                      </p:tavLst>
                    </p:anim>
                    <p:anim calcmode="lin" valueType="num">
                      <p:cBhvr>
                        <p:cTn dur="500" fill="hold"/>
                        <p:tgtEl>
                          <p:spTgt spid="26"/>
                        </p:tgtEl>
                        <p:attrNameLst>
                          <p:attrName>ppt_h</p:attrName>
                        </p:attrNameLst>
                      </p:cBhvr>
                      <p:tavLst>
                        <p:tav tm="0">
                          <p:val>
                            <p:fltVal val="0"/>
                          </p:val>
                        </p:tav>
                        <p:tav tm="100000">
                          <p:val>
                            <p:strVal val="#ppt_h"/>
                          </p:val>
                        </p:tav>
                      </p:tavLst>
                    </p:anim>
                    <p:animEffect transition="in" filter="fade">
                      <p:cBhvr>
                        <p:cTn dur="500"/>
                        <p:tgtEl>
                          <p:spTgt spid="26"/>
                        </p:tgtEl>
                      </p:cBhvr>
                    </p:animEffect>
                  </p:childTnLst>
                </p:cTn>
              </p:par>
            </p:tnLst>
          </p:tmpl>
        </p:tmplLst>
      </p:bldP>
      <p:bldP spid="27" grpId="0" build="p">
        <p:tmplLst>
          <p:tmpl lvl="1">
            <p:tnLst>
              <p:par>
                <p:cTn presetID="53" presetClass="entr" presetSubtype="16"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p:cTn dur="500" fill="hold"/>
                        <p:tgtEl>
                          <p:spTgt spid="27"/>
                        </p:tgtEl>
                        <p:attrNameLst>
                          <p:attrName>ppt_w</p:attrName>
                        </p:attrNameLst>
                      </p:cBhvr>
                      <p:tavLst>
                        <p:tav tm="0">
                          <p:val>
                            <p:fltVal val="0"/>
                          </p:val>
                        </p:tav>
                        <p:tav tm="100000">
                          <p:val>
                            <p:strVal val="#ppt_w"/>
                          </p:val>
                        </p:tav>
                      </p:tavLst>
                    </p:anim>
                    <p:anim calcmode="lin" valueType="num">
                      <p:cBhvr>
                        <p:cTn dur="500" fill="hold"/>
                        <p:tgtEl>
                          <p:spTgt spid="27"/>
                        </p:tgtEl>
                        <p:attrNameLst>
                          <p:attrName>ppt_h</p:attrName>
                        </p:attrNameLst>
                      </p:cBhvr>
                      <p:tavLst>
                        <p:tav tm="0">
                          <p:val>
                            <p:fltVal val="0"/>
                          </p:val>
                        </p:tav>
                        <p:tav tm="100000">
                          <p:val>
                            <p:strVal val="#ppt_h"/>
                          </p:val>
                        </p:tav>
                      </p:tavLst>
                    </p:anim>
                    <p:animEffect transition="in" filter="fade">
                      <p:cBhvr>
                        <p:cTn dur="500"/>
                        <p:tgtEl>
                          <p:spTgt spid="27"/>
                        </p:tgtEl>
                      </p:cBhvr>
                    </p:animEffect>
                  </p:childTnLst>
                </p:cTn>
              </p:par>
            </p:tnLst>
          </p:tmpl>
        </p:tmplLst>
      </p:bldP>
      <p:bldP spid="28" grpId="0" build="p">
        <p:tmplLst>
          <p:tmpl lvl="1">
            <p:tnLst>
              <p:par>
                <p:cTn presetID="53" presetClass="entr" presetSubtype="16"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p:cTn dur="500" fill="hold"/>
                        <p:tgtEl>
                          <p:spTgt spid="28"/>
                        </p:tgtEl>
                        <p:attrNameLst>
                          <p:attrName>ppt_w</p:attrName>
                        </p:attrNameLst>
                      </p:cBhvr>
                      <p:tavLst>
                        <p:tav tm="0">
                          <p:val>
                            <p:fltVal val="0"/>
                          </p:val>
                        </p:tav>
                        <p:tav tm="100000">
                          <p:val>
                            <p:strVal val="#ppt_w"/>
                          </p:val>
                        </p:tav>
                      </p:tavLst>
                    </p:anim>
                    <p:anim calcmode="lin" valueType="num">
                      <p:cBhvr>
                        <p:cTn dur="500" fill="hold"/>
                        <p:tgtEl>
                          <p:spTgt spid="28"/>
                        </p:tgtEl>
                        <p:attrNameLst>
                          <p:attrName>ppt_h</p:attrName>
                        </p:attrNameLst>
                      </p:cBhvr>
                      <p:tavLst>
                        <p:tav tm="0">
                          <p:val>
                            <p:fltVal val="0"/>
                          </p:val>
                        </p:tav>
                        <p:tav tm="100000">
                          <p:val>
                            <p:strVal val="#ppt_h"/>
                          </p:val>
                        </p:tav>
                      </p:tavLst>
                    </p:anim>
                    <p:animEffect transition="in" filter="fade">
                      <p:cBhvr>
                        <p:cTn dur="500"/>
                        <p:tgtEl>
                          <p:spTgt spid="28"/>
                        </p:tgtEl>
                      </p:cBhvr>
                    </p:animEffect>
                  </p:childTnLst>
                </p:cTn>
              </p:par>
            </p:tnLst>
          </p:tmpl>
        </p:tmplLst>
      </p:bldP>
      <p:bldP spid="29" grpId="0" build="p">
        <p:tmplLst>
          <p:tmpl lvl="1">
            <p:tnLst>
              <p:par>
                <p:cTn presetID="53" presetClass="entr" presetSubtype="16"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500" fill="hold"/>
                        <p:tgtEl>
                          <p:spTgt spid="29"/>
                        </p:tgtEl>
                        <p:attrNameLst>
                          <p:attrName>ppt_w</p:attrName>
                        </p:attrNameLst>
                      </p:cBhvr>
                      <p:tavLst>
                        <p:tav tm="0">
                          <p:val>
                            <p:fltVal val="0"/>
                          </p:val>
                        </p:tav>
                        <p:tav tm="100000">
                          <p:val>
                            <p:strVal val="#ppt_w"/>
                          </p:val>
                        </p:tav>
                      </p:tavLst>
                    </p:anim>
                    <p:anim calcmode="lin" valueType="num">
                      <p:cBhvr>
                        <p:cTn dur="500" fill="hold"/>
                        <p:tgtEl>
                          <p:spTgt spid="29"/>
                        </p:tgtEl>
                        <p:attrNameLst>
                          <p:attrName>ppt_h</p:attrName>
                        </p:attrNameLst>
                      </p:cBhvr>
                      <p:tavLst>
                        <p:tav tm="0">
                          <p:val>
                            <p:fltVal val="0"/>
                          </p:val>
                        </p:tav>
                        <p:tav tm="100000">
                          <p:val>
                            <p:strVal val="#ppt_h"/>
                          </p:val>
                        </p:tav>
                      </p:tavLst>
                    </p:anim>
                    <p:animEffect transition="in" filter="fade">
                      <p:cBhvr>
                        <p:cTn dur="500"/>
                        <p:tgtEl>
                          <p:spTgt spid="29"/>
                        </p:tgtEl>
                      </p:cBhvr>
                    </p:animEffect>
                  </p:childTnLst>
                </p:cTn>
              </p:par>
            </p:tnLst>
          </p:tmpl>
        </p:tmplLst>
      </p:bldP>
      <p:bldP spid="30" grpId="0" build="p">
        <p:tmplLst>
          <p:tmpl lvl="1">
            <p:tnLst>
              <p:par>
                <p:cTn presetID="53" presetClass="entr" presetSubtype="16"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3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2673352"/>
            <a:ext cx="4605193" cy="1559213"/>
          </a:xfrm>
        </p:spPr>
        <p:txBody>
          <a:bodyPr/>
          <a:lstStyle>
            <a:lvl1pPr>
              <a:defRPr b="1">
                <a:solidFill>
                  <a:schemeClr val="tx1">
                    <a:lumMod val="75000"/>
                    <a:lumOff val="25000"/>
                  </a:schemeClr>
                </a:solidFill>
              </a:defRPr>
            </a:lvl1pPr>
          </a:lstStyle>
          <a:p>
            <a:r>
              <a:rPr lang="en-US" dirty="0"/>
              <a:t>CLICK TO EDIT MASTER TITLE STYLE</a:t>
            </a:r>
            <a:endParaRPr lang="en-AU" dirty="0"/>
          </a:p>
        </p:txBody>
      </p:sp>
      <p:sp>
        <p:nvSpPr>
          <p:cNvPr id="3" name="Date Placeholder 2"/>
          <p:cNvSpPr>
            <a:spLocks noGrp="1"/>
          </p:cNvSpPr>
          <p:nvPr>
            <p:ph type="dt" sz="half" idx="10"/>
          </p:nvPr>
        </p:nvSpPr>
        <p:spPr/>
        <p:txBody>
          <a:bodyPr/>
          <a:lstStyle/>
          <a:p>
            <a:fld id="{248DDB4D-EA8B-4293-93D8-4DEEACBF85E3}" type="datetime1">
              <a:rPr lang="en-AU" smtClean="0"/>
              <a:t>13/06/2019</a:t>
            </a:fld>
            <a:endParaRPr lang="en-AU"/>
          </a:p>
        </p:txBody>
      </p:sp>
      <p:sp>
        <p:nvSpPr>
          <p:cNvPr id="4" name="Footer Placeholder 3"/>
          <p:cNvSpPr>
            <a:spLocks noGrp="1"/>
          </p:cNvSpPr>
          <p:nvPr>
            <p:ph type="ftr" sz="quarter" idx="11"/>
          </p:nvPr>
        </p:nvSpPr>
        <p:spPr/>
        <p:txBody>
          <a:bodyPr/>
          <a:lstStyle/>
          <a:p>
            <a:r>
              <a:rPr lang="en-AU"/>
              <a:t>www.net-pro.tn</a:t>
            </a:r>
          </a:p>
        </p:txBody>
      </p:sp>
      <p:sp>
        <p:nvSpPr>
          <p:cNvPr id="5" name="Slide Number Placeholder 4"/>
          <p:cNvSpPr>
            <a:spLocks noGrp="1"/>
          </p:cNvSpPr>
          <p:nvPr>
            <p:ph type="sldNum" sz="quarter" idx="12"/>
          </p:nvPr>
        </p:nvSpPr>
        <p:spPr/>
        <p:txBody>
          <a:bodyPr/>
          <a:lstStyle/>
          <a:p>
            <a:fld id="{B2368EEF-F8D6-448A-9AF0-691E77075A3E}" type="slidenum">
              <a:rPr lang="en-AU" smtClean="0"/>
              <a:t>‹N°›</a:t>
            </a:fld>
            <a:endParaRPr lang="en-AU"/>
          </a:p>
        </p:txBody>
      </p:sp>
      <p:sp>
        <p:nvSpPr>
          <p:cNvPr id="7" name="Text Placeholder 6"/>
          <p:cNvSpPr>
            <a:spLocks noGrp="1"/>
          </p:cNvSpPr>
          <p:nvPr>
            <p:ph type="body" sz="quarter" idx="13"/>
          </p:nvPr>
        </p:nvSpPr>
        <p:spPr>
          <a:xfrm>
            <a:off x="479424" y="2394613"/>
            <a:ext cx="2164273" cy="458854"/>
          </a:xfrm>
        </p:spPr>
        <p:txBody>
          <a:bodyPr/>
          <a:lstStyle>
            <a:lvl1pPr>
              <a:defRPr>
                <a:solidFill>
                  <a:schemeClr val="tx1">
                    <a:lumMod val="65000"/>
                    <a:lumOff val="35000"/>
                  </a:schemeClr>
                </a:solidFill>
                <a:latin typeface="+mj-lt"/>
              </a:defRPr>
            </a:lvl1pPr>
          </a:lstStyle>
          <a:p>
            <a:pPr lvl="0"/>
            <a:r>
              <a:rPr lang="fr-FR"/>
              <a:t>Cliquez pour modifier les styles du texte du masque</a:t>
            </a:r>
          </a:p>
        </p:txBody>
      </p:sp>
      <p:sp>
        <p:nvSpPr>
          <p:cNvPr id="8" name="Text Placeholder 2"/>
          <p:cNvSpPr>
            <a:spLocks noGrp="1"/>
          </p:cNvSpPr>
          <p:nvPr>
            <p:ph type="body" idx="1"/>
          </p:nvPr>
        </p:nvSpPr>
        <p:spPr>
          <a:xfrm>
            <a:off x="479424" y="4418436"/>
            <a:ext cx="4605193" cy="272983"/>
          </a:xfrm>
        </p:spPr>
        <p:txBody>
          <a:bodyPr>
            <a:normAutofit/>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Tree>
    <p:extLst>
      <p:ext uri="{BB962C8B-B14F-4D97-AF65-F5344CB8AC3E}">
        <p14:creationId xmlns:p14="http://schemas.microsoft.com/office/powerpoint/2010/main" val="1572140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anim calcmode="lin" valueType="num">
                                      <p:cBhvr>
                                        <p:cTn id="16"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p:tmplLst>
          <p:tmpl lvl="1">
            <p:tnLst>
              <p:par>
                <p:cTn presetID="42"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692150"/>
            <a:ext cx="11233150" cy="405130"/>
          </a:xfrm>
        </p:spPr>
        <p:txBody>
          <a:bodyPr/>
          <a:lstStyle>
            <a:lvl1pPr>
              <a:defRPr b="1">
                <a:solidFill>
                  <a:schemeClr val="tx1">
                    <a:lumMod val="75000"/>
                    <a:lumOff val="25000"/>
                  </a:schemeClr>
                </a:solidFill>
              </a:defRPr>
            </a:lvl1pPr>
          </a:lstStyle>
          <a:p>
            <a:r>
              <a:rPr lang="en-US" dirty="0"/>
              <a:t>CLICK TO EDIT MASTER TITLE STYLE</a:t>
            </a:r>
            <a:endParaRPr lang="en-AU" dirty="0"/>
          </a:p>
        </p:txBody>
      </p:sp>
      <p:sp>
        <p:nvSpPr>
          <p:cNvPr id="3" name="Date Placeholder 2"/>
          <p:cNvSpPr>
            <a:spLocks noGrp="1"/>
          </p:cNvSpPr>
          <p:nvPr>
            <p:ph type="dt" sz="half" idx="10"/>
          </p:nvPr>
        </p:nvSpPr>
        <p:spPr/>
        <p:txBody>
          <a:bodyPr/>
          <a:lstStyle/>
          <a:p>
            <a:fld id="{D81F9E97-4D19-441C-885A-C24E6306C88D}" type="datetime1">
              <a:rPr lang="en-AU" smtClean="0"/>
              <a:t>13/06/2019</a:t>
            </a:fld>
            <a:endParaRPr lang="en-AU"/>
          </a:p>
        </p:txBody>
      </p:sp>
      <p:sp>
        <p:nvSpPr>
          <p:cNvPr id="4" name="Footer Placeholder 3"/>
          <p:cNvSpPr>
            <a:spLocks noGrp="1"/>
          </p:cNvSpPr>
          <p:nvPr>
            <p:ph type="ftr" sz="quarter" idx="11"/>
          </p:nvPr>
        </p:nvSpPr>
        <p:spPr/>
        <p:txBody>
          <a:bodyPr/>
          <a:lstStyle/>
          <a:p>
            <a:r>
              <a:rPr lang="en-AU"/>
              <a:t>www.net-pro.tn</a:t>
            </a:r>
          </a:p>
        </p:txBody>
      </p:sp>
      <p:sp>
        <p:nvSpPr>
          <p:cNvPr id="5" name="Slide Number Placeholder 4"/>
          <p:cNvSpPr>
            <a:spLocks noGrp="1"/>
          </p:cNvSpPr>
          <p:nvPr>
            <p:ph type="sldNum" sz="quarter" idx="12"/>
          </p:nvPr>
        </p:nvSpPr>
        <p:spPr/>
        <p:txBody>
          <a:bodyPr/>
          <a:lstStyle/>
          <a:p>
            <a:fld id="{B2368EEF-F8D6-448A-9AF0-691E77075A3E}" type="slidenum">
              <a:rPr lang="en-AU" smtClean="0"/>
              <a:t>‹N°›</a:t>
            </a:fld>
            <a:endParaRPr lang="en-AU"/>
          </a:p>
        </p:txBody>
      </p:sp>
      <p:sp>
        <p:nvSpPr>
          <p:cNvPr id="8" name="Text Placeholder 2"/>
          <p:cNvSpPr>
            <a:spLocks noGrp="1"/>
          </p:cNvSpPr>
          <p:nvPr>
            <p:ph type="body" idx="1"/>
          </p:nvPr>
        </p:nvSpPr>
        <p:spPr>
          <a:xfrm>
            <a:off x="479425" y="1154764"/>
            <a:ext cx="11233150" cy="272983"/>
          </a:xfrm>
        </p:spPr>
        <p:txBody>
          <a:bodyPr>
            <a:normAutofit/>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7" name="Rectangle 6"/>
          <p:cNvSpPr/>
          <p:nvPr/>
        </p:nvSpPr>
        <p:spPr>
          <a:xfrm>
            <a:off x="1714500" y="1695450"/>
            <a:ext cx="104775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Isosceles Triangle 8"/>
          <p:cNvSpPr/>
          <p:nvPr/>
        </p:nvSpPr>
        <p:spPr>
          <a:xfrm rot="10800000">
            <a:off x="1890032" y="1731450"/>
            <a:ext cx="516618" cy="25281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Picture Placeholder 7"/>
          <p:cNvSpPr>
            <a:spLocks noGrp="1"/>
          </p:cNvSpPr>
          <p:nvPr>
            <p:ph type="pic" sz="quarter" idx="14" hasCustomPrompt="1"/>
          </p:nvPr>
        </p:nvSpPr>
        <p:spPr>
          <a:xfrm>
            <a:off x="0" y="2365620"/>
            <a:ext cx="5389418" cy="4492380"/>
          </a:xfrm>
          <a:solidFill>
            <a:schemeClr val="bg1">
              <a:lumMod val="85000"/>
            </a:schemeClr>
          </a:solidFill>
        </p:spPr>
        <p:txBody>
          <a:bodyPr>
            <a:normAutofit/>
          </a:bodyPr>
          <a:lstStyle>
            <a:lvl1pPr>
              <a:defRPr sz="1000" baseline="0"/>
            </a:lvl1pPr>
          </a:lstStyle>
          <a:p>
            <a:r>
              <a:rPr lang="id-ID" dirty="0"/>
              <a:t>Pic here</a:t>
            </a:r>
            <a:endParaRPr lang="en-AU" dirty="0"/>
          </a:p>
        </p:txBody>
      </p:sp>
      <p:sp>
        <p:nvSpPr>
          <p:cNvPr id="13" name="Picture Placeholder 12"/>
          <p:cNvSpPr>
            <a:spLocks noGrp="1"/>
          </p:cNvSpPr>
          <p:nvPr>
            <p:ph type="pic" sz="quarter" idx="15" hasCustomPrompt="1"/>
          </p:nvPr>
        </p:nvSpPr>
        <p:spPr>
          <a:xfrm>
            <a:off x="4905829" y="2931885"/>
            <a:ext cx="878115" cy="878115"/>
          </a:xfrm>
          <a:custGeom>
            <a:avLst/>
            <a:gdLst>
              <a:gd name="connsiteX0" fmla="*/ 595086 w 1190172"/>
              <a:gd name="connsiteY0" fmla="*/ 0 h 1190172"/>
              <a:gd name="connsiteX1" fmla="*/ 1190172 w 1190172"/>
              <a:gd name="connsiteY1" fmla="*/ 595086 h 1190172"/>
              <a:gd name="connsiteX2" fmla="*/ 595086 w 1190172"/>
              <a:gd name="connsiteY2" fmla="*/ 1190172 h 1190172"/>
              <a:gd name="connsiteX3" fmla="*/ 0 w 1190172"/>
              <a:gd name="connsiteY3" fmla="*/ 595086 h 1190172"/>
              <a:gd name="connsiteX4" fmla="*/ 595086 w 1190172"/>
              <a:gd name="connsiteY4" fmla="*/ 0 h 119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0172" h="1190172">
                <a:moveTo>
                  <a:pt x="595086" y="0"/>
                </a:moveTo>
                <a:cubicBezTo>
                  <a:pt x="923743" y="0"/>
                  <a:pt x="1190172" y="266429"/>
                  <a:pt x="1190172" y="595086"/>
                </a:cubicBezTo>
                <a:cubicBezTo>
                  <a:pt x="1190172" y="923743"/>
                  <a:pt x="923743" y="1190172"/>
                  <a:pt x="595086" y="1190172"/>
                </a:cubicBezTo>
                <a:cubicBezTo>
                  <a:pt x="266429" y="1190172"/>
                  <a:pt x="0" y="923743"/>
                  <a:pt x="0" y="595086"/>
                </a:cubicBezTo>
                <a:cubicBezTo>
                  <a:pt x="0" y="266429"/>
                  <a:pt x="266429" y="0"/>
                  <a:pt x="595086" y="0"/>
                </a:cubicBezTo>
                <a:close/>
              </a:path>
            </a:pathLst>
          </a:custGeom>
          <a:solidFill>
            <a:schemeClr val="accent4"/>
          </a:solidFill>
          <a:ln w="76200">
            <a:solidFill>
              <a:schemeClr val="bg1"/>
            </a:solidFill>
          </a:ln>
          <a:effectLst>
            <a:outerShdw blurRad="50800" dist="38100" dir="8100000" algn="tr" rotWithShape="0">
              <a:prstClr val="black">
                <a:alpha val="40000"/>
              </a:prstClr>
            </a:outerShdw>
          </a:effectLst>
        </p:spPr>
        <p:txBody>
          <a:bodyPr wrap="square">
            <a:noAutofit/>
          </a:bodyPr>
          <a:lstStyle>
            <a:lvl1pPr>
              <a:defRPr sz="1000"/>
            </a:lvl1pPr>
          </a:lstStyle>
          <a:p>
            <a:r>
              <a:rPr lang="id-ID" dirty="0"/>
              <a:t>Nopic</a:t>
            </a:r>
            <a:endParaRPr lang="en-AU" dirty="0"/>
          </a:p>
        </p:txBody>
      </p:sp>
      <p:sp>
        <p:nvSpPr>
          <p:cNvPr id="15" name="Text Placeholder 21"/>
          <p:cNvSpPr>
            <a:spLocks noGrp="1"/>
          </p:cNvSpPr>
          <p:nvPr>
            <p:ph type="body" sz="quarter" idx="20"/>
          </p:nvPr>
        </p:nvSpPr>
        <p:spPr>
          <a:xfrm>
            <a:off x="6096000" y="2934950"/>
            <a:ext cx="5616575" cy="360363"/>
          </a:xfrm>
        </p:spPr>
        <p:txBody>
          <a:bodyPr/>
          <a:lstStyle>
            <a:lvl1pPr>
              <a:defRPr baseline="0">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16" name="Text Placeholder 21"/>
          <p:cNvSpPr>
            <a:spLocks noGrp="1"/>
          </p:cNvSpPr>
          <p:nvPr>
            <p:ph type="body" sz="quarter" idx="21"/>
          </p:nvPr>
        </p:nvSpPr>
        <p:spPr>
          <a:xfrm>
            <a:off x="6096000" y="3344061"/>
            <a:ext cx="5616575" cy="1391908"/>
          </a:xfrm>
        </p:spPr>
        <p:txBody>
          <a:bodyPr>
            <a:normAutofit/>
          </a:bodyPr>
          <a:lstStyle>
            <a:lvl1pP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grpSp>
        <p:nvGrpSpPr>
          <p:cNvPr id="21" name="Group 20"/>
          <p:cNvGrpSpPr/>
          <p:nvPr/>
        </p:nvGrpSpPr>
        <p:grpSpPr>
          <a:xfrm>
            <a:off x="0" y="2256968"/>
            <a:ext cx="5389418" cy="108652"/>
            <a:chOff x="0" y="2256968"/>
            <a:chExt cx="5721120" cy="108652"/>
          </a:xfrm>
        </p:grpSpPr>
        <p:sp>
          <p:nvSpPr>
            <p:cNvPr id="17" name="Rectangle 16"/>
            <p:cNvSpPr/>
            <p:nvPr/>
          </p:nvSpPr>
          <p:spPr>
            <a:xfrm>
              <a:off x="0" y="2257620"/>
              <a:ext cx="14478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p:cNvSpPr/>
            <p:nvPr/>
          </p:nvSpPr>
          <p:spPr>
            <a:xfrm>
              <a:off x="1424440" y="2257620"/>
              <a:ext cx="1447800" cy="1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p:cNvSpPr/>
            <p:nvPr/>
          </p:nvSpPr>
          <p:spPr>
            <a:xfrm>
              <a:off x="2872240" y="2256968"/>
              <a:ext cx="1447800"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p:nvSpPr>
          <p:spPr>
            <a:xfrm>
              <a:off x="4273320" y="2256968"/>
              <a:ext cx="14478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2570328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anim calcmode="lin" valueType="num">
                                      <p:cBhvr>
                                        <p:cTn id="12"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22" presetClass="entr" presetSubtype="2"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par>
                          <p:cTn id="26" fill="hold">
                            <p:stCondLst>
                              <p:cond delay="2500"/>
                            </p:stCondLst>
                            <p:childTnLst>
                              <p:par>
                                <p:cTn id="27" presetID="53" presetClass="entr" presetSubtype="16"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Effect transition="in" filter="fade">
                                      <p:cBhvr>
                                        <p:cTn id="31" dur="500"/>
                                        <p:tgtEl>
                                          <p:spTgt spid="10"/>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par>
                          <p:cTn id="36" fill="hold">
                            <p:stCondLst>
                              <p:cond delay="3500"/>
                            </p:stCondLst>
                            <p:childTnLst>
                              <p:par>
                                <p:cTn id="37" presetID="53" presetClass="entr" presetSubtype="16" fill="hold" grpId="0" nodeType="afterEffect" nodePh="1">
                                  <p:stCondLst>
                                    <p:cond delay="0"/>
                                  </p:stCondLst>
                                  <p:endCondLst>
                                    <p:cond evt="begin" delay="0">
                                      <p:tn val="37"/>
                                    </p:cond>
                                  </p:endCondLst>
                                  <p:childTnLst>
                                    <p:set>
                                      <p:cBhvr>
                                        <p:cTn id="38" dur="1" fill="hold">
                                          <p:stCondLst>
                                            <p:cond delay="0"/>
                                          </p:stCondLst>
                                        </p:cTn>
                                        <p:tgtEl>
                                          <p:spTgt spid="15">
                                            <p:txEl>
                                              <p:pRg st="0" end="0"/>
                                            </p:txEl>
                                          </p:spTgt>
                                        </p:tgtEl>
                                        <p:attrNameLst>
                                          <p:attrName>style.visibility</p:attrName>
                                        </p:attrNameLst>
                                      </p:cBhvr>
                                      <p:to>
                                        <p:strVal val="visible"/>
                                      </p:to>
                                    </p:set>
                                    <p:anim calcmode="lin" valueType="num">
                                      <p:cBhvr>
                                        <p:cTn id="39"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0"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1" dur="500"/>
                                        <p:tgtEl>
                                          <p:spTgt spid="15">
                                            <p:txEl>
                                              <p:pRg st="0" end="0"/>
                                            </p:txEl>
                                          </p:spTgt>
                                        </p:tgtEl>
                                      </p:cBhvr>
                                    </p:animEffect>
                                  </p:childTnLst>
                                </p:cTn>
                              </p:par>
                            </p:childTnLst>
                          </p:cTn>
                        </p:par>
                        <p:par>
                          <p:cTn id="42" fill="hold">
                            <p:stCondLst>
                              <p:cond delay="4000"/>
                            </p:stCondLst>
                            <p:childTnLst>
                              <p:par>
                                <p:cTn id="43" presetID="42" presetClass="entr" presetSubtype="0" fill="hold" grpId="0" nodeType="afterEffect" nodePh="1">
                                  <p:stCondLst>
                                    <p:cond delay="0"/>
                                  </p:stCondLst>
                                  <p:endCondLst>
                                    <p:cond evt="begin" delay="0">
                                      <p:tn val="43"/>
                                    </p:cond>
                                  </p:endCondLst>
                                  <p:childTnLst>
                                    <p:set>
                                      <p:cBhvr>
                                        <p:cTn id="44" dur="1" fill="hold">
                                          <p:stCondLst>
                                            <p:cond delay="0"/>
                                          </p:stCondLst>
                                        </p:cTn>
                                        <p:tgtEl>
                                          <p:spTgt spid="16">
                                            <p:txEl>
                                              <p:pRg st="0" end="0"/>
                                            </p:txEl>
                                          </p:spTgt>
                                        </p:tgtEl>
                                        <p:attrNameLst>
                                          <p:attrName>style.visibility</p:attrName>
                                        </p:attrNameLst>
                                      </p:cBhvr>
                                      <p:to>
                                        <p:strVal val="visible"/>
                                      </p:to>
                                    </p:set>
                                    <p:animEffect transition="in" filter="fade">
                                      <p:cBhvr>
                                        <p:cTn id="45" dur="500"/>
                                        <p:tgtEl>
                                          <p:spTgt spid="16">
                                            <p:txEl>
                                              <p:pRg st="0" end="0"/>
                                            </p:txEl>
                                          </p:spTgt>
                                        </p:tgtEl>
                                      </p:cBhvr>
                                    </p:animEffect>
                                    <p:anim calcmode="lin" valueType="num">
                                      <p:cBhvr>
                                        <p:cTn id="46"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47" dur="5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42"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P spid="7" grpId="0" animBg="1"/>
      <p:bldP spid="9" grpId="0" animBg="1"/>
      <p:bldP spid="10" grpId="0" animBg="1"/>
      <p:bldP spid="13" grpId="0" animBg="1"/>
      <p:bldP spid="15"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childTnLst>
                </p:cTn>
              </p:par>
            </p:tnLst>
          </p:tmpl>
        </p:tmplLst>
      </p:bldP>
      <p:bldP spid="16"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anim calcmode="lin" valueType="num">
                      <p:cBhvr>
                        <p:cTn dur="500" fill="hold"/>
                        <p:tgtEl>
                          <p:spTgt spid="16"/>
                        </p:tgtEl>
                        <p:attrNameLst>
                          <p:attrName>ppt_x</p:attrName>
                        </p:attrNameLst>
                      </p:cBhvr>
                      <p:tavLst>
                        <p:tav tm="0">
                          <p:val>
                            <p:strVal val="#ppt_x"/>
                          </p:val>
                        </p:tav>
                        <p:tav tm="100000">
                          <p:val>
                            <p:strVal val="#ppt_x"/>
                          </p:val>
                        </p:tav>
                      </p:tavLst>
                    </p:anim>
                    <p:anim calcmode="lin" valueType="num">
                      <p:cBhvr>
                        <p:cTn dur="500" fill="hold"/>
                        <p:tgtEl>
                          <p:spTgt spid="1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20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290FF65-B14A-4311-9F13-563377CDB27D}" type="datetime1">
              <a:rPr lang="en-AU" smtClean="0"/>
              <a:t>13/06/2019</a:t>
            </a:fld>
            <a:endParaRPr lang="en-AU"/>
          </a:p>
        </p:txBody>
      </p:sp>
      <p:sp>
        <p:nvSpPr>
          <p:cNvPr id="4" name="Footer Placeholder 3"/>
          <p:cNvSpPr>
            <a:spLocks noGrp="1"/>
          </p:cNvSpPr>
          <p:nvPr>
            <p:ph type="ftr" sz="quarter" idx="11"/>
          </p:nvPr>
        </p:nvSpPr>
        <p:spPr/>
        <p:txBody>
          <a:bodyPr/>
          <a:lstStyle/>
          <a:p>
            <a:r>
              <a:rPr lang="en-AU"/>
              <a:t>www.net-pro.tn</a:t>
            </a:r>
          </a:p>
        </p:txBody>
      </p:sp>
      <p:sp>
        <p:nvSpPr>
          <p:cNvPr id="5" name="Slide Number Placeholder 4"/>
          <p:cNvSpPr>
            <a:spLocks noGrp="1"/>
          </p:cNvSpPr>
          <p:nvPr>
            <p:ph type="sldNum" sz="quarter" idx="12"/>
          </p:nvPr>
        </p:nvSpPr>
        <p:spPr/>
        <p:txBody>
          <a:bodyPr/>
          <a:lstStyle/>
          <a:p>
            <a:fld id="{B2368EEF-F8D6-448A-9AF0-691E77075A3E}" type="slidenum">
              <a:rPr lang="en-AU" smtClean="0"/>
              <a:t>‹N°›</a:t>
            </a:fld>
            <a:endParaRPr lang="en-AU"/>
          </a:p>
        </p:txBody>
      </p:sp>
      <p:grpSp>
        <p:nvGrpSpPr>
          <p:cNvPr id="6" name="Group 5"/>
          <p:cNvGrpSpPr/>
          <p:nvPr/>
        </p:nvGrpSpPr>
        <p:grpSpPr>
          <a:xfrm>
            <a:off x="970512" y="1154764"/>
            <a:ext cx="6136175" cy="4030394"/>
            <a:chOff x="1017405" y="2693983"/>
            <a:chExt cx="6794663" cy="4462905"/>
          </a:xfrm>
        </p:grpSpPr>
        <p:grpSp>
          <p:nvGrpSpPr>
            <p:cNvPr id="7" name="Group 6"/>
            <p:cNvGrpSpPr/>
            <p:nvPr/>
          </p:nvGrpSpPr>
          <p:grpSpPr>
            <a:xfrm>
              <a:off x="1017405" y="2693983"/>
              <a:ext cx="6794663" cy="4462905"/>
              <a:chOff x="1017405" y="2693983"/>
              <a:chExt cx="6794663" cy="4462905"/>
            </a:xfrm>
          </p:grpSpPr>
          <p:sp>
            <p:nvSpPr>
              <p:cNvPr id="9" name="AutoShape 1"/>
              <p:cNvSpPr>
                <a:spLocks/>
              </p:cNvSpPr>
              <p:nvPr/>
            </p:nvSpPr>
            <p:spPr bwMode="auto">
              <a:xfrm>
                <a:off x="1017405" y="2693983"/>
                <a:ext cx="6794663" cy="4462905"/>
              </a:xfrm>
              <a:prstGeom prst="roundRect">
                <a:avLst>
                  <a:gd name="adj" fmla="val 1292"/>
                </a:avLst>
              </a:prstGeom>
              <a:solidFill>
                <a:srgbClr val="343434"/>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endParaRPr lang="id-ID"/>
              </a:p>
            </p:txBody>
          </p:sp>
          <p:sp>
            <p:nvSpPr>
              <p:cNvPr id="10" name="Rectangle 2"/>
              <p:cNvSpPr>
                <a:spLocks/>
              </p:cNvSpPr>
              <p:nvPr/>
            </p:nvSpPr>
            <p:spPr bwMode="auto">
              <a:xfrm>
                <a:off x="1017405" y="3024940"/>
                <a:ext cx="6794663" cy="315914"/>
              </a:xfrm>
              <a:prstGeom prst="rect">
                <a:avLst/>
              </a:prstGeom>
              <a:solidFill>
                <a:srgbClr val="CDCDCD"/>
              </a:solidFill>
              <a:ln w="25400" cap="flat">
                <a:solidFill>
                  <a:srgbClr val="CDCDCD"/>
                </a:solidFill>
                <a:prstDash val="solid"/>
                <a:miter lim="800000"/>
                <a:headEnd type="none" w="med" len="med"/>
                <a:tailEnd type="none" w="med" len="med"/>
              </a:ln>
            </p:spPr>
            <p:txBody>
              <a:bodyPr lIns="0" tIns="0" rIns="0" bIns="0"/>
              <a:lstStyle/>
              <a:p>
                <a:endParaRPr lang="id-ID"/>
              </a:p>
            </p:txBody>
          </p:sp>
          <p:sp>
            <p:nvSpPr>
              <p:cNvPr id="11" name="AutoShape 3"/>
              <p:cNvSpPr>
                <a:spLocks/>
              </p:cNvSpPr>
              <p:nvPr/>
            </p:nvSpPr>
            <p:spPr bwMode="auto">
              <a:xfrm>
                <a:off x="2035351" y="2779231"/>
                <a:ext cx="2064459" cy="561624"/>
              </a:xfrm>
              <a:prstGeom prst="roundRect">
                <a:avLst>
                  <a:gd name="adj" fmla="val 11986"/>
                </a:avLst>
              </a:prstGeom>
              <a:solidFill>
                <a:srgbClr val="CDCDCD"/>
              </a:solidFill>
              <a:ln w="25400" cap="flat">
                <a:solidFill>
                  <a:srgbClr val="CDCDCD"/>
                </a:solidFill>
                <a:prstDash val="solid"/>
                <a:miter lim="800000"/>
                <a:headEnd type="none" w="med" len="med"/>
                <a:tailEnd type="none" w="med" len="med"/>
              </a:ln>
            </p:spPr>
            <p:txBody>
              <a:bodyPr lIns="0" tIns="0" rIns="0" bIns="0"/>
              <a:lstStyle/>
              <a:p>
                <a:endParaRPr lang="id-ID"/>
              </a:p>
            </p:txBody>
          </p:sp>
          <p:sp>
            <p:nvSpPr>
              <p:cNvPr id="12" name="Oval 4"/>
              <p:cNvSpPr>
                <a:spLocks/>
              </p:cNvSpPr>
              <p:nvPr/>
            </p:nvSpPr>
            <p:spPr bwMode="auto">
              <a:xfrm>
                <a:off x="1137753" y="2814331"/>
                <a:ext cx="95903" cy="95276"/>
              </a:xfrm>
              <a:prstGeom prst="ellipse">
                <a:avLst/>
              </a:prstGeom>
              <a:solidFill>
                <a:schemeClr val="accent1"/>
              </a:solidFill>
              <a:ln w="25400" cap="flat">
                <a:noFill/>
                <a:prstDash val="solid"/>
                <a:miter lim="800000"/>
                <a:headEnd type="none" w="med" len="med"/>
                <a:tailEnd type="none" w="med" len="med"/>
              </a:ln>
            </p:spPr>
            <p:txBody>
              <a:bodyPr lIns="0" tIns="0" rIns="0" bIns="0"/>
              <a:lstStyle/>
              <a:p>
                <a:endParaRPr lang="id-ID"/>
              </a:p>
            </p:txBody>
          </p:sp>
          <p:sp>
            <p:nvSpPr>
              <p:cNvPr id="13" name="Oval 5"/>
              <p:cNvSpPr>
                <a:spLocks/>
              </p:cNvSpPr>
              <p:nvPr/>
            </p:nvSpPr>
            <p:spPr bwMode="auto">
              <a:xfrm>
                <a:off x="1307620" y="2814331"/>
                <a:ext cx="95903" cy="9527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a:p>
            </p:txBody>
          </p:sp>
          <p:sp>
            <p:nvSpPr>
              <p:cNvPr id="14" name="Oval 6"/>
              <p:cNvSpPr>
                <a:spLocks/>
              </p:cNvSpPr>
              <p:nvPr/>
            </p:nvSpPr>
            <p:spPr bwMode="auto">
              <a:xfrm>
                <a:off x="1477486" y="2814331"/>
                <a:ext cx="95903" cy="95276"/>
              </a:xfrm>
              <a:prstGeom prst="ellipse">
                <a:avLst/>
              </a:prstGeom>
              <a:solidFill>
                <a:schemeClr val="accent4"/>
              </a:solidFill>
              <a:ln w="25400" cap="flat">
                <a:noFill/>
                <a:prstDash val="solid"/>
                <a:miter lim="800000"/>
                <a:headEnd type="none" w="med" len="med"/>
                <a:tailEnd type="none" w="med" len="med"/>
              </a:ln>
            </p:spPr>
            <p:txBody>
              <a:bodyPr lIns="0" tIns="0" rIns="0" bIns="0"/>
              <a:lstStyle/>
              <a:p>
                <a:endParaRPr lang="id-ID"/>
              </a:p>
            </p:txBody>
          </p:sp>
          <p:sp>
            <p:nvSpPr>
              <p:cNvPr id="15" name="Rectangle 11"/>
              <p:cNvSpPr>
                <a:spLocks/>
              </p:cNvSpPr>
              <p:nvPr/>
            </p:nvSpPr>
            <p:spPr bwMode="auto">
              <a:xfrm>
                <a:off x="2205844" y="3085114"/>
                <a:ext cx="5104773" cy="200580"/>
              </a:xfrm>
              <a:prstGeom prst="rect">
                <a:avLst/>
              </a:prstGeom>
              <a:solidFill>
                <a:srgbClr val="FFFFFF"/>
              </a:solidFill>
              <a:ln w="25400" cap="flat">
                <a:solidFill>
                  <a:srgbClr val="B3B3B3"/>
                </a:solidFill>
                <a:prstDash val="solid"/>
                <a:miter lim="800000"/>
                <a:headEnd type="none" w="med" len="med"/>
                <a:tailEnd type="none" w="med" len="med"/>
              </a:ln>
            </p:spPr>
            <p:txBody>
              <a:bodyPr lIns="0" tIns="0" rIns="0" bIns="0"/>
              <a:lstStyle/>
              <a:p>
                <a:endParaRPr lang="id-ID" dirty="0"/>
              </a:p>
            </p:txBody>
          </p:sp>
          <p:sp>
            <p:nvSpPr>
              <p:cNvPr id="16" name="Freeform 9"/>
              <p:cNvSpPr>
                <a:spLocks/>
              </p:cNvSpPr>
              <p:nvPr/>
            </p:nvSpPr>
            <p:spPr bwMode="auto">
              <a:xfrm rot="18900000">
                <a:off x="3964946" y="2855903"/>
                <a:ext cx="99496" cy="99498"/>
              </a:xfrm>
              <a:custGeom>
                <a:avLst/>
                <a:gdLst>
                  <a:gd name="T0" fmla="*/ 42 w 64"/>
                  <a:gd name="T1" fmla="*/ 0 h 64"/>
                  <a:gd name="T2" fmla="*/ 21 w 64"/>
                  <a:gd name="T3" fmla="*/ 0 h 64"/>
                  <a:gd name="T4" fmla="*/ 21 w 64"/>
                  <a:gd name="T5" fmla="*/ 21 h 64"/>
                  <a:gd name="T6" fmla="*/ 0 w 64"/>
                  <a:gd name="T7" fmla="*/ 21 h 64"/>
                  <a:gd name="T8" fmla="*/ 0 w 64"/>
                  <a:gd name="T9" fmla="*/ 42 h 64"/>
                  <a:gd name="T10" fmla="*/ 21 w 64"/>
                  <a:gd name="T11" fmla="*/ 42 h 64"/>
                  <a:gd name="T12" fmla="*/ 21 w 64"/>
                  <a:gd name="T13" fmla="*/ 64 h 64"/>
                  <a:gd name="T14" fmla="*/ 42 w 64"/>
                  <a:gd name="T15" fmla="*/ 64 h 64"/>
                  <a:gd name="T16" fmla="*/ 42 w 64"/>
                  <a:gd name="T17" fmla="*/ 42 h 64"/>
                  <a:gd name="T18" fmla="*/ 64 w 64"/>
                  <a:gd name="T19" fmla="*/ 42 h 64"/>
                  <a:gd name="T20" fmla="*/ 64 w 64"/>
                  <a:gd name="T21" fmla="*/ 21 h 64"/>
                  <a:gd name="T22" fmla="*/ 42 w 64"/>
                  <a:gd name="T23" fmla="*/ 21 h 64"/>
                  <a:gd name="T24" fmla="*/ 42 w 64"/>
                  <a:gd name="T2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42" y="0"/>
                    </a:moveTo>
                    <a:lnTo>
                      <a:pt x="21" y="0"/>
                    </a:lnTo>
                    <a:lnTo>
                      <a:pt x="21" y="21"/>
                    </a:lnTo>
                    <a:lnTo>
                      <a:pt x="0" y="21"/>
                    </a:lnTo>
                    <a:lnTo>
                      <a:pt x="0" y="42"/>
                    </a:lnTo>
                    <a:lnTo>
                      <a:pt x="21" y="42"/>
                    </a:lnTo>
                    <a:lnTo>
                      <a:pt x="21" y="64"/>
                    </a:lnTo>
                    <a:lnTo>
                      <a:pt x="42" y="64"/>
                    </a:lnTo>
                    <a:lnTo>
                      <a:pt x="42" y="42"/>
                    </a:lnTo>
                    <a:lnTo>
                      <a:pt x="64" y="42"/>
                    </a:lnTo>
                    <a:lnTo>
                      <a:pt x="64" y="21"/>
                    </a:lnTo>
                    <a:lnTo>
                      <a:pt x="42" y="21"/>
                    </a:lnTo>
                    <a:lnTo>
                      <a:pt x="42" y="0"/>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17" name="Group 16"/>
              <p:cNvGrpSpPr/>
              <p:nvPr/>
            </p:nvGrpSpPr>
            <p:grpSpPr>
              <a:xfrm>
                <a:off x="7494380" y="2779230"/>
                <a:ext cx="155357" cy="155272"/>
                <a:chOff x="4763" y="0"/>
                <a:chExt cx="2900362" cy="2898775"/>
              </a:xfrm>
              <a:solidFill>
                <a:schemeClr val="bg1">
                  <a:lumMod val="50000"/>
                </a:schemeClr>
              </a:solidFill>
            </p:grpSpPr>
            <p:sp>
              <p:nvSpPr>
                <p:cNvPr id="20" name="Freeform 13"/>
                <p:cNvSpPr>
                  <a:spLocks/>
                </p:cNvSpPr>
                <p:nvPr/>
              </p:nvSpPr>
              <p:spPr bwMode="auto">
                <a:xfrm>
                  <a:off x="4763" y="0"/>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 name="Freeform 14"/>
                <p:cNvSpPr>
                  <a:spLocks/>
                </p:cNvSpPr>
                <p:nvPr/>
              </p:nvSpPr>
              <p:spPr bwMode="auto">
                <a:xfrm>
                  <a:off x="4763" y="108743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 name="Freeform 15"/>
                <p:cNvSpPr>
                  <a:spLocks/>
                </p:cNvSpPr>
                <p:nvPr/>
              </p:nvSpPr>
              <p:spPr bwMode="auto">
                <a:xfrm>
                  <a:off x="4763" y="2171700"/>
                  <a:ext cx="727075" cy="72707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 name="Freeform 16"/>
                <p:cNvSpPr>
                  <a:spLocks/>
                </p:cNvSpPr>
                <p:nvPr/>
              </p:nvSpPr>
              <p:spPr bwMode="auto">
                <a:xfrm>
                  <a:off x="1093788" y="0"/>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 name="Freeform 17"/>
                <p:cNvSpPr>
                  <a:spLocks/>
                </p:cNvSpPr>
                <p:nvPr/>
              </p:nvSpPr>
              <p:spPr bwMode="auto">
                <a:xfrm>
                  <a:off x="1093788" y="1087438"/>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Freeform 18"/>
                <p:cNvSpPr>
                  <a:spLocks/>
                </p:cNvSpPr>
                <p:nvPr/>
              </p:nvSpPr>
              <p:spPr bwMode="auto">
                <a:xfrm>
                  <a:off x="1093788" y="2171700"/>
                  <a:ext cx="722312"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 name="Freeform 19"/>
                <p:cNvSpPr>
                  <a:spLocks/>
                </p:cNvSpPr>
                <p:nvPr/>
              </p:nvSpPr>
              <p:spPr bwMode="auto">
                <a:xfrm>
                  <a:off x="2181225" y="0"/>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 name="Freeform 20"/>
                <p:cNvSpPr>
                  <a:spLocks/>
                </p:cNvSpPr>
                <p:nvPr/>
              </p:nvSpPr>
              <p:spPr bwMode="auto">
                <a:xfrm>
                  <a:off x="2181225" y="1087438"/>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 name="Freeform 21"/>
                <p:cNvSpPr>
                  <a:spLocks/>
                </p:cNvSpPr>
                <p:nvPr/>
              </p:nvSpPr>
              <p:spPr bwMode="auto">
                <a:xfrm>
                  <a:off x="2181225" y="2171700"/>
                  <a:ext cx="723900"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18" name="Freeform 25"/>
              <p:cNvSpPr>
                <a:spLocks/>
              </p:cNvSpPr>
              <p:nvPr/>
            </p:nvSpPr>
            <p:spPr bwMode="auto">
              <a:xfrm rot="5400000">
                <a:off x="7497092" y="3115886"/>
                <a:ext cx="146921" cy="128651"/>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Oval 6"/>
              <p:cNvSpPr>
                <a:spLocks/>
              </p:cNvSpPr>
              <p:nvPr/>
            </p:nvSpPr>
            <p:spPr bwMode="auto">
              <a:xfrm>
                <a:off x="1655635" y="2814331"/>
                <a:ext cx="95903" cy="95276"/>
              </a:xfrm>
              <a:prstGeom prst="ellipse">
                <a:avLst/>
              </a:prstGeom>
              <a:solidFill>
                <a:schemeClr val="accent5"/>
              </a:solidFill>
              <a:ln w="25400" cap="flat">
                <a:noFill/>
                <a:prstDash val="solid"/>
                <a:miter lim="800000"/>
                <a:headEnd type="none" w="med" len="med"/>
                <a:tailEnd type="none" w="med" len="med"/>
              </a:ln>
            </p:spPr>
            <p:txBody>
              <a:bodyPr lIns="0" tIns="0" rIns="0" bIns="0"/>
              <a:lstStyle/>
              <a:p>
                <a:endParaRPr lang="id-ID"/>
              </a:p>
            </p:txBody>
          </p:sp>
        </p:grpSp>
        <p:sp>
          <p:nvSpPr>
            <p:cNvPr id="8" name="TextBox 7"/>
            <p:cNvSpPr txBox="1"/>
            <p:nvPr/>
          </p:nvSpPr>
          <p:spPr>
            <a:xfrm>
              <a:off x="2353072" y="3063038"/>
              <a:ext cx="1372295" cy="223997"/>
            </a:xfrm>
            <a:prstGeom prst="rect">
              <a:avLst/>
            </a:prstGeom>
            <a:noFill/>
          </p:spPr>
          <p:txBody>
            <a:bodyPr wrap="none" rtlCol="0">
              <a:spAutoFit/>
            </a:bodyPr>
            <a:lstStyle/>
            <a:p>
              <a:r>
                <a:rPr lang="id-ID" sz="900" dirty="0">
                  <a:solidFill>
                    <a:schemeClr val="bg1">
                      <a:lumMod val="65000"/>
                    </a:schemeClr>
                  </a:solidFill>
                  <a:latin typeface="+mj-lt"/>
                </a:rPr>
                <a:t>www.designcorner.com</a:t>
              </a:r>
            </a:p>
          </p:txBody>
        </p:sp>
      </p:grpSp>
      <p:sp>
        <p:nvSpPr>
          <p:cNvPr id="29" name="Title 1"/>
          <p:cNvSpPr>
            <a:spLocks noGrp="1"/>
          </p:cNvSpPr>
          <p:nvPr>
            <p:ph type="title" hasCustomPrompt="1"/>
          </p:nvPr>
        </p:nvSpPr>
        <p:spPr>
          <a:xfrm>
            <a:off x="479425" y="692150"/>
            <a:ext cx="11233150" cy="405130"/>
          </a:xfrm>
        </p:spPr>
        <p:txBody>
          <a:bodyPr/>
          <a:lstStyle>
            <a:lvl1pPr>
              <a:defRPr b="1">
                <a:solidFill>
                  <a:schemeClr val="tx1">
                    <a:lumMod val="75000"/>
                    <a:lumOff val="25000"/>
                  </a:schemeClr>
                </a:solidFill>
              </a:defRPr>
            </a:lvl1pPr>
          </a:lstStyle>
          <a:p>
            <a:r>
              <a:rPr lang="en-US" dirty="0"/>
              <a:t>CLICK TO EDIT MASTER TITLE STYLE</a:t>
            </a:r>
            <a:endParaRPr lang="en-AU" dirty="0"/>
          </a:p>
        </p:txBody>
      </p:sp>
      <p:sp>
        <p:nvSpPr>
          <p:cNvPr id="30" name="Text Placeholder 6"/>
          <p:cNvSpPr>
            <a:spLocks noGrp="1"/>
          </p:cNvSpPr>
          <p:nvPr>
            <p:ph type="body" sz="quarter" idx="13"/>
          </p:nvPr>
        </p:nvSpPr>
        <p:spPr>
          <a:xfrm>
            <a:off x="479425" y="393700"/>
            <a:ext cx="3559175" cy="273050"/>
          </a:xfrm>
        </p:spPr>
        <p:txBody>
          <a:bodyPr/>
          <a:lstStyle>
            <a:lvl1pPr>
              <a:defRPr>
                <a:solidFill>
                  <a:schemeClr val="tx1">
                    <a:lumMod val="65000"/>
                    <a:lumOff val="35000"/>
                  </a:schemeClr>
                </a:solidFill>
                <a:latin typeface="+mj-lt"/>
              </a:defRPr>
            </a:lvl1pPr>
          </a:lstStyle>
          <a:p>
            <a:pPr lvl="0"/>
            <a:r>
              <a:rPr lang="fr-FR"/>
              <a:t>Cliquez pour modifier les styles du texte du masque</a:t>
            </a:r>
          </a:p>
        </p:txBody>
      </p:sp>
      <p:sp>
        <p:nvSpPr>
          <p:cNvPr id="31" name="Text Placeholder 2"/>
          <p:cNvSpPr>
            <a:spLocks noGrp="1"/>
          </p:cNvSpPr>
          <p:nvPr>
            <p:ph type="body" idx="1"/>
          </p:nvPr>
        </p:nvSpPr>
        <p:spPr>
          <a:xfrm>
            <a:off x="479425" y="1154764"/>
            <a:ext cx="11233150" cy="272983"/>
          </a:xfrm>
        </p:spPr>
        <p:txBody>
          <a:bodyPr>
            <a:normAutofit/>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32" name="Picture Placeholder 30"/>
          <p:cNvSpPr>
            <a:spLocks noGrp="1"/>
          </p:cNvSpPr>
          <p:nvPr>
            <p:ph type="pic" sz="quarter" idx="36" hasCustomPrompt="1"/>
          </p:nvPr>
        </p:nvSpPr>
        <p:spPr>
          <a:xfrm>
            <a:off x="8153400" y="2722729"/>
            <a:ext cx="6136175" cy="3446213"/>
          </a:xfrm>
          <a:solidFill>
            <a:schemeClr val="bg1">
              <a:lumMod val="85000"/>
            </a:schemeClr>
          </a:solidFill>
        </p:spPr>
        <p:txBody>
          <a:bodyPr/>
          <a:lstStyle>
            <a:lvl1pPr>
              <a:defRPr/>
            </a:lvl1pPr>
          </a:lstStyle>
          <a:p>
            <a:r>
              <a:rPr lang="id-ID" dirty="0"/>
              <a:t>Pic here</a:t>
            </a:r>
            <a:endParaRPr lang="en-AU" dirty="0"/>
          </a:p>
        </p:txBody>
      </p:sp>
    </p:spTree>
    <p:extLst>
      <p:ext uri="{BB962C8B-B14F-4D97-AF65-F5344CB8AC3E}">
        <p14:creationId xmlns:p14="http://schemas.microsoft.com/office/powerpoint/2010/main" val="3916156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500"/>
                                        <p:tgtEl>
                                          <p:spTgt spid="30">
                                            <p:txEl>
                                              <p:pRg st="0" end="0"/>
                                            </p:txEl>
                                          </p:spTgt>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2000"/>
                            </p:stCondLst>
                            <p:childTnLst>
                              <p:par>
                                <p:cTn id="13" presetID="42" presetClass="entr" presetSubtype="0" fill="hold" grpId="0" nodeType="afterEffect">
                                  <p:stCondLst>
                                    <p:cond delay="0"/>
                                  </p:stCondLst>
                                  <p:childTnLst>
                                    <p:set>
                                      <p:cBhvr>
                                        <p:cTn id="14" dur="1" fill="hold">
                                          <p:stCondLst>
                                            <p:cond delay="0"/>
                                          </p:stCondLst>
                                        </p:cTn>
                                        <p:tgtEl>
                                          <p:spTgt spid="31">
                                            <p:txEl>
                                              <p:pRg st="0" end="0"/>
                                            </p:txEl>
                                          </p:spTgt>
                                        </p:tgtEl>
                                        <p:attrNameLst>
                                          <p:attrName>style.visibility</p:attrName>
                                        </p:attrNameLst>
                                      </p:cBhvr>
                                      <p:to>
                                        <p:strVal val="visible"/>
                                      </p:to>
                                    </p:set>
                                    <p:animEffect transition="in" filter="fade">
                                      <p:cBhvr>
                                        <p:cTn id="15" dur="500"/>
                                        <p:tgtEl>
                                          <p:spTgt spid="31">
                                            <p:txEl>
                                              <p:pRg st="0" end="0"/>
                                            </p:txEl>
                                          </p:spTgt>
                                        </p:tgtEl>
                                      </p:cBhvr>
                                    </p:animEffect>
                                    <p:anim calcmode="lin" valueType="num">
                                      <p:cBhvr>
                                        <p:cTn id="16"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2500"/>
                            </p:stCondLst>
                            <p:childTnLst>
                              <p:par>
                                <p:cTn id="19" presetID="42"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par>
                          <p:cTn id="24" fill="hold">
                            <p:stCondLst>
                              <p:cond delay="3500"/>
                            </p:stCondLst>
                            <p:childTnLst>
                              <p:par>
                                <p:cTn id="25" presetID="42" presetClass="entr" presetSubtype="0" fill="hold" grpId="0" nodeType="after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anim calcmode="lin" valueType="num">
                                      <p:cBhvr>
                                        <p:cTn id="28" dur="500" fill="hold"/>
                                        <p:tgtEl>
                                          <p:spTgt spid="32"/>
                                        </p:tgtEl>
                                        <p:attrNameLst>
                                          <p:attrName>ppt_x</p:attrName>
                                        </p:attrNameLst>
                                      </p:cBhvr>
                                      <p:tavLst>
                                        <p:tav tm="0">
                                          <p:val>
                                            <p:strVal val="#ppt_x"/>
                                          </p:val>
                                        </p:tav>
                                        <p:tav tm="100000">
                                          <p:val>
                                            <p:strVal val="#ppt_x"/>
                                          </p:val>
                                        </p:tav>
                                      </p:tavLst>
                                    </p:anim>
                                    <p:anim calcmode="lin" valueType="num">
                                      <p:cBhvr>
                                        <p:cTn id="29" dur="5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42" presetClass="entr" presetSubtype="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anim calcmode="lin" valueType="num">
                      <p:cBhvr>
                        <p:cTn dur="500" fill="hold"/>
                        <p:tgtEl>
                          <p:spTgt spid="31"/>
                        </p:tgtEl>
                        <p:attrNameLst>
                          <p:attrName>ppt_x</p:attrName>
                        </p:attrNameLst>
                      </p:cBhvr>
                      <p:tavLst>
                        <p:tav tm="0">
                          <p:val>
                            <p:strVal val="#ppt_x"/>
                          </p:val>
                        </p:tav>
                        <p:tav tm="100000">
                          <p:val>
                            <p:strVal val="#ppt_x"/>
                          </p:val>
                        </p:tav>
                      </p:tavLst>
                    </p:anim>
                    <p:anim calcmode="lin" valueType="num">
                      <p:cBhvr>
                        <p:cTn dur="500" fill="hold"/>
                        <p:tgtEl>
                          <p:spTgt spid="31"/>
                        </p:tgtEl>
                        <p:attrNameLst>
                          <p:attrName>ppt_y</p:attrName>
                        </p:attrNameLst>
                      </p:cBhvr>
                      <p:tavLst>
                        <p:tav tm="0">
                          <p:val>
                            <p:strVal val="#ppt_y+.1"/>
                          </p:val>
                        </p:tav>
                        <p:tav tm="100000">
                          <p:val>
                            <p:strVal val="#ppt_y"/>
                          </p:val>
                        </p:tav>
                      </p:tavLst>
                    </p:anim>
                  </p:childTnLst>
                </p:cTn>
              </p:par>
            </p:tnLst>
          </p:tmpl>
        </p:tmplLst>
      </p:bldP>
      <p:bldP spid="32" grpId="0" animBg="1"/>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21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1B46ABA-02D1-49DA-AD16-9F89517FD188}" type="datetime1">
              <a:rPr lang="en-AU" smtClean="0"/>
              <a:t>13/06/2019</a:t>
            </a:fld>
            <a:endParaRPr lang="en-AU"/>
          </a:p>
        </p:txBody>
      </p:sp>
      <p:sp>
        <p:nvSpPr>
          <p:cNvPr id="4" name="Footer Placeholder 3"/>
          <p:cNvSpPr>
            <a:spLocks noGrp="1"/>
          </p:cNvSpPr>
          <p:nvPr>
            <p:ph type="ftr" sz="quarter" idx="11"/>
          </p:nvPr>
        </p:nvSpPr>
        <p:spPr/>
        <p:txBody>
          <a:bodyPr/>
          <a:lstStyle/>
          <a:p>
            <a:r>
              <a:rPr lang="en-AU"/>
              <a:t>www.net-pro.tn</a:t>
            </a:r>
          </a:p>
        </p:txBody>
      </p:sp>
      <p:sp>
        <p:nvSpPr>
          <p:cNvPr id="5" name="Slide Number Placeholder 4"/>
          <p:cNvSpPr>
            <a:spLocks noGrp="1"/>
          </p:cNvSpPr>
          <p:nvPr>
            <p:ph type="sldNum" sz="quarter" idx="12"/>
          </p:nvPr>
        </p:nvSpPr>
        <p:spPr/>
        <p:txBody>
          <a:bodyPr/>
          <a:lstStyle/>
          <a:p>
            <a:fld id="{B2368EEF-F8D6-448A-9AF0-691E77075A3E}" type="slidenum">
              <a:rPr lang="en-AU" smtClean="0"/>
              <a:t>‹N°›</a:t>
            </a:fld>
            <a:endParaRPr lang="en-AU"/>
          </a:p>
        </p:txBody>
      </p:sp>
      <p:sp>
        <p:nvSpPr>
          <p:cNvPr id="15" name="Title 1"/>
          <p:cNvSpPr>
            <a:spLocks noGrp="1"/>
          </p:cNvSpPr>
          <p:nvPr>
            <p:ph type="title" hasCustomPrompt="1"/>
          </p:nvPr>
        </p:nvSpPr>
        <p:spPr>
          <a:xfrm>
            <a:off x="479425" y="692150"/>
            <a:ext cx="11233150" cy="405130"/>
          </a:xfrm>
        </p:spPr>
        <p:txBody>
          <a:bodyPr/>
          <a:lstStyle>
            <a:lvl1pPr>
              <a:defRPr b="1">
                <a:solidFill>
                  <a:schemeClr val="tx1">
                    <a:lumMod val="75000"/>
                    <a:lumOff val="25000"/>
                  </a:schemeClr>
                </a:solidFill>
              </a:defRPr>
            </a:lvl1pPr>
          </a:lstStyle>
          <a:p>
            <a:r>
              <a:rPr lang="en-US" dirty="0"/>
              <a:t>CLICK TO EDIT MASTER TITLE STYLE</a:t>
            </a:r>
            <a:endParaRPr lang="en-AU" dirty="0"/>
          </a:p>
        </p:txBody>
      </p:sp>
      <p:sp>
        <p:nvSpPr>
          <p:cNvPr id="18" name="Text Placeholder 2"/>
          <p:cNvSpPr>
            <a:spLocks noGrp="1"/>
          </p:cNvSpPr>
          <p:nvPr>
            <p:ph type="body" idx="1"/>
          </p:nvPr>
        </p:nvSpPr>
        <p:spPr>
          <a:xfrm>
            <a:off x="479425" y="1154764"/>
            <a:ext cx="11233150" cy="272983"/>
          </a:xfrm>
        </p:spPr>
        <p:txBody>
          <a:bodyPr>
            <a:normAutofit/>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28" name="Picture Placeholder 30"/>
          <p:cNvSpPr>
            <a:spLocks noGrp="1"/>
          </p:cNvSpPr>
          <p:nvPr>
            <p:ph type="pic" sz="quarter" idx="36" hasCustomPrompt="1"/>
          </p:nvPr>
        </p:nvSpPr>
        <p:spPr>
          <a:xfrm>
            <a:off x="1" y="2071466"/>
            <a:ext cx="4038600" cy="2393267"/>
          </a:xfrm>
          <a:solidFill>
            <a:schemeClr val="bg1">
              <a:lumMod val="85000"/>
            </a:schemeClr>
          </a:solidFill>
        </p:spPr>
        <p:txBody>
          <a:bodyPr/>
          <a:lstStyle>
            <a:lvl1pPr>
              <a:defRPr/>
            </a:lvl1pPr>
          </a:lstStyle>
          <a:p>
            <a:r>
              <a:rPr lang="id-ID" dirty="0"/>
              <a:t>Pic here</a:t>
            </a:r>
            <a:endParaRPr lang="en-AU" dirty="0"/>
          </a:p>
        </p:txBody>
      </p:sp>
      <p:sp>
        <p:nvSpPr>
          <p:cNvPr id="29" name="Picture Placeholder 30"/>
          <p:cNvSpPr>
            <a:spLocks noGrp="1"/>
          </p:cNvSpPr>
          <p:nvPr>
            <p:ph type="pic" sz="quarter" idx="37" hasCustomPrompt="1"/>
          </p:nvPr>
        </p:nvSpPr>
        <p:spPr>
          <a:xfrm>
            <a:off x="0" y="4464733"/>
            <a:ext cx="4038600" cy="2393267"/>
          </a:xfrm>
          <a:solidFill>
            <a:schemeClr val="bg1">
              <a:lumMod val="85000"/>
            </a:schemeClr>
          </a:solidFill>
        </p:spPr>
        <p:txBody>
          <a:bodyPr/>
          <a:lstStyle>
            <a:lvl1pPr>
              <a:defRPr/>
            </a:lvl1pPr>
          </a:lstStyle>
          <a:p>
            <a:r>
              <a:rPr lang="id-ID" dirty="0"/>
              <a:t>Pic here</a:t>
            </a:r>
            <a:endParaRPr lang="en-AU" dirty="0"/>
          </a:p>
        </p:txBody>
      </p:sp>
      <p:sp>
        <p:nvSpPr>
          <p:cNvPr id="30" name="Picture Placeholder 30"/>
          <p:cNvSpPr>
            <a:spLocks noGrp="1"/>
          </p:cNvSpPr>
          <p:nvPr>
            <p:ph type="pic" sz="quarter" idx="38" hasCustomPrompt="1"/>
          </p:nvPr>
        </p:nvSpPr>
        <p:spPr>
          <a:xfrm>
            <a:off x="4038600" y="2071466"/>
            <a:ext cx="4038600" cy="2393267"/>
          </a:xfrm>
          <a:solidFill>
            <a:schemeClr val="bg1">
              <a:lumMod val="85000"/>
            </a:schemeClr>
          </a:solidFill>
        </p:spPr>
        <p:txBody>
          <a:bodyPr/>
          <a:lstStyle>
            <a:lvl1pPr>
              <a:defRPr/>
            </a:lvl1pPr>
          </a:lstStyle>
          <a:p>
            <a:r>
              <a:rPr lang="id-ID" dirty="0"/>
              <a:t>Pic here</a:t>
            </a:r>
            <a:endParaRPr lang="en-AU" dirty="0"/>
          </a:p>
        </p:txBody>
      </p:sp>
      <p:sp>
        <p:nvSpPr>
          <p:cNvPr id="31" name="Picture Placeholder 30"/>
          <p:cNvSpPr>
            <a:spLocks noGrp="1"/>
          </p:cNvSpPr>
          <p:nvPr>
            <p:ph type="pic" sz="quarter" idx="39" hasCustomPrompt="1"/>
          </p:nvPr>
        </p:nvSpPr>
        <p:spPr>
          <a:xfrm>
            <a:off x="4038599" y="4464733"/>
            <a:ext cx="4038600" cy="2393267"/>
          </a:xfrm>
          <a:solidFill>
            <a:schemeClr val="bg1">
              <a:lumMod val="85000"/>
            </a:schemeClr>
          </a:solidFill>
        </p:spPr>
        <p:txBody>
          <a:bodyPr/>
          <a:lstStyle>
            <a:lvl1pPr>
              <a:defRPr/>
            </a:lvl1pPr>
          </a:lstStyle>
          <a:p>
            <a:r>
              <a:rPr lang="id-ID" dirty="0"/>
              <a:t>Pic here</a:t>
            </a:r>
            <a:endParaRPr lang="en-AU" dirty="0"/>
          </a:p>
        </p:txBody>
      </p:sp>
      <p:grpSp>
        <p:nvGrpSpPr>
          <p:cNvPr id="6" name="Group 5"/>
          <p:cNvGrpSpPr/>
          <p:nvPr/>
        </p:nvGrpSpPr>
        <p:grpSpPr>
          <a:xfrm>
            <a:off x="8077197" y="2071466"/>
            <a:ext cx="4114803" cy="4786534"/>
            <a:chOff x="8077197" y="2071466"/>
            <a:chExt cx="4114803" cy="3172804"/>
          </a:xfrm>
        </p:grpSpPr>
        <p:sp>
          <p:nvSpPr>
            <p:cNvPr id="2" name="Rectangle 1"/>
            <p:cNvSpPr/>
            <p:nvPr/>
          </p:nvSpPr>
          <p:spPr>
            <a:xfrm>
              <a:off x="8077199" y="2071466"/>
              <a:ext cx="4114801" cy="8023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p:cNvSpPr/>
            <p:nvPr/>
          </p:nvSpPr>
          <p:spPr>
            <a:xfrm>
              <a:off x="8077198" y="2866917"/>
              <a:ext cx="4114801" cy="8023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p:cNvSpPr/>
            <p:nvPr/>
          </p:nvSpPr>
          <p:spPr>
            <a:xfrm>
              <a:off x="8077197" y="3657868"/>
              <a:ext cx="4114801" cy="8023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p:cNvSpPr/>
            <p:nvPr/>
          </p:nvSpPr>
          <p:spPr>
            <a:xfrm>
              <a:off x="8077199" y="4441907"/>
              <a:ext cx="4114801" cy="8023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263236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fade">
                                      <p:cBhvr>
                                        <p:cTn id="11" dur="500"/>
                                        <p:tgtEl>
                                          <p:spTgt spid="18">
                                            <p:txEl>
                                              <p:pRg st="0" end="0"/>
                                            </p:txEl>
                                          </p:spTgt>
                                        </p:tgtEl>
                                      </p:cBhvr>
                                    </p:animEffect>
                                    <p:anim calcmode="lin" valueType="num">
                                      <p:cBhvr>
                                        <p:cTn id="12"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13" dur="5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anim calcmode="lin" valueType="num">
                                      <p:cBhvr>
                                        <p:cTn id="18" dur="500" fill="hold"/>
                                        <p:tgtEl>
                                          <p:spTgt spid="28"/>
                                        </p:tgtEl>
                                        <p:attrNameLst>
                                          <p:attrName>ppt_x</p:attrName>
                                        </p:attrNameLst>
                                      </p:cBhvr>
                                      <p:tavLst>
                                        <p:tav tm="0">
                                          <p:val>
                                            <p:strVal val="#ppt_x"/>
                                          </p:val>
                                        </p:tav>
                                        <p:tav tm="100000">
                                          <p:val>
                                            <p:strVal val="#ppt_x"/>
                                          </p:val>
                                        </p:tav>
                                      </p:tavLst>
                                    </p:anim>
                                    <p:anim calcmode="lin" valueType="num">
                                      <p:cBhvr>
                                        <p:cTn id="19" dur="500" fill="hold"/>
                                        <p:tgtEl>
                                          <p:spTgt spid="28"/>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2" presetClass="entr" presetSubtype="0" fill="hold" grpId="0"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anim calcmode="lin" valueType="num">
                                      <p:cBhvr>
                                        <p:cTn id="24" dur="500" fill="hold"/>
                                        <p:tgtEl>
                                          <p:spTgt spid="29"/>
                                        </p:tgtEl>
                                        <p:attrNameLst>
                                          <p:attrName>ppt_x</p:attrName>
                                        </p:attrNameLst>
                                      </p:cBhvr>
                                      <p:tavLst>
                                        <p:tav tm="0">
                                          <p:val>
                                            <p:strVal val="#ppt_x"/>
                                          </p:val>
                                        </p:tav>
                                        <p:tav tm="100000">
                                          <p:val>
                                            <p:strVal val="#ppt_x"/>
                                          </p:val>
                                        </p:tav>
                                      </p:tavLst>
                                    </p:anim>
                                    <p:anim calcmode="lin" valueType="num">
                                      <p:cBhvr>
                                        <p:cTn id="25" dur="500" fill="hold"/>
                                        <p:tgtEl>
                                          <p:spTgt spid="29"/>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anim calcmode="lin" valueType="num">
                                      <p:cBhvr>
                                        <p:cTn id="30" dur="500" fill="hold"/>
                                        <p:tgtEl>
                                          <p:spTgt spid="30"/>
                                        </p:tgtEl>
                                        <p:attrNameLst>
                                          <p:attrName>ppt_x</p:attrName>
                                        </p:attrNameLst>
                                      </p:cBhvr>
                                      <p:tavLst>
                                        <p:tav tm="0">
                                          <p:val>
                                            <p:strVal val="#ppt_x"/>
                                          </p:val>
                                        </p:tav>
                                        <p:tav tm="100000">
                                          <p:val>
                                            <p:strVal val="#ppt_x"/>
                                          </p:val>
                                        </p:tav>
                                      </p:tavLst>
                                    </p:anim>
                                    <p:anim calcmode="lin" valueType="num">
                                      <p:cBhvr>
                                        <p:cTn id="31" dur="500" fill="hold"/>
                                        <p:tgtEl>
                                          <p:spTgt spid="30"/>
                                        </p:tgtEl>
                                        <p:attrNameLst>
                                          <p:attrName>ppt_y</p:attrName>
                                        </p:attrNameLst>
                                      </p:cBhvr>
                                      <p:tavLst>
                                        <p:tav tm="0">
                                          <p:val>
                                            <p:strVal val="#ppt_y+.1"/>
                                          </p:val>
                                        </p:tav>
                                        <p:tav tm="100000">
                                          <p:val>
                                            <p:strVal val="#ppt_y"/>
                                          </p:val>
                                        </p:tav>
                                      </p:tavLst>
                                    </p:anim>
                                  </p:childTnLst>
                                </p:cTn>
                              </p:par>
                            </p:childTnLst>
                          </p:cTn>
                        </p:par>
                        <p:par>
                          <p:cTn id="32" fill="hold">
                            <p:stCondLst>
                              <p:cond delay="2500"/>
                            </p:stCondLst>
                            <p:childTnLst>
                              <p:par>
                                <p:cTn id="33" presetID="42" presetClass="entr" presetSubtype="0"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anim calcmode="lin" valueType="num">
                                      <p:cBhvr>
                                        <p:cTn id="36" dur="500" fill="hold"/>
                                        <p:tgtEl>
                                          <p:spTgt spid="31"/>
                                        </p:tgtEl>
                                        <p:attrNameLst>
                                          <p:attrName>ppt_x</p:attrName>
                                        </p:attrNameLst>
                                      </p:cBhvr>
                                      <p:tavLst>
                                        <p:tav tm="0">
                                          <p:val>
                                            <p:strVal val="#ppt_x"/>
                                          </p:val>
                                        </p:tav>
                                        <p:tav tm="100000">
                                          <p:val>
                                            <p:strVal val="#ppt_x"/>
                                          </p:val>
                                        </p:tav>
                                      </p:tavLst>
                                    </p:anim>
                                    <p:anim calcmode="lin" valueType="num">
                                      <p:cBhvr>
                                        <p:cTn id="37" dur="500" fill="hold"/>
                                        <p:tgtEl>
                                          <p:spTgt spid="31"/>
                                        </p:tgtEl>
                                        <p:attrNameLst>
                                          <p:attrName>ppt_y</p:attrName>
                                        </p:attrNameLst>
                                      </p:cBhvr>
                                      <p:tavLst>
                                        <p:tav tm="0">
                                          <p:val>
                                            <p:strVal val="#ppt_y+.1"/>
                                          </p:val>
                                        </p:tav>
                                        <p:tav tm="100000">
                                          <p:val>
                                            <p:strVal val="#ppt_y"/>
                                          </p:val>
                                        </p:tav>
                                      </p:tavLst>
                                    </p:anim>
                                  </p:childTnLst>
                                </p:cTn>
                              </p:par>
                            </p:childTnLst>
                          </p:cTn>
                        </p:par>
                        <p:par>
                          <p:cTn id="38" fill="hold">
                            <p:stCondLst>
                              <p:cond delay="3000"/>
                            </p:stCondLst>
                            <p:childTnLst>
                              <p:par>
                                <p:cTn id="39" presetID="22" presetClass="entr" presetSubtype="8" fill="hold"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left)">
                                      <p:cBhvr>
                                        <p:cTn id="4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build="p">
        <p:tmplLst>
          <p:tmpl lvl="1">
            <p:tnLst>
              <p:par>
                <p:cTn presetID="42"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anim calcmode="lin" valueType="num">
                      <p:cBhvr>
                        <p:cTn dur="500" fill="hold"/>
                        <p:tgtEl>
                          <p:spTgt spid="18"/>
                        </p:tgtEl>
                        <p:attrNameLst>
                          <p:attrName>ppt_x</p:attrName>
                        </p:attrNameLst>
                      </p:cBhvr>
                      <p:tavLst>
                        <p:tav tm="0">
                          <p:val>
                            <p:strVal val="#ppt_x"/>
                          </p:val>
                        </p:tav>
                        <p:tav tm="100000">
                          <p:val>
                            <p:strVal val="#ppt_x"/>
                          </p:val>
                        </p:tav>
                      </p:tavLst>
                    </p:anim>
                    <p:anim calcmode="lin" valueType="num">
                      <p:cBhvr>
                        <p:cTn dur="500" fill="hold"/>
                        <p:tgtEl>
                          <p:spTgt spid="18"/>
                        </p:tgtEl>
                        <p:attrNameLst>
                          <p:attrName>ppt_y</p:attrName>
                        </p:attrNameLst>
                      </p:cBhvr>
                      <p:tavLst>
                        <p:tav tm="0">
                          <p:val>
                            <p:strVal val="#ppt_y+.1"/>
                          </p:val>
                        </p:tav>
                        <p:tav tm="100000">
                          <p:val>
                            <p:strVal val="#ppt_y"/>
                          </p:val>
                        </p:tav>
                      </p:tavLst>
                    </p:anim>
                  </p:childTnLst>
                </p:cTn>
              </p:par>
            </p:tnLst>
          </p:tmpl>
        </p:tmplLst>
      </p:bldP>
      <p:bldP spid="28" grpId="0" animBg="1"/>
      <p:bldP spid="29" grpId="0" animBg="1"/>
      <p:bldP spid="30" grpId="0" animBg="1"/>
      <p:bldP spid="31"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9" name="Picture Placeholder 7"/>
          <p:cNvSpPr>
            <a:spLocks noGrp="1"/>
          </p:cNvSpPr>
          <p:nvPr>
            <p:ph type="pic" sz="quarter" idx="14" hasCustomPrompt="1"/>
          </p:nvPr>
        </p:nvSpPr>
        <p:spPr>
          <a:xfrm>
            <a:off x="0" y="0"/>
            <a:ext cx="4038600" cy="6858000"/>
          </a:xfrm>
          <a:solidFill>
            <a:schemeClr val="bg1">
              <a:lumMod val="85000"/>
            </a:schemeClr>
          </a:solidFill>
        </p:spPr>
        <p:txBody>
          <a:bodyPr>
            <a:normAutofit/>
          </a:bodyPr>
          <a:lstStyle>
            <a:lvl1pPr>
              <a:defRPr sz="1000" baseline="0"/>
            </a:lvl1pPr>
          </a:lstStyle>
          <a:p>
            <a:r>
              <a:rPr lang="id-ID" dirty="0"/>
              <a:t>Pic here</a:t>
            </a:r>
            <a:endParaRPr lang="en-AU" dirty="0"/>
          </a:p>
        </p:txBody>
      </p:sp>
      <p:sp>
        <p:nvSpPr>
          <p:cNvPr id="2" name="Title 1"/>
          <p:cNvSpPr>
            <a:spLocks noGrp="1"/>
          </p:cNvSpPr>
          <p:nvPr>
            <p:ph type="title" hasCustomPrompt="1"/>
          </p:nvPr>
        </p:nvSpPr>
        <p:spPr>
          <a:xfrm>
            <a:off x="479425" y="692150"/>
            <a:ext cx="11233150" cy="405130"/>
          </a:xfrm>
        </p:spPr>
        <p:txBody>
          <a:bodyPr/>
          <a:lstStyle>
            <a:lvl1pPr>
              <a:defRPr b="1">
                <a:solidFill>
                  <a:schemeClr val="tx1">
                    <a:lumMod val="75000"/>
                    <a:lumOff val="25000"/>
                  </a:schemeClr>
                </a:solidFill>
              </a:defRPr>
            </a:lvl1pPr>
          </a:lstStyle>
          <a:p>
            <a:r>
              <a:rPr lang="en-US" dirty="0"/>
              <a:t>CLICK TO EDIT MASTER TITLE STYLE</a:t>
            </a:r>
            <a:endParaRPr lang="en-AU" dirty="0"/>
          </a:p>
        </p:txBody>
      </p:sp>
      <p:sp>
        <p:nvSpPr>
          <p:cNvPr id="3" name="Date Placeholder 2"/>
          <p:cNvSpPr>
            <a:spLocks noGrp="1"/>
          </p:cNvSpPr>
          <p:nvPr>
            <p:ph type="dt" sz="half" idx="10"/>
          </p:nvPr>
        </p:nvSpPr>
        <p:spPr/>
        <p:txBody>
          <a:bodyPr/>
          <a:lstStyle/>
          <a:p>
            <a:fld id="{96E9A392-274D-4047-9F23-E1F881643236}" type="datetimeFigureOut">
              <a:rPr lang="fr-FR" smtClean="0"/>
              <a:t>13/06/2019</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53F3B28A-11A3-4A3D-99F5-23969E8ED7EC}" type="slidenum">
              <a:rPr lang="fr-FR" smtClean="0"/>
              <a:t>‹N°›</a:t>
            </a:fld>
            <a:endParaRPr lang="fr-FR"/>
          </a:p>
        </p:txBody>
      </p:sp>
      <p:sp>
        <p:nvSpPr>
          <p:cNvPr id="7" name="Text Placeholder 6"/>
          <p:cNvSpPr>
            <a:spLocks noGrp="1"/>
          </p:cNvSpPr>
          <p:nvPr>
            <p:ph type="body" sz="quarter" idx="13"/>
          </p:nvPr>
        </p:nvSpPr>
        <p:spPr>
          <a:xfrm>
            <a:off x="479425" y="393700"/>
            <a:ext cx="3559175" cy="273050"/>
          </a:xfrm>
        </p:spPr>
        <p:txBody>
          <a:bodyPr/>
          <a:lstStyle>
            <a:lvl1pPr>
              <a:defRPr>
                <a:solidFill>
                  <a:schemeClr val="tx1">
                    <a:lumMod val="65000"/>
                    <a:lumOff val="35000"/>
                  </a:schemeClr>
                </a:solidFill>
                <a:latin typeface="+mj-lt"/>
              </a:defRPr>
            </a:lvl1pPr>
          </a:lstStyle>
          <a:p>
            <a:pPr lvl="0"/>
            <a:r>
              <a:rPr lang="fr-FR"/>
              <a:t>Cliquez pour modifier les styles du texte du masque</a:t>
            </a:r>
          </a:p>
        </p:txBody>
      </p:sp>
      <p:sp>
        <p:nvSpPr>
          <p:cNvPr id="8" name="Text Placeholder 2"/>
          <p:cNvSpPr>
            <a:spLocks noGrp="1"/>
          </p:cNvSpPr>
          <p:nvPr>
            <p:ph type="body" idx="1"/>
          </p:nvPr>
        </p:nvSpPr>
        <p:spPr>
          <a:xfrm>
            <a:off x="479425" y="1154764"/>
            <a:ext cx="11233150" cy="272983"/>
          </a:xfrm>
        </p:spPr>
        <p:txBody>
          <a:bodyPr>
            <a:normAutofit/>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35" name="Picture Placeholder 34"/>
          <p:cNvSpPr>
            <a:spLocks noGrp="1"/>
          </p:cNvSpPr>
          <p:nvPr>
            <p:ph type="pic" sz="quarter" idx="15" hasCustomPrompt="1"/>
          </p:nvPr>
        </p:nvSpPr>
        <p:spPr>
          <a:xfrm>
            <a:off x="2768558" y="2247607"/>
            <a:ext cx="1435225" cy="1418415"/>
          </a:xfrm>
          <a:custGeom>
            <a:avLst/>
            <a:gdLst>
              <a:gd name="connsiteX0" fmla="*/ 1419184 w 1435225"/>
              <a:gd name="connsiteY0" fmla="*/ 0 h 1418415"/>
              <a:gd name="connsiteX1" fmla="*/ 1435225 w 1435225"/>
              <a:gd name="connsiteY1" fmla="*/ 810 h 1418415"/>
              <a:gd name="connsiteX2" fmla="*/ 1435225 w 1435225"/>
              <a:gd name="connsiteY2" fmla="*/ 138129 h 1418415"/>
              <a:gd name="connsiteX3" fmla="*/ 1419184 w 1435225"/>
              <a:gd name="connsiteY3" fmla="*/ 137319 h 1418415"/>
              <a:gd name="connsiteX4" fmla="*/ 143897 w 1435225"/>
              <a:gd name="connsiteY4" fmla="*/ 1288158 h 1418415"/>
              <a:gd name="connsiteX5" fmla="*/ 137319 w 1435225"/>
              <a:gd name="connsiteY5" fmla="*/ 1418415 h 1418415"/>
              <a:gd name="connsiteX6" fmla="*/ 0 w 1435225"/>
              <a:gd name="connsiteY6" fmla="*/ 1418415 h 1418415"/>
              <a:gd name="connsiteX7" fmla="*/ 7287 w 1435225"/>
              <a:gd name="connsiteY7" fmla="*/ 1274118 h 1418415"/>
              <a:gd name="connsiteX8" fmla="*/ 1419184 w 1435225"/>
              <a:gd name="connsiteY8" fmla="*/ 0 h 141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5225" h="1418415">
                <a:moveTo>
                  <a:pt x="1419184" y="0"/>
                </a:moveTo>
                <a:lnTo>
                  <a:pt x="1435225" y="810"/>
                </a:lnTo>
                <a:lnTo>
                  <a:pt x="1435225" y="138129"/>
                </a:lnTo>
                <a:lnTo>
                  <a:pt x="1419184" y="137319"/>
                </a:lnTo>
                <a:cubicBezTo>
                  <a:pt x="755456" y="137319"/>
                  <a:pt x="209543" y="641749"/>
                  <a:pt x="143897" y="1288158"/>
                </a:cubicBezTo>
                <a:lnTo>
                  <a:pt x="137319" y="1418415"/>
                </a:lnTo>
                <a:lnTo>
                  <a:pt x="0" y="1418415"/>
                </a:lnTo>
                <a:lnTo>
                  <a:pt x="7287" y="1274118"/>
                </a:lnTo>
                <a:cubicBezTo>
                  <a:pt x="79965" y="558465"/>
                  <a:pt x="684357" y="0"/>
                  <a:pt x="1419184" y="0"/>
                </a:cubicBezTo>
                <a:close/>
              </a:path>
            </a:pathLst>
          </a:custGeom>
          <a:solidFill>
            <a:schemeClr val="accent2"/>
          </a:solidFill>
          <a:ln>
            <a:noFill/>
          </a:ln>
        </p:spPr>
        <p:txBody>
          <a:bodyPr wrap="square">
            <a:noAutofit/>
          </a:bodyPr>
          <a:lstStyle>
            <a:lvl1pPr>
              <a:defRPr sz="800"/>
            </a:lvl1pPr>
          </a:lstStyle>
          <a:p>
            <a:r>
              <a:rPr lang="id-ID" dirty="0"/>
              <a:t>Nopic</a:t>
            </a:r>
            <a:endParaRPr lang="en-AU" dirty="0"/>
          </a:p>
        </p:txBody>
      </p:sp>
      <p:sp>
        <p:nvSpPr>
          <p:cNvPr id="40" name="Picture Placeholder 39"/>
          <p:cNvSpPr>
            <a:spLocks noGrp="1"/>
          </p:cNvSpPr>
          <p:nvPr>
            <p:ph type="pic" sz="quarter" idx="16" hasCustomPrompt="1"/>
          </p:nvPr>
        </p:nvSpPr>
        <p:spPr>
          <a:xfrm>
            <a:off x="4203783" y="2247608"/>
            <a:ext cx="1403184" cy="1418415"/>
          </a:xfrm>
          <a:custGeom>
            <a:avLst/>
            <a:gdLst>
              <a:gd name="connsiteX0" fmla="*/ 0 w 1403184"/>
              <a:gd name="connsiteY0" fmla="*/ 0 h 1418415"/>
              <a:gd name="connsiteX1" fmla="*/ 129067 w 1403184"/>
              <a:gd name="connsiteY1" fmla="*/ 6517 h 1418415"/>
              <a:gd name="connsiteX2" fmla="*/ 1403184 w 1403184"/>
              <a:gd name="connsiteY2" fmla="*/ 1418415 h 1418415"/>
              <a:gd name="connsiteX3" fmla="*/ 1265865 w 1403184"/>
              <a:gd name="connsiteY3" fmla="*/ 1418415 h 1418415"/>
              <a:gd name="connsiteX4" fmla="*/ 115027 w 1403184"/>
              <a:gd name="connsiteY4" fmla="*/ 143128 h 1418415"/>
              <a:gd name="connsiteX5" fmla="*/ 0 w 1403184"/>
              <a:gd name="connsiteY5" fmla="*/ 137319 h 141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3184" h="1418415">
                <a:moveTo>
                  <a:pt x="0" y="0"/>
                </a:moveTo>
                <a:lnTo>
                  <a:pt x="129067" y="6517"/>
                </a:lnTo>
                <a:cubicBezTo>
                  <a:pt x="844719" y="79196"/>
                  <a:pt x="1403184" y="683588"/>
                  <a:pt x="1403184" y="1418415"/>
                </a:cubicBezTo>
                <a:lnTo>
                  <a:pt x="1265865" y="1418415"/>
                </a:lnTo>
                <a:cubicBezTo>
                  <a:pt x="1265865" y="754687"/>
                  <a:pt x="761435" y="208774"/>
                  <a:pt x="115027" y="143128"/>
                </a:cubicBezTo>
                <a:lnTo>
                  <a:pt x="0" y="137319"/>
                </a:lnTo>
                <a:close/>
              </a:path>
            </a:pathLst>
          </a:custGeom>
          <a:solidFill>
            <a:schemeClr val="accent4"/>
          </a:solidFill>
          <a:ln>
            <a:noFill/>
          </a:ln>
        </p:spPr>
        <p:txBody>
          <a:bodyPr wrap="square">
            <a:noAutofit/>
          </a:bodyPr>
          <a:lstStyle>
            <a:lvl1pPr algn="r">
              <a:defRPr sz="800"/>
            </a:lvl1pPr>
          </a:lstStyle>
          <a:p>
            <a:r>
              <a:rPr lang="id-ID" dirty="0"/>
              <a:t>Nopic</a:t>
            </a:r>
            <a:endParaRPr lang="en-AU" dirty="0"/>
          </a:p>
        </p:txBody>
      </p:sp>
      <p:sp>
        <p:nvSpPr>
          <p:cNvPr id="43" name="Picture Placeholder 42"/>
          <p:cNvSpPr>
            <a:spLocks noGrp="1"/>
          </p:cNvSpPr>
          <p:nvPr>
            <p:ph type="pic" sz="quarter" idx="17" hasCustomPrompt="1"/>
          </p:nvPr>
        </p:nvSpPr>
        <p:spPr>
          <a:xfrm>
            <a:off x="2768517" y="3664402"/>
            <a:ext cx="1435266" cy="1420035"/>
          </a:xfrm>
          <a:custGeom>
            <a:avLst/>
            <a:gdLst>
              <a:gd name="connsiteX0" fmla="*/ 41 w 1435266"/>
              <a:gd name="connsiteY0" fmla="*/ 0 h 1420035"/>
              <a:gd name="connsiteX1" fmla="*/ 137360 w 1435266"/>
              <a:gd name="connsiteY1" fmla="*/ 0 h 1420035"/>
              <a:gd name="connsiteX2" fmla="*/ 137319 w 1435266"/>
              <a:gd name="connsiteY2" fmla="*/ 810 h 1420035"/>
              <a:gd name="connsiteX3" fmla="*/ 1419225 w 1435266"/>
              <a:gd name="connsiteY3" fmla="*/ 1282716 h 1420035"/>
              <a:gd name="connsiteX4" fmla="*/ 1435266 w 1435266"/>
              <a:gd name="connsiteY4" fmla="*/ 1281906 h 1420035"/>
              <a:gd name="connsiteX5" fmla="*/ 1435266 w 1435266"/>
              <a:gd name="connsiteY5" fmla="*/ 1419225 h 1420035"/>
              <a:gd name="connsiteX6" fmla="*/ 1419225 w 1435266"/>
              <a:gd name="connsiteY6" fmla="*/ 1420035 h 1420035"/>
              <a:gd name="connsiteX7" fmla="*/ 0 w 1435266"/>
              <a:gd name="connsiteY7" fmla="*/ 810 h 142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5266" h="1420035">
                <a:moveTo>
                  <a:pt x="41" y="0"/>
                </a:moveTo>
                <a:lnTo>
                  <a:pt x="137360" y="0"/>
                </a:lnTo>
                <a:lnTo>
                  <a:pt x="137319" y="810"/>
                </a:lnTo>
                <a:cubicBezTo>
                  <a:pt x="137319" y="708787"/>
                  <a:pt x="711248" y="1282716"/>
                  <a:pt x="1419225" y="1282716"/>
                </a:cubicBezTo>
                <a:lnTo>
                  <a:pt x="1435266" y="1281906"/>
                </a:lnTo>
                <a:lnTo>
                  <a:pt x="1435266" y="1419225"/>
                </a:lnTo>
                <a:lnTo>
                  <a:pt x="1419225" y="1420035"/>
                </a:lnTo>
                <a:cubicBezTo>
                  <a:pt x="635409" y="1420035"/>
                  <a:pt x="0" y="784626"/>
                  <a:pt x="0" y="810"/>
                </a:cubicBezTo>
                <a:close/>
              </a:path>
            </a:pathLst>
          </a:custGeom>
          <a:solidFill>
            <a:schemeClr val="accent1"/>
          </a:solidFill>
          <a:ln>
            <a:noFill/>
          </a:ln>
        </p:spPr>
        <p:txBody>
          <a:bodyPr wrap="square">
            <a:noAutofit/>
          </a:bodyPr>
          <a:lstStyle>
            <a:lvl1pPr>
              <a:defRPr sz="800"/>
            </a:lvl1pPr>
          </a:lstStyle>
          <a:p>
            <a:r>
              <a:rPr lang="id-ID" dirty="0"/>
              <a:t>Nopic</a:t>
            </a:r>
            <a:endParaRPr lang="en-AU" dirty="0"/>
          </a:p>
        </p:txBody>
      </p:sp>
      <p:sp>
        <p:nvSpPr>
          <p:cNvPr id="46" name="Picture Placeholder 45"/>
          <p:cNvSpPr>
            <a:spLocks noGrp="1"/>
          </p:cNvSpPr>
          <p:nvPr>
            <p:ph type="pic" sz="quarter" idx="18" hasCustomPrompt="1"/>
          </p:nvPr>
        </p:nvSpPr>
        <p:spPr>
          <a:xfrm>
            <a:off x="4203783" y="3666022"/>
            <a:ext cx="1403184" cy="1418415"/>
          </a:xfrm>
          <a:custGeom>
            <a:avLst/>
            <a:gdLst>
              <a:gd name="connsiteX0" fmla="*/ 1265865 w 1403184"/>
              <a:gd name="connsiteY0" fmla="*/ 0 h 1418415"/>
              <a:gd name="connsiteX1" fmla="*/ 1403184 w 1403184"/>
              <a:gd name="connsiteY1" fmla="*/ 0 h 1418415"/>
              <a:gd name="connsiteX2" fmla="*/ 129067 w 1403184"/>
              <a:gd name="connsiteY2" fmla="*/ 1411898 h 1418415"/>
              <a:gd name="connsiteX3" fmla="*/ 0 w 1403184"/>
              <a:gd name="connsiteY3" fmla="*/ 1418415 h 1418415"/>
              <a:gd name="connsiteX4" fmla="*/ 0 w 1403184"/>
              <a:gd name="connsiteY4" fmla="*/ 1281096 h 1418415"/>
              <a:gd name="connsiteX5" fmla="*/ 115027 w 1403184"/>
              <a:gd name="connsiteY5" fmla="*/ 1275288 h 1418415"/>
              <a:gd name="connsiteX6" fmla="*/ 1265865 w 1403184"/>
              <a:gd name="connsiteY6" fmla="*/ 0 h 141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3184" h="1418415">
                <a:moveTo>
                  <a:pt x="1265865" y="0"/>
                </a:moveTo>
                <a:lnTo>
                  <a:pt x="1403184" y="0"/>
                </a:lnTo>
                <a:cubicBezTo>
                  <a:pt x="1403184" y="734828"/>
                  <a:pt x="844719" y="1339219"/>
                  <a:pt x="129067" y="1411898"/>
                </a:cubicBezTo>
                <a:lnTo>
                  <a:pt x="0" y="1418415"/>
                </a:lnTo>
                <a:lnTo>
                  <a:pt x="0" y="1281096"/>
                </a:lnTo>
                <a:lnTo>
                  <a:pt x="115027" y="1275288"/>
                </a:lnTo>
                <a:cubicBezTo>
                  <a:pt x="761435" y="1209641"/>
                  <a:pt x="1265865" y="663729"/>
                  <a:pt x="1265865" y="0"/>
                </a:cubicBezTo>
                <a:close/>
              </a:path>
            </a:pathLst>
          </a:custGeom>
          <a:solidFill>
            <a:schemeClr val="accent5"/>
          </a:solidFill>
          <a:ln>
            <a:noFill/>
          </a:ln>
        </p:spPr>
        <p:txBody>
          <a:bodyPr wrap="square">
            <a:noAutofit/>
          </a:bodyPr>
          <a:lstStyle>
            <a:lvl1pPr>
              <a:defRPr sz="800"/>
            </a:lvl1pPr>
          </a:lstStyle>
          <a:p>
            <a:r>
              <a:rPr lang="id-ID" dirty="0"/>
              <a:t>Nopic</a:t>
            </a:r>
            <a:endParaRPr lang="en-AU" dirty="0"/>
          </a:p>
        </p:txBody>
      </p:sp>
      <p:sp>
        <p:nvSpPr>
          <p:cNvPr id="50" name="Picture Placeholder 49"/>
          <p:cNvSpPr>
            <a:spLocks noGrp="1"/>
          </p:cNvSpPr>
          <p:nvPr>
            <p:ph type="pic" sz="quarter" idx="19" hasCustomPrompt="1"/>
          </p:nvPr>
        </p:nvSpPr>
        <p:spPr>
          <a:xfrm>
            <a:off x="2941304" y="2416943"/>
            <a:ext cx="2492875" cy="2494587"/>
          </a:xfrm>
          <a:custGeom>
            <a:avLst/>
            <a:gdLst>
              <a:gd name="connsiteX0" fmla="*/ 1103672 w 2207344"/>
              <a:gd name="connsiteY0" fmla="*/ 0 h 2208860"/>
              <a:gd name="connsiteX1" fmla="*/ 2207344 w 2207344"/>
              <a:gd name="connsiteY1" fmla="*/ 1104430 h 2208860"/>
              <a:gd name="connsiteX2" fmla="*/ 1103672 w 2207344"/>
              <a:gd name="connsiteY2" fmla="*/ 2208860 h 2208860"/>
              <a:gd name="connsiteX3" fmla="*/ 0 w 2207344"/>
              <a:gd name="connsiteY3" fmla="*/ 1104430 h 2208860"/>
              <a:gd name="connsiteX4" fmla="*/ 1103672 w 2207344"/>
              <a:gd name="connsiteY4" fmla="*/ 0 h 2208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7344" h="2208860">
                <a:moveTo>
                  <a:pt x="1103672" y="0"/>
                </a:moveTo>
                <a:cubicBezTo>
                  <a:pt x="1713213" y="0"/>
                  <a:pt x="2207344" y="494470"/>
                  <a:pt x="2207344" y="1104430"/>
                </a:cubicBezTo>
                <a:cubicBezTo>
                  <a:pt x="2207344" y="1714390"/>
                  <a:pt x="1713213" y="2208860"/>
                  <a:pt x="1103672" y="2208860"/>
                </a:cubicBezTo>
                <a:cubicBezTo>
                  <a:pt x="494131" y="2208860"/>
                  <a:pt x="0" y="1714390"/>
                  <a:pt x="0" y="1104430"/>
                </a:cubicBezTo>
                <a:cubicBezTo>
                  <a:pt x="0" y="494470"/>
                  <a:pt x="494131" y="0"/>
                  <a:pt x="1103672" y="0"/>
                </a:cubicBezTo>
                <a:close/>
              </a:path>
            </a:pathLst>
          </a:custGeom>
          <a:solidFill>
            <a:schemeClr val="accent3"/>
          </a:solidFill>
        </p:spPr>
        <p:txBody>
          <a:bodyPr wrap="square">
            <a:noAutofit/>
          </a:bodyPr>
          <a:lstStyle>
            <a:lvl1pPr>
              <a:defRPr/>
            </a:lvl1pPr>
          </a:lstStyle>
          <a:p>
            <a:r>
              <a:rPr lang="id-ID" dirty="0"/>
              <a:t>Nopic</a:t>
            </a:r>
            <a:endParaRPr lang="en-AU" dirty="0"/>
          </a:p>
        </p:txBody>
      </p:sp>
      <p:sp>
        <p:nvSpPr>
          <p:cNvPr id="51" name="Text Placeholder 21"/>
          <p:cNvSpPr>
            <a:spLocks noGrp="1"/>
          </p:cNvSpPr>
          <p:nvPr>
            <p:ph type="body" sz="quarter" idx="20"/>
          </p:nvPr>
        </p:nvSpPr>
        <p:spPr>
          <a:xfrm>
            <a:off x="6095999" y="1986588"/>
            <a:ext cx="5616575" cy="360363"/>
          </a:xfrm>
        </p:spPr>
        <p:txBody>
          <a:bodyPr/>
          <a:lstStyle>
            <a:lvl1pPr>
              <a:defRPr>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52" name="Text Placeholder 21"/>
          <p:cNvSpPr>
            <a:spLocks noGrp="1"/>
          </p:cNvSpPr>
          <p:nvPr>
            <p:ph type="body" sz="quarter" idx="21"/>
          </p:nvPr>
        </p:nvSpPr>
        <p:spPr>
          <a:xfrm>
            <a:off x="6095999" y="2395699"/>
            <a:ext cx="5616575" cy="1391908"/>
          </a:xfrm>
        </p:spPr>
        <p:txBody>
          <a:bodyPr>
            <a:normAutofit/>
          </a:bodyPr>
          <a:lstStyle>
            <a:lvl1pP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53" name="Text Placeholder 21"/>
          <p:cNvSpPr>
            <a:spLocks noGrp="1"/>
          </p:cNvSpPr>
          <p:nvPr>
            <p:ph type="body" sz="quarter" idx="22" hasCustomPrompt="1"/>
          </p:nvPr>
        </p:nvSpPr>
        <p:spPr>
          <a:xfrm>
            <a:off x="6122109" y="4374419"/>
            <a:ext cx="5616575" cy="360363"/>
          </a:xfrm>
        </p:spPr>
        <p:txBody>
          <a:bodyPr>
            <a:noAutofit/>
          </a:bodyPr>
          <a:lstStyle>
            <a:lvl1pPr>
              <a:defRPr sz="6000">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id-ID" dirty="0"/>
              <a:t>“</a:t>
            </a:r>
            <a:endParaRPr lang="en-AU" dirty="0"/>
          </a:p>
        </p:txBody>
      </p:sp>
      <p:sp>
        <p:nvSpPr>
          <p:cNvPr id="54" name="Text Placeholder 21"/>
          <p:cNvSpPr>
            <a:spLocks noGrp="1"/>
          </p:cNvSpPr>
          <p:nvPr>
            <p:ph type="body" sz="quarter" idx="23"/>
          </p:nvPr>
        </p:nvSpPr>
        <p:spPr>
          <a:xfrm>
            <a:off x="6122109" y="4828372"/>
            <a:ext cx="5616575" cy="1337478"/>
          </a:xfrm>
        </p:spPr>
        <p:txBody>
          <a:bodyPr>
            <a:normAutofit/>
          </a:bodyPr>
          <a:lstStyle>
            <a:lvl1pPr>
              <a:defRPr sz="1400" i="1">
                <a:solidFill>
                  <a:schemeClr val="tx1">
                    <a:lumMod val="75000"/>
                    <a:lumOff val="25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Tree>
    <p:extLst>
      <p:ext uri="{BB962C8B-B14F-4D97-AF65-F5344CB8AC3E}">
        <p14:creationId xmlns:p14="http://schemas.microsoft.com/office/powerpoint/2010/main" val="561805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anim calcmode="lin" valueType="num">
                                      <p:cBhvr>
                                        <p:cTn id="16"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par>
                          <p:cTn id="28" fill="hold">
                            <p:stCondLst>
                              <p:cond delay="2500"/>
                            </p:stCondLst>
                            <p:childTnLst>
                              <p:par>
                                <p:cTn id="29" presetID="22" presetClass="entr" presetSubtype="4"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wipe(down)">
                                      <p:cBhvr>
                                        <p:cTn id="31" dur="500"/>
                                        <p:tgtEl>
                                          <p:spTgt spid="35"/>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wipe(up)">
                                      <p:cBhvr>
                                        <p:cTn id="34" dur="500"/>
                                        <p:tgtEl>
                                          <p:spTgt spid="40"/>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wipe(up)">
                                      <p:cBhvr>
                                        <p:cTn id="37" dur="500"/>
                                        <p:tgtEl>
                                          <p:spTgt spid="46"/>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down)">
                                      <p:cBhvr>
                                        <p:cTn id="40" dur="500"/>
                                        <p:tgtEl>
                                          <p:spTgt spid="43"/>
                                        </p:tgtEl>
                                      </p:cBhvr>
                                    </p:animEffect>
                                  </p:childTnLst>
                                </p:cTn>
                              </p:par>
                            </p:childTnLst>
                          </p:cTn>
                        </p:par>
                        <p:par>
                          <p:cTn id="41" fill="hold">
                            <p:stCondLst>
                              <p:cond delay="3000"/>
                            </p:stCondLst>
                            <p:childTnLst>
                              <p:par>
                                <p:cTn id="42" presetID="53" presetClass="entr" presetSubtype="16" fill="hold" grpId="0" nodeType="afterEffect" nodePh="1">
                                  <p:stCondLst>
                                    <p:cond delay="0"/>
                                  </p:stCondLst>
                                  <p:endCondLst>
                                    <p:cond evt="begin" delay="0">
                                      <p:tn val="42"/>
                                    </p:cond>
                                  </p:endCondLst>
                                  <p:childTnLst>
                                    <p:set>
                                      <p:cBhvr>
                                        <p:cTn id="43" dur="1" fill="hold">
                                          <p:stCondLst>
                                            <p:cond delay="0"/>
                                          </p:stCondLst>
                                        </p:cTn>
                                        <p:tgtEl>
                                          <p:spTgt spid="51">
                                            <p:txEl>
                                              <p:pRg st="0" end="0"/>
                                            </p:txEl>
                                          </p:spTgt>
                                        </p:tgtEl>
                                        <p:attrNameLst>
                                          <p:attrName>style.visibility</p:attrName>
                                        </p:attrNameLst>
                                      </p:cBhvr>
                                      <p:to>
                                        <p:strVal val="visible"/>
                                      </p:to>
                                    </p:set>
                                    <p:anim calcmode="lin" valueType="num">
                                      <p:cBhvr>
                                        <p:cTn id="44" dur="500" fill="hold"/>
                                        <p:tgtEl>
                                          <p:spTgt spid="51">
                                            <p:txEl>
                                              <p:pRg st="0" end="0"/>
                                            </p:txEl>
                                          </p:spTgt>
                                        </p:tgtEl>
                                        <p:attrNameLst>
                                          <p:attrName>ppt_w</p:attrName>
                                        </p:attrNameLst>
                                      </p:cBhvr>
                                      <p:tavLst>
                                        <p:tav tm="0">
                                          <p:val>
                                            <p:fltVal val="0"/>
                                          </p:val>
                                        </p:tav>
                                        <p:tav tm="100000">
                                          <p:val>
                                            <p:strVal val="#ppt_w"/>
                                          </p:val>
                                        </p:tav>
                                      </p:tavLst>
                                    </p:anim>
                                    <p:anim calcmode="lin" valueType="num">
                                      <p:cBhvr>
                                        <p:cTn id="45" dur="500" fill="hold"/>
                                        <p:tgtEl>
                                          <p:spTgt spid="51">
                                            <p:txEl>
                                              <p:pRg st="0" end="0"/>
                                            </p:txEl>
                                          </p:spTgt>
                                        </p:tgtEl>
                                        <p:attrNameLst>
                                          <p:attrName>ppt_h</p:attrName>
                                        </p:attrNameLst>
                                      </p:cBhvr>
                                      <p:tavLst>
                                        <p:tav tm="0">
                                          <p:val>
                                            <p:fltVal val="0"/>
                                          </p:val>
                                        </p:tav>
                                        <p:tav tm="100000">
                                          <p:val>
                                            <p:strVal val="#ppt_h"/>
                                          </p:val>
                                        </p:tav>
                                      </p:tavLst>
                                    </p:anim>
                                    <p:animEffect transition="in" filter="fade">
                                      <p:cBhvr>
                                        <p:cTn id="46" dur="500"/>
                                        <p:tgtEl>
                                          <p:spTgt spid="51">
                                            <p:txEl>
                                              <p:pRg st="0" end="0"/>
                                            </p:txEl>
                                          </p:spTgt>
                                        </p:tgtEl>
                                      </p:cBhvr>
                                    </p:animEffect>
                                  </p:childTnLst>
                                </p:cTn>
                              </p:par>
                            </p:childTnLst>
                          </p:cTn>
                        </p:par>
                        <p:par>
                          <p:cTn id="47" fill="hold">
                            <p:stCondLst>
                              <p:cond delay="3500"/>
                            </p:stCondLst>
                            <p:childTnLst>
                              <p:par>
                                <p:cTn id="48" presetID="42" presetClass="entr" presetSubtype="0" fill="hold" grpId="0" nodeType="afterEffect" nodePh="1">
                                  <p:stCondLst>
                                    <p:cond delay="0"/>
                                  </p:stCondLst>
                                  <p:endCondLst>
                                    <p:cond evt="begin" delay="0">
                                      <p:tn val="48"/>
                                    </p:cond>
                                  </p:endCondLst>
                                  <p:childTnLst>
                                    <p:set>
                                      <p:cBhvr>
                                        <p:cTn id="49" dur="1" fill="hold">
                                          <p:stCondLst>
                                            <p:cond delay="0"/>
                                          </p:stCondLst>
                                        </p:cTn>
                                        <p:tgtEl>
                                          <p:spTgt spid="52">
                                            <p:txEl>
                                              <p:pRg st="0" end="0"/>
                                            </p:txEl>
                                          </p:spTgt>
                                        </p:tgtEl>
                                        <p:attrNameLst>
                                          <p:attrName>style.visibility</p:attrName>
                                        </p:attrNameLst>
                                      </p:cBhvr>
                                      <p:to>
                                        <p:strVal val="visible"/>
                                      </p:to>
                                    </p:set>
                                    <p:animEffect transition="in" filter="fade">
                                      <p:cBhvr>
                                        <p:cTn id="50" dur="500"/>
                                        <p:tgtEl>
                                          <p:spTgt spid="52">
                                            <p:txEl>
                                              <p:pRg st="0" end="0"/>
                                            </p:txEl>
                                          </p:spTgt>
                                        </p:tgtEl>
                                      </p:cBhvr>
                                    </p:animEffect>
                                    <p:anim calcmode="lin" valueType="num">
                                      <p:cBhvr>
                                        <p:cTn id="51" dur="500" fill="hold"/>
                                        <p:tgtEl>
                                          <p:spTgt spid="52">
                                            <p:txEl>
                                              <p:pRg st="0" end="0"/>
                                            </p:txEl>
                                          </p:spTgt>
                                        </p:tgtEl>
                                        <p:attrNameLst>
                                          <p:attrName>ppt_x</p:attrName>
                                        </p:attrNameLst>
                                      </p:cBhvr>
                                      <p:tavLst>
                                        <p:tav tm="0">
                                          <p:val>
                                            <p:strVal val="#ppt_x"/>
                                          </p:val>
                                        </p:tav>
                                        <p:tav tm="100000">
                                          <p:val>
                                            <p:strVal val="#ppt_x"/>
                                          </p:val>
                                        </p:tav>
                                      </p:tavLst>
                                    </p:anim>
                                    <p:anim calcmode="lin" valueType="num">
                                      <p:cBhvr>
                                        <p:cTn id="52" dur="500" fill="hold"/>
                                        <p:tgtEl>
                                          <p:spTgt spid="52">
                                            <p:txEl>
                                              <p:pRg st="0" end="0"/>
                                            </p:txEl>
                                          </p:spTgt>
                                        </p:tgtEl>
                                        <p:attrNameLst>
                                          <p:attrName>ppt_y</p:attrName>
                                        </p:attrNameLst>
                                      </p:cBhvr>
                                      <p:tavLst>
                                        <p:tav tm="0">
                                          <p:val>
                                            <p:strVal val="#ppt_y+.1"/>
                                          </p:val>
                                        </p:tav>
                                        <p:tav tm="100000">
                                          <p:val>
                                            <p:strVal val="#ppt_y"/>
                                          </p:val>
                                        </p:tav>
                                      </p:tavLst>
                                    </p:anim>
                                  </p:childTnLst>
                                </p:cTn>
                              </p:par>
                            </p:childTnLst>
                          </p:cTn>
                        </p:par>
                        <p:par>
                          <p:cTn id="53" fill="hold">
                            <p:stCondLst>
                              <p:cond delay="4000"/>
                            </p:stCondLst>
                            <p:childTnLst>
                              <p:par>
                                <p:cTn id="54" presetID="53" presetClass="entr" presetSubtype="16" fill="hold" grpId="0" nodeType="afterEffect">
                                  <p:stCondLst>
                                    <p:cond delay="0"/>
                                  </p:stCondLst>
                                  <p:childTnLst>
                                    <p:set>
                                      <p:cBhvr>
                                        <p:cTn id="55" dur="1" fill="hold">
                                          <p:stCondLst>
                                            <p:cond delay="0"/>
                                          </p:stCondLst>
                                        </p:cTn>
                                        <p:tgtEl>
                                          <p:spTgt spid="53">
                                            <p:txEl>
                                              <p:pRg st="0" end="0"/>
                                            </p:txEl>
                                          </p:spTgt>
                                        </p:tgtEl>
                                        <p:attrNameLst>
                                          <p:attrName>style.visibility</p:attrName>
                                        </p:attrNameLst>
                                      </p:cBhvr>
                                      <p:to>
                                        <p:strVal val="visible"/>
                                      </p:to>
                                    </p:set>
                                    <p:anim calcmode="lin" valueType="num">
                                      <p:cBhvr>
                                        <p:cTn id="56" dur="500" fill="hold"/>
                                        <p:tgtEl>
                                          <p:spTgt spid="53">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53">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53">
                                            <p:txEl>
                                              <p:pRg st="0" end="0"/>
                                            </p:txEl>
                                          </p:spTgt>
                                        </p:tgtEl>
                                      </p:cBhvr>
                                    </p:animEffect>
                                  </p:childTnLst>
                                </p:cTn>
                              </p:par>
                            </p:childTnLst>
                          </p:cTn>
                        </p:par>
                        <p:par>
                          <p:cTn id="59" fill="hold">
                            <p:stCondLst>
                              <p:cond delay="4500"/>
                            </p:stCondLst>
                            <p:childTnLst>
                              <p:par>
                                <p:cTn id="60" presetID="53" presetClass="entr" presetSubtype="16" fill="hold" grpId="0" nodeType="afterEffect" nodePh="1">
                                  <p:stCondLst>
                                    <p:cond delay="0"/>
                                  </p:stCondLst>
                                  <p:endCondLst>
                                    <p:cond evt="begin" delay="0">
                                      <p:tn val="60"/>
                                    </p:cond>
                                  </p:endCondLst>
                                  <p:childTnLst>
                                    <p:set>
                                      <p:cBhvr>
                                        <p:cTn id="61" dur="1" fill="hold">
                                          <p:stCondLst>
                                            <p:cond delay="0"/>
                                          </p:stCondLst>
                                        </p:cTn>
                                        <p:tgtEl>
                                          <p:spTgt spid="54">
                                            <p:txEl>
                                              <p:pRg st="0" end="0"/>
                                            </p:txEl>
                                          </p:spTgt>
                                        </p:tgtEl>
                                        <p:attrNameLst>
                                          <p:attrName>style.visibility</p:attrName>
                                        </p:attrNameLst>
                                      </p:cBhvr>
                                      <p:to>
                                        <p:strVal val="visible"/>
                                      </p:to>
                                    </p:set>
                                    <p:anim calcmode="lin" valueType="num">
                                      <p:cBhvr>
                                        <p:cTn id="62" dur="5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63" dur="5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64" dur="500"/>
                                        <p:tgtEl>
                                          <p:spTgt spid="5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7"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p:tmplLst>
          <p:tmpl lvl="1">
            <p:tnLst>
              <p:par>
                <p:cTn presetID="42"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P spid="35" grpId="0" animBg="1"/>
      <p:bldP spid="40" grpId="0" animBg="1"/>
      <p:bldP spid="43" grpId="0" animBg="1"/>
      <p:bldP spid="46" grpId="0" animBg="1"/>
      <p:bldP spid="50" grpId="0" animBg="1"/>
      <p:bldP spid="51"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51"/>
                        </p:tgtEl>
                        <p:attrNameLst>
                          <p:attrName>style.visibility</p:attrName>
                        </p:attrNameLst>
                      </p:cBhvr>
                      <p:to>
                        <p:strVal val="visible"/>
                      </p:to>
                    </p:set>
                    <p:anim calcmode="lin" valueType="num">
                      <p:cBhvr>
                        <p:cTn dur="500" fill="hold"/>
                        <p:tgtEl>
                          <p:spTgt spid="51"/>
                        </p:tgtEl>
                        <p:attrNameLst>
                          <p:attrName>ppt_w</p:attrName>
                        </p:attrNameLst>
                      </p:cBhvr>
                      <p:tavLst>
                        <p:tav tm="0">
                          <p:val>
                            <p:fltVal val="0"/>
                          </p:val>
                        </p:tav>
                        <p:tav tm="100000">
                          <p:val>
                            <p:strVal val="#ppt_w"/>
                          </p:val>
                        </p:tav>
                      </p:tavLst>
                    </p:anim>
                    <p:anim calcmode="lin" valueType="num">
                      <p:cBhvr>
                        <p:cTn dur="500" fill="hold"/>
                        <p:tgtEl>
                          <p:spTgt spid="51"/>
                        </p:tgtEl>
                        <p:attrNameLst>
                          <p:attrName>ppt_h</p:attrName>
                        </p:attrNameLst>
                      </p:cBhvr>
                      <p:tavLst>
                        <p:tav tm="0">
                          <p:val>
                            <p:fltVal val="0"/>
                          </p:val>
                        </p:tav>
                        <p:tav tm="100000">
                          <p:val>
                            <p:strVal val="#ppt_h"/>
                          </p:val>
                        </p:tav>
                      </p:tavLst>
                    </p:anim>
                    <p:animEffect transition="in" filter="fade">
                      <p:cBhvr>
                        <p:cTn dur="500"/>
                        <p:tgtEl>
                          <p:spTgt spid="51"/>
                        </p:tgtEl>
                      </p:cBhvr>
                    </p:animEffect>
                  </p:childTnLst>
                </p:cTn>
              </p:par>
            </p:tnLst>
          </p:tmpl>
        </p:tmplLst>
      </p:bldP>
      <p:bldP spid="52"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52"/>
                        </p:tgtEl>
                        <p:attrNameLst>
                          <p:attrName>style.visibility</p:attrName>
                        </p:attrNameLst>
                      </p:cBhvr>
                      <p:to>
                        <p:strVal val="visible"/>
                      </p:to>
                    </p:set>
                    <p:animEffect transition="in" filter="fade">
                      <p:cBhvr>
                        <p:cTn dur="500"/>
                        <p:tgtEl>
                          <p:spTgt spid="52"/>
                        </p:tgtEl>
                      </p:cBhvr>
                    </p:animEffect>
                    <p:anim calcmode="lin" valueType="num">
                      <p:cBhvr>
                        <p:cTn dur="500" fill="hold"/>
                        <p:tgtEl>
                          <p:spTgt spid="52"/>
                        </p:tgtEl>
                        <p:attrNameLst>
                          <p:attrName>ppt_x</p:attrName>
                        </p:attrNameLst>
                      </p:cBhvr>
                      <p:tavLst>
                        <p:tav tm="0">
                          <p:val>
                            <p:strVal val="#ppt_x"/>
                          </p:val>
                        </p:tav>
                        <p:tav tm="100000">
                          <p:val>
                            <p:strVal val="#ppt_x"/>
                          </p:val>
                        </p:tav>
                      </p:tavLst>
                    </p:anim>
                    <p:anim calcmode="lin" valueType="num">
                      <p:cBhvr>
                        <p:cTn dur="500" fill="hold"/>
                        <p:tgtEl>
                          <p:spTgt spid="52"/>
                        </p:tgtEl>
                        <p:attrNameLst>
                          <p:attrName>ppt_y</p:attrName>
                        </p:attrNameLst>
                      </p:cBhvr>
                      <p:tavLst>
                        <p:tav tm="0">
                          <p:val>
                            <p:strVal val="#ppt_y+.1"/>
                          </p:val>
                        </p:tav>
                        <p:tav tm="100000">
                          <p:val>
                            <p:strVal val="#ppt_y"/>
                          </p:val>
                        </p:tav>
                      </p:tavLst>
                    </p:anim>
                  </p:childTnLst>
                </p:cTn>
              </p:par>
            </p:tnLst>
          </p:tmpl>
        </p:tmplLst>
      </p:bldP>
      <p:bldP spid="53" grpId="0" build="p">
        <p:tmplLst>
          <p:tmpl lvl="1">
            <p:tnLst>
              <p:par>
                <p:cTn presetID="53" presetClass="entr" presetSubtype="16"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p:cTn dur="500" fill="hold"/>
                        <p:tgtEl>
                          <p:spTgt spid="53"/>
                        </p:tgtEl>
                        <p:attrNameLst>
                          <p:attrName>ppt_w</p:attrName>
                        </p:attrNameLst>
                      </p:cBhvr>
                      <p:tavLst>
                        <p:tav tm="0">
                          <p:val>
                            <p:fltVal val="0"/>
                          </p:val>
                        </p:tav>
                        <p:tav tm="100000">
                          <p:val>
                            <p:strVal val="#ppt_w"/>
                          </p:val>
                        </p:tav>
                      </p:tavLst>
                    </p:anim>
                    <p:anim calcmode="lin" valueType="num">
                      <p:cBhvr>
                        <p:cTn dur="500" fill="hold"/>
                        <p:tgtEl>
                          <p:spTgt spid="53"/>
                        </p:tgtEl>
                        <p:attrNameLst>
                          <p:attrName>ppt_h</p:attrName>
                        </p:attrNameLst>
                      </p:cBhvr>
                      <p:tavLst>
                        <p:tav tm="0">
                          <p:val>
                            <p:fltVal val="0"/>
                          </p:val>
                        </p:tav>
                        <p:tav tm="100000">
                          <p:val>
                            <p:strVal val="#ppt_h"/>
                          </p:val>
                        </p:tav>
                      </p:tavLst>
                    </p:anim>
                    <p:animEffect transition="in" filter="fade">
                      <p:cBhvr>
                        <p:cTn dur="500"/>
                        <p:tgtEl>
                          <p:spTgt spid="53"/>
                        </p:tgtEl>
                      </p:cBhvr>
                    </p:animEffect>
                  </p:childTnLst>
                </p:cTn>
              </p:par>
            </p:tnLst>
          </p:tmpl>
        </p:tmplLst>
      </p:bldP>
      <p:bldP spid="54"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54"/>
                        </p:tgtEl>
                        <p:attrNameLst>
                          <p:attrName>style.visibility</p:attrName>
                        </p:attrNameLst>
                      </p:cBhvr>
                      <p:to>
                        <p:strVal val="visible"/>
                      </p:to>
                    </p:set>
                    <p:anim calcmode="lin" valueType="num">
                      <p:cBhvr>
                        <p:cTn dur="500" fill="hold"/>
                        <p:tgtEl>
                          <p:spTgt spid="54"/>
                        </p:tgtEl>
                        <p:attrNameLst>
                          <p:attrName>ppt_w</p:attrName>
                        </p:attrNameLst>
                      </p:cBhvr>
                      <p:tavLst>
                        <p:tav tm="0">
                          <p:val>
                            <p:fltVal val="0"/>
                          </p:val>
                        </p:tav>
                        <p:tav tm="100000">
                          <p:val>
                            <p:strVal val="#ppt_w"/>
                          </p:val>
                        </p:tav>
                      </p:tavLst>
                    </p:anim>
                    <p:anim calcmode="lin" valueType="num">
                      <p:cBhvr>
                        <p:cTn dur="500" fill="hold"/>
                        <p:tgtEl>
                          <p:spTgt spid="54"/>
                        </p:tgtEl>
                        <p:attrNameLst>
                          <p:attrName>ppt_h</p:attrName>
                        </p:attrNameLst>
                      </p:cBhvr>
                      <p:tavLst>
                        <p:tav tm="0">
                          <p:val>
                            <p:fltVal val="0"/>
                          </p:val>
                        </p:tav>
                        <p:tav tm="100000">
                          <p:val>
                            <p:strVal val="#ppt_h"/>
                          </p:val>
                        </p:tav>
                      </p:tavLst>
                    </p:anim>
                    <p:animEffect transition="in" filter="fade">
                      <p:cBhvr>
                        <p:cTn dur="500"/>
                        <p:tgtEl>
                          <p:spTgt spid="54"/>
                        </p:tgtEl>
                      </p:cBhvr>
                    </p:animEffect>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9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2549236"/>
            <a:ext cx="4605193" cy="1683329"/>
          </a:xfrm>
        </p:spPr>
        <p:txBody>
          <a:bodyPr/>
          <a:lstStyle>
            <a:lvl1pPr>
              <a:defRPr b="1">
                <a:solidFill>
                  <a:schemeClr val="tx1">
                    <a:lumMod val="75000"/>
                    <a:lumOff val="25000"/>
                  </a:schemeClr>
                </a:solidFill>
              </a:defRPr>
            </a:lvl1pPr>
          </a:lstStyle>
          <a:p>
            <a:r>
              <a:rPr lang="en-US" dirty="0"/>
              <a:t>CLICK TO EDIT MASTER TITLE STYLE</a:t>
            </a:r>
            <a:endParaRPr lang="en-AU" dirty="0"/>
          </a:p>
        </p:txBody>
      </p:sp>
      <p:sp>
        <p:nvSpPr>
          <p:cNvPr id="3" name="Date Placeholder 2"/>
          <p:cNvSpPr>
            <a:spLocks noGrp="1"/>
          </p:cNvSpPr>
          <p:nvPr>
            <p:ph type="dt" sz="half" idx="10"/>
          </p:nvPr>
        </p:nvSpPr>
        <p:spPr/>
        <p:txBody>
          <a:bodyPr/>
          <a:lstStyle/>
          <a:p>
            <a:fld id="{1C591D6E-C9E6-4904-A788-3B370F2114B0}" type="datetime1">
              <a:rPr lang="en-AU" smtClean="0"/>
              <a:t>13/06/2019</a:t>
            </a:fld>
            <a:endParaRPr lang="en-AU"/>
          </a:p>
        </p:txBody>
      </p:sp>
      <p:sp>
        <p:nvSpPr>
          <p:cNvPr id="4" name="Footer Placeholder 3"/>
          <p:cNvSpPr>
            <a:spLocks noGrp="1"/>
          </p:cNvSpPr>
          <p:nvPr>
            <p:ph type="ftr" sz="quarter" idx="11"/>
          </p:nvPr>
        </p:nvSpPr>
        <p:spPr/>
        <p:txBody>
          <a:bodyPr/>
          <a:lstStyle/>
          <a:p>
            <a:r>
              <a:rPr lang="en-AU"/>
              <a:t>www.net-pro.tn</a:t>
            </a:r>
          </a:p>
        </p:txBody>
      </p:sp>
      <p:sp>
        <p:nvSpPr>
          <p:cNvPr id="5" name="Slide Number Placeholder 4"/>
          <p:cNvSpPr>
            <a:spLocks noGrp="1"/>
          </p:cNvSpPr>
          <p:nvPr>
            <p:ph type="sldNum" sz="quarter" idx="12"/>
          </p:nvPr>
        </p:nvSpPr>
        <p:spPr/>
        <p:txBody>
          <a:bodyPr/>
          <a:lstStyle/>
          <a:p>
            <a:fld id="{B2368EEF-F8D6-448A-9AF0-691E77075A3E}" type="slidenum">
              <a:rPr lang="en-AU" smtClean="0"/>
              <a:t>‹N°›</a:t>
            </a:fld>
            <a:endParaRPr lang="en-AU"/>
          </a:p>
        </p:txBody>
      </p:sp>
      <p:sp>
        <p:nvSpPr>
          <p:cNvPr id="8" name="Text Placeholder 2"/>
          <p:cNvSpPr>
            <a:spLocks noGrp="1"/>
          </p:cNvSpPr>
          <p:nvPr>
            <p:ph type="body" idx="1"/>
          </p:nvPr>
        </p:nvSpPr>
        <p:spPr>
          <a:xfrm>
            <a:off x="479424" y="4418436"/>
            <a:ext cx="4605193" cy="272983"/>
          </a:xfrm>
        </p:spPr>
        <p:txBody>
          <a:bodyPr>
            <a:normAutofit/>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Tree>
    <p:extLst>
      <p:ext uri="{BB962C8B-B14F-4D97-AF65-F5344CB8AC3E}">
        <p14:creationId xmlns:p14="http://schemas.microsoft.com/office/powerpoint/2010/main" val="654626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anim calcmode="lin" valueType="num">
                                      <p:cBhvr>
                                        <p:cTn id="12"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3"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42"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A32575A6-9676-4A95-AF91-D382CEFB6984}" type="datetime1">
              <a:rPr lang="en-AU" smtClean="0"/>
              <a:t>13/06/2019</a:t>
            </a:fld>
            <a:endParaRPr lang="en-AU"/>
          </a:p>
        </p:txBody>
      </p:sp>
      <p:sp>
        <p:nvSpPr>
          <p:cNvPr id="5" name="Footer Placeholder 4"/>
          <p:cNvSpPr>
            <a:spLocks noGrp="1"/>
          </p:cNvSpPr>
          <p:nvPr>
            <p:ph type="ftr" sz="quarter" idx="11"/>
          </p:nvPr>
        </p:nvSpPr>
        <p:spPr/>
        <p:txBody>
          <a:bodyPr/>
          <a:lstStyle/>
          <a:p>
            <a:r>
              <a:rPr lang="en-AU"/>
              <a:t>www.net-pro.tn</a:t>
            </a:r>
          </a:p>
        </p:txBody>
      </p:sp>
      <p:sp>
        <p:nvSpPr>
          <p:cNvPr id="6" name="Slide Number Placeholder 5"/>
          <p:cNvSpPr>
            <a:spLocks noGrp="1"/>
          </p:cNvSpPr>
          <p:nvPr>
            <p:ph type="sldNum" sz="quarter" idx="12"/>
          </p:nvPr>
        </p:nvSpPr>
        <p:spPr/>
        <p:txBody>
          <a:bodyPr/>
          <a:lstStyle/>
          <a:p>
            <a:fld id="{B2368EEF-F8D6-448A-9AF0-691E77075A3E}" type="slidenum">
              <a:rPr lang="en-AU" smtClean="0"/>
              <a:t>‹N°›</a:t>
            </a:fld>
            <a:endParaRPr lang="en-AU"/>
          </a:p>
        </p:txBody>
      </p:sp>
    </p:spTree>
    <p:extLst>
      <p:ext uri="{BB962C8B-B14F-4D97-AF65-F5344CB8AC3E}">
        <p14:creationId xmlns:p14="http://schemas.microsoft.com/office/powerpoint/2010/main" val="366795237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AU"/>
          </a:p>
        </p:txBody>
      </p:sp>
      <p:sp>
        <p:nvSpPr>
          <p:cNvPr id="5" name="Date Placeholder 4"/>
          <p:cNvSpPr>
            <a:spLocks noGrp="1"/>
          </p:cNvSpPr>
          <p:nvPr>
            <p:ph type="dt" sz="half" idx="10"/>
          </p:nvPr>
        </p:nvSpPr>
        <p:spPr/>
        <p:txBody>
          <a:bodyPr/>
          <a:lstStyle/>
          <a:p>
            <a:fld id="{D7157933-EB6B-4541-B553-181BA2635A7D}" type="datetime1">
              <a:rPr lang="en-AU" smtClean="0"/>
              <a:t>13/06/2019</a:t>
            </a:fld>
            <a:endParaRPr lang="en-AU"/>
          </a:p>
        </p:txBody>
      </p:sp>
      <p:sp>
        <p:nvSpPr>
          <p:cNvPr id="6" name="Footer Placeholder 5"/>
          <p:cNvSpPr>
            <a:spLocks noGrp="1"/>
          </p:cNvSpPr>
          <p:nvPr>
            <p:ph type="ftr" sz="quarter" idx="11"/>
          </p:nvPr>
        </p:nvSpPr>
        <p:spPr/>
        <p:txBody>
          <a:bodyPr/>
          <a:lstStyle/>
          <a:p>
            <a:r>
              <a:rPr lang="en-AU"/>
              <a:t>www.net-pro.tn</a:t>
            </a:r>
          </a:p>
        </p:txBody>
      </p:sp>
      <p:sp>
        <p:nvSpPr>
          <p:cNvPr id="7" name="Slide Number Placeholder 6"/>
          <p:cNvSpPr>
            <a:spLocks noGrp="1"/>
          </p:cNvSpPr>
          <p:nvPr>
            <p:ph type="sldNum" sz="quarter" idx="12"/>
          </p:nvPr>
        </p:nvSpPr>
        <p:spPr/>
        <p:txBody>
          <a:bodyPr/>
          <a:lstStyle/>
          <a:p>
            <a:fld id="{B2368EEF-F8D6-448A-9AF0-691E77075A3E}" type="slidenum">
              <a:rPr lang="en-AU" smtClean="0"/>
              <a:t>‹N°›</a:t>
            </a:fld>
            <a:endParaRPr lang="en-AU"/>
          </a:p>
        </p:txBody>
      </p:sp>
    </p:spTree>
    <p:extLst>
      <p:ext uri="{BB962C8B-B14F-4D97-AF65-F5344CB8AC3E}">
        <p14:creationId xmlns:p14="http://schemas.microsoft.com/office/powerpoint/2010/main" val="381167629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fr-FR"/>
              <a:t>Modifiez le style du titre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AU"/>
          </a:p>
        </p:txBody>
      </p:sp>
      <p:sp>
        <p:nvSpPr>
          <p:cNvPr id="7" name="Date Placeholder 6"/>
          <p:cNvSpPr>
            <a:spLocks noGrp="1"/>
          </p:cNvSpPr>
          <p:nvPr>
            <p:ph type="dt" sz="half" idx="10"/>
          </p:nvPr>
        </p:nvSpPr>
        <p:spPr/>
        <p:txBody>
          <a:bodyPr/>
          <a:lstStyle/>
          <a:p>
            <a:fld id="{DA76587E-2FA4-4D61-B544-B840D98D2861}" type="datetime1">
              <a:rPr lang="en-AU" smtClean="0"/>
              <a:t>13/06/2019</a:t>
            </a:fld>
            <a:endParaRPr lang="en-AU"/>
          </a:p>
        </p:txBody>
      </p:sp>
      <p:sp>
        <p:nvSpPr>
          <p:cNvPr id="8" name="Footer Placeholder 7"/>
          <p:cNvSpPr>
            <a:spLocks noGrp="1"/>
          </p:cNvSpPr>
          <p:nvPr>
            <p:ph type="ftr" sz="quarter" idx="11"/>
          </p:nvPr>
        </p:nvSpPr>
        <p:spPr/>
        <p:txBody>
          <a:bodyPr/>
          <a:lstStyle/>
          <a:p>
            <a:r>
              <a:rPr lang="en-AU"/>
              <a:t>www.net-pro.tn</a:t>
            </a:r>
          </a:p>
        </p:txBody>
      </p:sp>
      <p:sp>
        <p:nvSpPr>
          <p:cNvPr id="9" name="Slide Number Placeholder 8"/>
          <p:cNvSpPr>
            <a:spLocks noGrp="1"/>
          </p:cNvSpPr>
          <p:nvPr>
            <p:ph type="sldNum" sz="quarter" idx="12"/>
          </p:nvPr>
        </p:nvSpPr>
        <p:spPr/>
        <p:txBody>
          <a:bodyPr/>
          <a:lstStyle/>
          <a:p>
            <a:fld id="{B2368EEF-F8D6-448A-9AF0-691E77075A3E}" type="slidenum">
              <a:rPr lang="en-AU" smtClean="0"/>
              <a:t>‹N°›</a:t>
            </a:fld>
            <a:endParaRPr lang="en-AU"/>
          </a:p>
        </p:txBody>
      </p:sp>
    </p:spTree>
    <p:extLst>
      <p:ext uri="{BB962C8B-B14F-4D97-AF65-F5344CB8AC3E}">
        <p14:creationId xmlns:p14="http://schemas.microsoft.com/office/powerpoint/2010/main" val="389622855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AU"/>
          </a:p>
        </p:txBody>
      </p:sp>
      <p:sp>
        <p:nvSpPr>
          <p:cNvPr id="3" name="Date Placeholder 2"/>
          <p:cNvSpPr>
            <a:spLocks noGrp="1"/>
          </p:cNvSpPr>
          <p:nvPr>
            <p:ph type="dt" sz="half" idx="10"/>
          </p:nvPr>
        </p:nvSpPr>
        <p:spPr/>
        <p:txBody>
          <a:bodyPr/>
          <a:lstStyle/>
          <a:p>
            <a:fld id="{925D5C6E-BB8A-49F5-A5F7-F1377A52E0A1}" type="datetime1">
              <a:rPr lang="en-AU" smtClean="0"/>
              <a:t>13/06/2019</a:t>
            </a:fld>
            <a:endParaRPr lang="en-AU"/>
          </a:p>
        </p:txBody>
      </p:sp>
      <p:sp>
        <p:nvSpPr>
          <p:cNvPr id="4" name="Footer Placeholder 3"/>
          <p:cNvSpPr>
            <a:spLocks noGrp="1"/>
          </p:cNvSpPr>
          <p:nvPr>
            <p:ph type="ftr" sz="quarter" idx="11"/>
          </p:nvPr>
        </p:nvSpPr>
        <p:spPr/>
        <p:txBody>
          <a:bodyPr/>
          <a:lstStyle/>
          <a:p>
            <a:r>
              <a:rPr lang="en-AU"/>
              <a:t>www.net-pro.tn</a:t>
            </a:r>
          </a:p>
        </p:txBody>
      </p:sp>
      <p:sp>
        <p:nvSpPr>
          <p:cNvPr id="5" name="Slide Number Placeholder 4"/>
          <p:cNvSpPr>
            <a:spLocks noGrp="1"/>
          </p:cNvSpPr>
          <p:nvPr>
            <p:ph type="sldNum" sz="quarter" idx="12"/>
          </p:nvPr>
        </p:nvSpPr>
        <p:spPr/>
        <p:txBody>
          <a:bodyPr/>
          <a:lstStyle/>
          <a:p>
            <a:fld id="{B2368EEF-F8D6-448A-9AF0-691E77075A3E}" type="slidenum">
              <a:rPr lang="en-AU" smtClean="0"/>
              <a:t>‹N°›</a:t>
            </a:fld>
            <a:endParaRPr lang="en-AU"/>
          </a:p>
        </p:txBody>
      </p:sp>
    </p:spTree>
    <p:extLst>
      <p:ext uri="{BB962C8B-B14F-4D97-AF65-F5344CB8AC3E}">
        <p14:creationId xmlns:p14="http://schemas.microsoft.com/office/powerpoint/2010/main" val="423559090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05BCC2-3949-4098-A327-0D2C92150A4E}" type="datetime1">
              <a:rPr lang="en-AU" smtClean="0"/>
              <a:t>13/06/2019</a:t>
            </a:fld>
            <a:endParaRPr lang="en-AU"/>
          </a:p>
        </p:txBody>
      </p:sp>
      <p:sp>
        <p:nvSpPr>
          <p:cNvPr id="3" name="Footer Placeholder 2"/>
          <p:cNvSpPr>
            <a:spLocks noGrp="1"/>
          </p:cNvSpPr>
          <p:nvPr>
            <p:ph type="ftr" sz="quarter" idx="11"/>
          </p:nvPr>
        </p:nvSpPr>
        <p:spPr/>
        <p:txBody>
          <a:bodyPr/>
          <a:lstStyle/>
          <a:p>
            <a:r>
              <a:rPr lang="en-AU"/>
              <a:t>www.net-pro.tn</a:t>
            </a:r>
          </a:p>
        </p:txBody>
      </p:sp>
      <p:sp>
        <p:nvSpPr>
          <p:cNvPr id="4" name="Slide Number Placeholder 3"/>
          <p:cNvSpPr>
            <a:spLocks noGrp="1"/>
          </p:cNvSpPr>
          <p:nvPr>
            <p:ph type="sldNum" sz="quarter" idx="12"/>
          </p:nvPr>
        </p:nvSpPr>
        <p:spPr/>
        <p:txBody>
          <a:bodyPr/>
          <a:lstStyle/>
          <a:p>
            <a:fld id="{B2368EEF-F8D6-448A-9AF0-691E77075A3E}" type="slidenum">
              <a:rPr lang="en-AU" smtClean="0"/>
              <a:t>‹N°›</a:t>
            </a:fld>
            <a:endParaRPr lang="en-AU"/>
          </a:p>
        </p:txBody>
      </p:sp>
    </p:spTree>
    <p:extLst>
      <p:ext uri="{BB962C8B-B14F-4D97-AF65-F5344CB8AC3E}">
        <p14:creationId xmlns:p14="http://schemas.microsoft.com/office/powerpoint/2010/main" val="318123597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D52C045F-3670-45DD-ADAD-9D43E7F4EF8A}" type="datetime1">
              <a:rPr lang="en-AU" smtClean="0"/>
              <a:t>13/06/2019</a:t>
            </a:fld>
            <a:endParaRPr lang="en-AU"/>
          </a:p>
        </p:txBody>
      </p:sp>
      <p:sp>
        <p:nvSpPr>
          <p:cNvPr id="6" name="Footer Placeholder 5"/>
          <p:cNvSpPr>
            <a:spLocks noGrp="1"/>
          </p:cNvSpPr>
          <p:nvPr>
            <p:ph type="ftr" sz="quarter" idx="11"/>
          </p:nvPr>
        </p:nvSpPr>
        <p:spPr/>
        <p:txBody>
          <a:bodyPr/>
          <a:lstStyle/>
          <a:p>
            <a:r>
              <a:rPr lang="en-AU"/>
              <a:t>www.net-pro.tn</a:t>
            </a:r>
          </a:p>
        </p:txBody>
      </p:sp>
      <p:sp>
        <p:nvSpPr>
          <p:cNvPr id="7" name="Slide Number Placeholder 6"/>
          <p:cNvSpPr>
            <a:spLocks noGrp="1"/>
          </p:cNvSpPr>
          <p:nvPr>
            <p:ph type="sldNum" sz="quarter" idx="12"/>
          </p:nvPr>
        </p:nvSpPr>
        <p:spPr/>
        <p:txBody>
          <a:bodyPr/>
          <a:lstStyle/>
          <a:p>
            <a:fld id="{B2368EEF-F8D6-448A-9AF0-691E77075A3E}" type="slidenum">
              <a:rPr lang="en-AU" smtClean="0"/>
              <a:t>‹N°›</a:t>
            </a:fld>
            <a:endParaRPr lang="en-AU"/>
          </a:p>
        </p:txBody>
      </p:sp>
    </p:spTree>
    <p:extLst>
      <p:ext uri="{BB962C8B-B14F-4D97-AF65-F5344CB8AC3E}">
        <p14:creationId xmlns:p14="http://schemas.microsoft.com/office/powerpoint/2010/main" val="141679639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5084AE5-4031-485D-98C7-D5CE0156E023}" type="datetime1">
              <a:rPr lang="en-AU" smtClean="0"/>
              <a:t>13/06/2019</a:t>
            </a:fld>
            <a:endParaRPr lang="en-AU"/>
          </a:p>
        </p:txBody>
      </p:sp>
      <p:sp>
        <p:nvSpPr>
          <p:cNvPr id="6" name="Footer Placeholder 5"/>
          <p:cNvSpPr>
            <a:spLocks noGrp="1"/>
          </p:cNvSpPr>
          <p:nvPr>
            <p:ph type="ftr" sz="quarter" idx="11"/>
          </p:nvPr>
        </p:nvSpPr>
        <p:spPr/>
        <p:txBody>
          <a:bodyPr/>
          <a:lstStyle/>
          <a:p>
            <a:r>
              <a:rPr lang="en-AU"/>
              <a:t>www.net-pro.tn</a:t>
            </a:r>
          </a:p>
        </p:txBody>
      </p:sp>
      <p:sp>
        <p:nvSpPr>
          <p:cNvPr id="7" name="Slide Number Placeholder 6"/>
          <p:cNvSpPr>
            <a:spLocks noGrp="1"/>
          </p:cNvSpPr>
          <p:nvPr>
            <p:ph type="sldNum" sz="quarter" idx="12"/>
          </p:nvPr>
        </p:nvSpPr>
        <p:spPr/>
        <p:txBody>
          <a:bodyPr/>
          <a:lstStyle/>
          <a:p>
            <a:fld id="{B2368EEF-F8D6-448A-9AF0-691E77075A3E}" type="slidenum">
              <a:rPr lang="en-AU" smtClean="0"/>
              <a:t>‹N°›</a:t>
            </a:fld>
            <a:endParaRPr lang="en-AU"/>
          </a:p>
        </p:txBody>
      </p:sp>
    </p:spTree>
    <p:extLst>
      <p:ext uri="{BB962C8B-B14F-4D97-AF65-F5344CB8AC3E}">
        <p14:creationId xmlns:p14="http://schemas.microsoft.com/office/powerpoint/2010/main" val="364106630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AU"/>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AU"/>
          </a:p>
        </p:txBody>
      </p:sp>
      <p:sp>
        <p:nvSpPr>
          <p:cNvPr id="4" name="Date Placeholder 3"/>
          <p:cNvSpPr>
            <a:spLocks noGrp="1"/>
          </p:cNvSpPr>
          <p:nvPr>
            <p:ph type="dt" sz="half" idx="10"/>
          </p:nvPr>
        </p:nvSpPr>
        <p:spPr/>
        <p:txBody>
          <a:bodyPr/>
          <a:lstStyle/>
          <a:p>
            <a:fld id="{7C1BB470-C7A0-440A-8CC1-BA41408B9244}" type="datetime1">
              <a:rPr lang="en-AU" smtClean="0"/>
              <a:t>13/06/2019</a:t>
            </a:fld>
            <a:endParaRPr lang="en-AU"/>
          </a:p>
        </p:txBody>
      </p:sp>
      <p:sp>
        <p:nvSpPr>
          <p:cNvPr id="5" name="Footer Placeholder 4"/>
          <p:cNvSpPr>
            <a:spLocks noGrp="1"/>
          </p:cNvSpPr>
          <p:nvPr>
            <p:ph type="ftr" sz="quarter" idx="11"/>
          </p:nvPr>
        </p:nvSpPr>
        <p:spPr/>
        <p:txBody>
          <a:bodyPr/>
          <a:lstStyle/>
          <a:p>
            <a:r>
              <a:rPr lang="en-AU"/>
              <a:t>www.net-pro.tn</a:t>
            </a:r>
          </a:p>
        </p:txBody>
      </p:sp>
      <p:sp>
        <p:nvSpPr>
          <p:cNvPr id="6" name="Slide Number Placeholder 5"/>
          <p:cNvSpPr>
            <a:spLocks noGrp="1"/>
          </p:cNvSpPr>
          <p:nvPr>
            <p:ph type="sldNum" sz="quarter" idx="12"/>
          </p:nvPr>
        </p:nvSpPr>
        <p:spPr/>
        <p:txBody>
          <a:bodyPr/>
          <a:lstStyle/>
          <a:p>
            <a:fld id="{B2368EEF-F8D6-448A-9AF0-691E77075A3E}" type="slidenum">
              <a:rPr lang="en-AU" smtClean="0"/>
              <a:t>‹N°›</a:t>
            </a:fld>
            <a:endParaRPr lang="en-AU"/>
          </a:p>
        </p:txBody>
      </p:sp>
    </p:spTree>
    <p:extLst>
      <p:ext uri="{BB962C8B-B14F-4D97-AF65-F5344CB8AC3E}">
        <p14:creationId xmlns:p14="http://schemas.microsoft.com/office/powerpoint/2010/main" val="74767023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fr-FR"/>
              <a:t>Modifiez le style du titre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AU"/>
          </a:p>
        </p:txBody>
      </p:sp>
      <p:sp>
        <p:nvSpPr>
          <p:cNvPr id="4" name="Date Placeholder 3"/>
          <p:cNvSpPr>
            <a:spLocks noGrp="1"/>
          </p:cNvSpPr>
          <p:nvPr>
            <p:ph type="dt" sz="half" idx="10"/>
          </p:nvPr>
        </p:nvSpPr>
        <p:spPr/>
        <p:txBody>
          <a:bodyPr/>
          <a:lstStyle/>
          <a:p>
            <a:fld id="{F1D045FB-8FEB-4E56-8DE8-8E0D1C9279D6}" type="datetime1">
              <a:rPr lang="en-AU" smtClean="0"/>
              <a:t>13/06/2019</a:t>
            </a:fld>
            <a:endParaRPr lang="en-AU"/>
          </a:p>
        </p:txBody>
      </p:sp>
      <p:sp>
        <p:nvSpPr>
          <p:cNvPr id="5" name="Footer Placeholder 4"/>
          <p:cNvSpPr>
            <a:spLocks noGrp="1"/>
          </p:cNvSpPr>
          <p:nvPr>
            <p:ph type="ftr" sz="quarter" idx="11"/>
          </p:nvPr>
        </p:nvSpPr>
        <p:spPr/>
        <p:txBody>
          <a:bodyPr/>
          <a:lstStyle/>
          <a:p>
            <a:r>
              <a:rPr lang="en-AU"/>
              <a:t>www.net-pro.tn</a:t>
            </a:r>
          </a:p>
        </p:txBody>
      </p:sp>
      <p:sp>
        <p:nvSpPr>
          <p:cNvPr id="6" name="Slide Number Placeholder 5"/>
          <p:cNvSpPr>
            <a:spLocks noGrp="1"/>
          </p:cNvSpPr>
          <p:nvPr>
            <p:ph type="sldNum" sz="quarter" idx="12"/>
          </p:nvPr>
        </p:nvSpPr>
        <p:spPr/>
        <p:txBody>
          <a:bodyPr/>
          <a:lstStyle/>
          <a:p>
            <a:fld id="{B2368EEF-F8D6-448A-9AF0-691E77075A3E}" type="slidenum">
              <a:rPr lang="en-AU" smtClean="0"/>
              <a:t>‹N°›</a:t>
            </a:fld>
            <a:endParaRPr lang="en-AU"/>
          </a:p>
        </p:txBody>
      </p:sp>
    </p:spTree>
    <p:extLst>
      <p:ext uri="{BB962C8B-B14F-4D97-AF65-F5344CB8AC3E}">
        <p14:creationId xmlns:p14="http://schemas.microsoft.com/office/powerpoint/2010/main" val="3335601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5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692150"/>
            <a:ext cx="11233150" cy="405130"/>
          </a:xfrm>
        </p:spPr>
        <p:txBody>
          <a:bodyPr/>
          <a:lstStyle>
            <a:lvl1pPr>
              <a:defRPr b="1">
                <a:solidFill>
                  <a:schemeClr val="tx1">
                    <a:lumMod val="75000"/>
                    <a:lumOff val="25000"/>
                  </a:schemeClr>
                </a:solidFill>
              </a:defRPr>
            </a:lvl1pPr>
          </a:lstStyle>
          <a:p>
            <a:r>
              <a:rPr lang="en-US" dirty="0"/>
              <a:t>CLICK TO EDIT MASTER TITLE STYLE</a:t>
            </a:r>
            <a:endParaRPr lang="en-AU" dirty="0"/>
          </a:p>
        </p:txBody>
      </p:sp>
      <p:sp>
        <p:nvSpPr>
          <p:cNvPr id="3" name="Date Placeholder 2"/>
          <p:cNvSpPr>
            <a:spLocks noGrp="1"/>
          </p:cNvSpPr>
          <p:nvPr>
            <p:ph type="dt" sz="half" idx="10"/>
          </p:nvPr>
        </p:nvSpPr>
        <p:spPr/>
        <p:txBody>
          <a:bodyPr/>
          <a:lstStyle/>
          <a:p>
            <a:fld id="{96E9A392-274D-4047-9F23-E1F881643236}" type="datetimeFigureOut">
              <a:rPr lang="fr-FR" smtClean="0"/>
              <a:t>13/06/2019</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53F3B28A-11A3-4A3D-99F5-23969E8ED7EC}" type="slidenum">
              <a:rPr lang="fr-FR" smtClean="0"/>
              <a:t>‹N°›</a:t>
            </a:fld>
            <a:endParaRPr lang="fr-FR"/>
          </a:p>
        </p:txBody>
      </p:sp>
      <p:sp>
        <p:nvSpPr>
          <p:cNvPr id="7" name="Text Placeholder 6"/>
          <p:cNvSpPr>
            <a:spLocks noGrp="1"/>
          </p:cNvSpPr>
          <p:nvPr>
            <p:ph type="body" sz="quarter" idx="13"/>
          </p:nvPr>
        </p:nvSpPr>
        <p:spPr>
          <a:xfrm>
            <a:off x="479425" y="393700"/>
            <a:ext cx="3559175" cy="273050"/>
          </a:xfrm>
        </p:spPr>
        <p:txBody>
          <a:bodyPr/>
          <a:lstStyle>
            <a:lvl1pPr>
              <a:defRPr>
                <a:solidFill>
                  <a:schemeClr val="tx1">
                    <a:lumMod val="65000"/>
                    <a:lumOff val="35000"/>
                  </a:schemeClr>
                </a:solidFill>
                <a:latin typeface="+mj-lt"/>
              </a:defRPr>
            </a:lvl1pPr>
          </a:lstStyle>
          <a:p>
            <a:pPr lvl="0"/>
            <a:r>
              <a:rPr lang="fr-FR"/>
              <a:t>Cliquez pour modifier les styles du texte du masque</a:t>
            </a:r>
          </a:p>
        </p:txBody>
      </p:sp>
      <p:sp>
        <p:nvSpPr>
          <p:cNvPr id="8" name="Text Placeholder 2"/>
          <p:cNvSpPr>
            <a:spLocks noGrp="1"/>
          </p:cNvSpPr>
          <p:nvPr>
            <p:ph type="body" idx="1"/>
          </p:nvPr>
        </p:nvSpPr>
        <p:spPr>
          <a:xfrm>
            <a:off x="479425" y="1154764"/>
            <a:ext cx="11233150" cy="272983"/>
          </a:xfrm>
        </p:spPr>
        <p:txBody>
          <a:bodyPr>
            <a:normAutofit/>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9" name="Picture Placeholder 24"/>
          <p:cNvSpPr>
            <a:spLocks noGrp="1"/>
          </p:cNvSpPr>
          <p:nvPr>
            <p:ph type="pic" sz="quarter" idx="14" hasCustomPrompt="1"/>
          </p:nvPr>
        </p:nvSpPr>
        <p:spPr>
          <a:xfrm>
            <a:off x="775852" y="1921135"/>
            <a:ext cx="2166842" cy="2166842"/>
          </a:xfrm>
          <a:custGeom>
            <a:avLst/>
            <a:gdLst>
              <a:gd name="connsiteX0" fmla="*/ 1342864 w 2685728"/>
              <a:gd name="connsiteY0" fmla="*/ 0 h 2685728"/>
              <a:gd name="connsiteX1" fmla="*/ 1590895 w 2685728"/>
              <a:gd name="connsiteY1" fmla="*/ 102738 h 2685728"/>
              <a:gd name="connsiteX2" fmla="*/ 2582990 w 2685728"/>
              <a:gd name="connsiteY2" fmla="*/ 1094833 h 2685728"/>
              <a:gd name="connsiteX3" fmla="*/ 2582990 w 2685728"/>
              <a:gd name="connsiteY3" fmla="*/ 1590895 h 2685728"/>
              <a:gd name="connsiteX4" fmla="*/ 1590895 w 2685728"/>
              <a:gd name="connsiteY4" fmla="*/ 2582990 h 2685728"/>
              <a:gd name="connsiteX5" fmla="*/ 1094833 w 2685728"/>
              <a:gd name="connsiteY5" fmla="*/ 2582990 h 2685728"/>
              <a:gd name="connsiteX6" fmla="*/ 102738 w 2685728"/>
              <a:gd name="connsiteY6" fmla="*/ 1590895 h 2685728"/>
              <a:gd name="connsiteX7" fmla="*/ 102738 w 2685728"/>
              <a:gd name="connsiteY7" fmla="*/ 1094833 h 2685728"/>
              <a:gd name="connsiteX8" fmla="*/ 1094833 w 2685728"/>
              <a:gd name="connsiteY8" fmla="*/ 102738 h 2685728"/>
              <a:gd name="connsiteX9" fmla="*/ 1342864 w 2685728"/>
              <a:gd name="connsiteY9" fmla="*/ 0 h 268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5728" h="2685728">
                <a:moveTo>
                  <a:pt x="1342864" y="0"/>
                </a:moveTo>
                <a:cubicBezTo>
                  <a:pt x="1432634" y="0"/>
                  <a:pt x="1522403" y="34246"/>
                  <a:pt x="1590895" y="102738"/>
                </a:cubicBezTo>
                <a:lnTo>
                  <a:pt x="2582990" y="1094833"/>
                </a:lnTo>
                <a:cubicBezTo>
                  <a:pt x="2719974" y="1231817"/>
                  <a:pt x="2719974" y="1453912"/>
                  <a:pt x="2582990" y="1590895"/>
                </a:cubicBezTo>
                <a:lnTo>
                  <a:pt x="1590895" y="2582990"/>
                </a:lnTo>
                <a:cubicBezTo>
                  <a:pt x="1453912" y="2719974"/>
                  <a:pt x="1231817" y="2719974"/>
                  <a:pt x="1094833" y="2582990"/>
                </a:cubicBezTo>
                <a:lnTo>
                  <a:pt x="102738" y="1590895"/>
                </a:lnTo>
                <a:cubicBezTo>
                  <a:pt x="-34246" y="1453912"/>
                  <a:pt x="-34246" y="1231817"/>
                  <a:pt x="102738" y="1094833"/>
                </a:cubicBezTo>
                <a:lnTo>
                  <a:pt x="1094833" y="102738"/>
                </a:lnTo>
                <a:cubicBezTo>
                  <a:pt x="1163325" y="34246"/>
                  <a:pt x="1253094" y="0"/>
                  <a:pt x="1342864" y="0"/>
                </a:cubicBezTo>
                <a:close/>
              </a:path>
            </a:pathLst>
          </a:custGeom>
          <a:solidFill>
            <a:schemeClr val="bg1">
              <a:lumMod val="85000"/>
            </a:schemeClr>
          </a:solidFill>
          <a:ln w="76200">
            <a:solidFill>
              <a:schemeClr val="bg1"/>
            </a:solidFill>
          </a:ln>
          <a:effectLst>
            <a:outerShdw blurRad="50800" dist="38100" dir="2700000" algn="tl" rotWithShape="0">
              <a:prstClr val="black">
                <a:alpha val="40000"/>
              </a:prstClr>
            </a:outerShdw>
          </a:effectLst>
        </p:spPr>
        <p:txBody>
          <a:bodyPr wrap="square">
            <a:noAutofit/>
          </a:bodyPr>
          <a:lstStyle>
            <a:lvl1pPr>
              <a:defRPr baseline="0"/>
            </a:lvl1pPr>
          </a:lstStyle>
          <a:p>
            <a:r>
              <a:rPr lang="id-ID" dirty="0"/>
              <a:t>Pic here</a:t>
            </a:r>
            <a:endParaRPr lang="en-AU" dirty="0"/>
          </a:p>
        </p:txBody>
      </p:sp>
      <p:sp>
        <p:nvSpPr>
          <p:cNvPr id="10" name="Picture Placeholder 24"/>
          <p:cNvSpPr>
            <a:spLocks noGrp="1"/>
          </p:cNvSpPr>
          <p:nvPr>
            <p:ph type="pic" sz="quarter" idx="15" hasCustomPrompt="1"/>
          </p:nvPr>
        </p:nvSpPr>
        <p:spPr>
          <a:xfrm>
            <a:off x="3595252" y="1921135"/>
            <a:ext cx="2166842" cy="2166842"/>
          </a:xfrm>
          <a:custGeom>
            <a:avLst/>
            <a:gdLst>
              <a:gd name="connsiteX0" fmla="*/ 1342864 w 2685728"/>
              <a:gd name="connsiteY0" fmla="*/ 0 h 2685728"/>
              <a:gd name="connsiteX1" fmla="*/ 1590895 w 2685728"/>
              <a:gd name="connsiteY1" fmla="*/ 102738 h 2685728"/>
              <a:gd name="connsiteX2" fmla="*/ 2582990 w 2685728"/>
              <a:gd name="connsiteY2" fmla="*/ 1094833 h 2685728"/>
              <a:gd name="connsiteX3" fmla="*/ 2582990 w 2685728"/>
              <a:gd name="connsiteY3" fmla="*/ 1590895 h 2685728"/>
              <a:gd name="connsiteX4" fmla="*/ 1590895 w 2685728"/>
              <a:gd name="connsiteY4" fmla="*/ 2582990 h 2685728"/>
              <a:gd name="connsiteX5" fmla="*/ 1094833 w 2685728"/>
              <a:gd name="connsiteY5" fmla="*/ 2582990 h 2685728"/>
              <a:gd name="connsiteX6" fmla="*/ 102738 w 2685728"/>
              <a:gd name="connsiteY6" fmla="*/ 1590895 h 2685728"/>
              <a:gd name="connsiteX7" fmla="*/ 102738 w 2685728"/>
              <a:gd name="connsiteY7" fmla="*/ 1094833 h 2685728"/>
              <a:gd name="connsiteX8" fmla="*/ 1094833 w 2685728"/>
              <a:gd name="connsiteY8" fmla="*/ 102738 h 2685728"/>
              <a:gd name="connsiteX9" fmla="*/ 1342864 w 2685728"/>
              <a:gd name="connsiteY9" fmla="*/ 0 h 268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5728" h="2685728">
                <a:moveTo>
                  <a:pt x="1342864" y="0"/>
                </a:moveTo>
                <a:cubicBezTo>
                  <a:pt x="1432634" y="0"/>
                  <a:pt x="1522403" y="34246"/>
                  <a:pt x="1590895" y="102738"/>
                </a:cubicBezTo>
                <a:lnTo>
                  <a:pt x="2582990" y="1094833"/>
                </a:lnTo>
                <a:cubicBezTo>
                  <a:pt x="2719974" y="1231817"/>
                  <a:pt x="2719974" y="1453912"/>
                  <a:pt x="2582990" y="1590895"/>
                </a:cubicBezTo>
                <a:lnTo>
                  <a:pt x="1590895" y="2582990"/>
                </a:lnTo>
                <a:cubicBezTo>
                  <a:pt x="1453912" y="2719974"/>
                  <a:pt x="1231817" y="2719974"/>
                  <a:pt x="1094833" y="2582990"/>
                </a:cubicBezTo>
                <a:lnTo>
                  <a:pt x="102738" y="1590895"/>
                </a:lnTo>
                <a:cubicBezTo>
                  <a:pt x="-34246" y="1453912"/>
                  <a:pt x="-34246" y="1231817"/>
                  <a:pt x="102738" y="1094833"/>
                </a:cubicBezTo>
                <a:lnTo>
                  <a:pt x="1094833" y="102738"/>
                </a:lnTo>
                <a:cubicBezTo>
                  <a:pt x="1163325" y="34246"/>
                  <a:pt x="1253094" y="0"/>
                  <a:pt x="1342864" y="0"/>
                </a:cubicBezTo>
                <a:close/>
              </a:path>
            </a:pathLst>
          </a:custGeom>
          <a:solidFill>
            <a:schemeClr val="bg1">
              <a:lumMod val="85000"/>
            </a:schemeClr>
          </a:solidFill>
          <a:ln w="76200">
            <a:solidFill>
              <a:schemeClr val="bg1"/>
            </a:solidFill>
          </a:ln>
          <a:effectLst>
            <a:outerShdw blurRad="50800" dist="38100" dir="2700000" algn="tl" rotWithShape="0">
              <a:prstClr val="black">
                <a:alpha val="40000"/>
              </a:prstClr>
            </a:outerShdw>
          </a:effectLst>
        </p:spPr>
        <p:txBody>
          <a:bodyPr wrap="square">
            <a:noAutofit/>
          </a:bodyPr>
          <a:lstStyle>
            <a:lvl1pPr>
              <a:defRPr baseline="0"/>
            </a:lvl1pPr>
          </a:lstStyle>
          <a:p>
            <a:r>
              <a:rPr lang="id-ID" dirty="0"/>
              <a:t>Pic here</a:t>
            </a:r>
            <a:endParaRPr lang="en-AU" dirty="0"/>
          </a:p>
        </p:txBody>
      </p:sp>
      <p:sp>
        <p:nvSpPr>
          <p:cNvPr id="11" name="Picture Placeholder 24"/>
          <p:cNvSpPr>
            <a:spLocks noGrp="1"/>
          </p:cNvSpPr>
          <p:nvPr>
            <p:ph type="pic" sz="quarter" idx="16" hasCustomPrompt="1"/>
          </p:nvPr>
        </p:nvSpPr>
        <p:spPr>
          <a:xfrm>
            <a:off x="6414652" y="1921135"/>
            <a:ext cx="2166842" cy="2166842"/>
          </a:xfrm>
          <a:custGeom>
            <a:avLst/>
            <a:gdLst>
              <a:gd name="connsiteX0" fmla="*/ 1342864 w 2685728"/>
              <a:gd name="connsiteY0" fmla="*/ 0 h 2685728"/>
              <a:gd name="connsiteX1" fmla="*/ 1590895 w 2685728"/>
              <a:gd name="connsiteY1" fmla="*/ 102738 h 2685728"/>
              <a:gd name="connsiteX2" fmla="*/ 2582990 w 2685728"/>
              <a:gd name="connsiteY2" fmla="*/ 1094833 h 2685728"/>
              <a:gd name="connsiteX3" fmla="*/ 2582990 w 2685728"/>
              <a:gd name="connsiteY3" fmla="*/ 1590895 h 2685728"/>
              <a:gd name="connsiteX4" fmla="*/ 1590895 w 2685728"/>
              <a:gd name="connsiteY4" fmla="*/ 2582990 h 2685728"/>
              <a:gd name="connsiteX5" fmla="*/ 1094833 w 2685728"/>
              <a:gd name="connsiteY5" fmla="*/ 2582990 h 2685728"/>
              <a:gd name="connsiteX6" fmla="*/ 102738 w 2685728"/>
              <a:gd name="connsiteY6" fmla="*/ 1590895 h 2685728"/>
              <a:gd name="connsiteX7" fmla="*/ 102738 w 2685728"/>
              <a:gd name="connsiteY7" fmla="*/ 1094833 h 2685728"/>
              <a:gd name="connsiteX8" fmla="*/ 1094833 w 2685728"/>
              <a:gd name="connsiteY8" fmla="*/ 102738 h 2685728"/>
              <a:gd name="connsiteX9" fmla="*/ 1342864 w 2685728"/>
              <a:gd name="connsiteY9" fmla="*/ 0 h 268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5728" h="2685728">
                <a:moveTo>
                  <a:pt x="1342864" y="0"/>
                </a:moveTo>
                <a:cubicBezTo>
                  <a:pt x="1432634" y="0"/>
                  <a:pt x="1522403" y="34246"/>
                  <a:pt x="1590895" y="102738"/>
                </a:cubicBezTo>
                <a:lnTo>
                  <a:pt x="2582990" y="1094833"/>
                </a:lnTo>
                <a:cubicBezTo>
                  <a:pt x="2719974" y="1231817"/>
                  <a:pt x="2719974" y="1453912"/>
                  <a:pt x="2582990" y="1590895"/>
                </a:cubicBezTo>
                <a:lnTo>
                  <a:pt x="1590895" y="2582990"/>
                </a:lnTo>
                <a:cubicBezTo>
                  <a:pt x="1453912" y="2719974"/>
                  <a:pt x="1231817" y="2719974"/>
                  <a:pt x="1094833" y="2582990"/>
                </a:cubicBezTo>
                <a:lnTo>
                  <a:pt x="102738" y="1590895"/>
                </a:lnTo>
                <a:cubicBezTo>
                  <a:pt x="-34246" y="1453912"/>
                  <a:pt x="-34246" y="1231817"/>
                  <a:pt x="102738" y="1094833"/>
                </a:cubicBezTo>
                <a:lnTo>
                  <a:pt x="1094833" y="102738"/>
                </a:lnTo>
                <a:cubicBezTo>
                  <a:pt x="1163325" y="34246"/>
                  <a:pt x="1253094" y="0"/>
                  <a:pt x="1342864" y="0"/>
                </a:cubicBezTo>
                <a:close/>
              </a:path>
            </a:pathLst>
          </a:custGeom>
          <a:solidFill>
            <a:schemeClr val="bg1">
              <a:lumMod val="85000"/>
            </a:schemeClr>
          </a:solidFill>
          <a:ln w="76200">
            <a:solidFill>
              <a:schemeClr val="bg1"/>
            </a:solidFill>
          </a:ln>
          <a:effectLst>
            <a:outerShdw blurRad="50800" dist="38100" dir="2700000" algn="tl" rotWithShape="0">
              <a:prstClr val="black">
                <a:alpha val="40000"/>
              </a:prstClr>
            </a:outerShdw>
          </a:effectLst>
        </p:spPr>
        <p:txBody>
          <a:bodyPr wrap="square">
            <a:noAutofit/>
          </a:bodyPr>
          <a:lstStyle>
            <a:lvl1pPr>
              <a:defRPr baseline="0"/>
            </a:lvl1pPr>
          </a:lstStyle>
          <a:p>
            <a:r>
              <a:rPr lang="id-ID" dirty="0"/>
              <a:t>Pic here</a:t>
            </a:r>
            <a:endParaRPr lang="en-AU" dirty="0"/>
          </a:p>
        </p:txBody>
      </p:sp>
      <p:sp>
        <p:nvSpPr>
          <p:cNvPr id="12" name="Picture Placeholder 24"/>
          <p:cNvSpPr>
            <a:spLocks noGrp="1"/>
          </p:cNvSpPr>
          <p:nvPr>
            <p:ph type="pic" sz="quarter" idx="17" hasCustomPrompt="1"/>
          </p:nvPr>
        </p:nvSpPr>
        <p:spPr>
          <a:xfrm>
            <a:off x="9234052" y="1921135"/>
            <a:ext cx="2166842" cy="2166842"/>
          </a:xfrm>
          <a:custGeom>
            <a:avLst/>
            <a:gdLst>
              <a:gd name="connsiteX0" fmla="*/ 1342864 w 2685728"/>
              <a:gd name="connsiteY0" fmla="*/ 0 h 2685728"/>
              <a:gd name="connsiteX1" fmla="*/ 1590895 w 2685728"/>
              <a:gd name="connsiteY1" fmla="*/ 102738 h 2685728"/>
              <a:gd name="connsiteX2" fmla="*/ 2582990 w 2685728"/>
              <a:gd name="connsiteY2" fmla="*/ 1094833 h 2685728"/>
              <a:gd name="connsiteX3" fmla="*/ 2582990 w 2685728"/>
              <a:gd name="connsiteY3" fmla="*/ 1590895 h 2685728"/>
              <a:gd name="connsiteX4" fmla="*/ 1590895 w 2685728"/>
              <a:gd name="connsiteY4" fmla="*/ 2582990 h 2685728"/>
              <a:gd name="connsiteX5" fmla="*/ 1094833 w 2685728"/>
              <a:gd name="connsiteY5" fmla="*/ 2582990 h 2685728"/>
              <a:gd name="connsiteX6" fmla="*/ 102738 w 2685728"/>
              <a:gd name="connsiteY6" fmla="*/ 1590895 h 2685728"/>
              <a:gd name="connsiteX7" fmla="*/ 102738 w 2685728"/>
              <a:gd name="connsiteY7" fmla="*/ 1094833 h 2685728"/>
              <a:gd name="connsiteX8" fmla="*/ 1094833 w 2685728"/>
              <a:gd name="connsiteY8" fmla="*/ 102738 h 2685728"/>
              <a:gd name="connsiteX9" fmla="*/ 1342864 w 2685728"/>
              <a:gd name="connsiteY9" fmla="*/ 0 h 268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5728" h="2685728">
                <a:moveTo>
                  <a:pt x="1342864" y="0"/>
                </a:moveTo>
                <a:cubicBezTo>
                  <a:pt x="1432634" y="0"/>
                  <a:pt x="1522403" y="34246"/>
                  <a:pt x="1590895" y="102738"/>
                </a:cubicBezTo>
                <a:lnTo>
                  <a:pt x="2582990" y="1094833"/>
                </a:lnTo>
                <a:cubicBezTo>
                  <a:pt x="2719974" y="1231817"/>
                  <a:pt x="2719974" y="1453912"/>
                  <a:pt x="2582990" y="1590895"/>
                </a:cubicBezTo>
                <a:lnTo>
                  <a:pt x="1590895" y="2582990"/>
                </a:lnTo>
                <a:cubicBezTo>
                  <a:pt x="1453912" y="2719974"/>
                  <a:pt x="1231817" y="2719974"/>
                  <a:pt x="1094833" y="2582990"/>
                </a:cubicBezTo>
                <a:lnTo>
                  <a:pt x="102738" y="1590895"/>
                </a:lnTo>
                <a:cubicBezTo>
                  <a:pt x="-34246" y="1453912"/>
                  <a:pt x="-34246" y="1231817"/>
                  <a:pt x="102738" y="1094833"/>
                </a:cubicBezTo>
                <a:lnTo>
                  <a:pt x="1094833" y="102738"/>
                </a:lnTo>
                <a:cubicBezTo>
                  <a:pt x="1163325" y="34246"/>
                  <a:pt x="1253094" y="0"/>
                  <a:pt x="1342864" y="0"/>
                </a:cubicBezTo>
                <a:close/>
              </a:path>
            </a:pathLst>
          </a:custGeom>
          <a:solidFill>
            <a:schemeClr val="bg1">
              <a:lumMod val="85000"/>
            </a:schemeClr>
          </a:solidFill>
          <a:ln w="76200">
            <a:solidFill>
              <a:schemeClr val="bg1"/>
            </a:solidFill>
          </a:ln>
          <a:effectLst>
            <a:outerShdw blurRad="50800" dist="38100" dir="2700000" algn="tl" rotWithShape="0">
              <a:prstClr val="black">
                <a:alpha val="40000"/>
              </a:prstClr>
            </a:outerShdw>
          </a:effectLst>
        </p:spPr>
        <p:txBody>
          <a:bodyPr wrap="square">
            <a:noAutofit/>
          </a:bodyPr>
          <a:lstStyle>
            <a:lvl1pPr>
              <a:defRPr baseline="0"/>
            </a:lvl1pPr>
          </a:lstStyle>
          <a:p>
            <a:r>
              <a:rPr lang="id-ID" dirty="0"/>
              <a:t>Pic here</a:t>
            </a:r>
            <a:endParaRPr lang="en-AU" dirty="0"/>
          </a:p>
        </p:txBody>
      </p:sp>
      <p:sp>
        <p:nvSpPr>
          <p:cNvPr id="13" name="Text Placeholder 21"/>
          <p:cNvSpPr>
            <a:spLocks noGrp="1"/>
          </p:cNvSpPr>
          <p:nvPr>
            <p:ph type="body" sz="quarter" idx="20"/>
          </p:nvPr>
        </p:nvSpPr>
        <p:spPr>
          <a:xfrm>
            <a:off x="928685" y="4388730"/>
            <a:ext cx="1814513" cy="256811"/>
          </a:xfrm>
        </p:spPr>
        <p:txBody>
          <a:bodyPr/>
          <a:lstStyle>
            <a:lvl1pPr algn="ctr">
              <a:defRPr>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14" name="Text Placeholder 21"/>
          <p:cNvSpPr>
            <a:spLocks noGrp="1"/>
          </p:cNvSpPr>
          <p:nvPr>
            <p:ph type="body" sz="quarter" idx="22"/>
          </p:nvPr>
        </p:nvSpPr>
        <p:spPr>
          <a:xfrm>
            <a:off x="928685" y="4687002"/>
            <a:ext cx="1814513" cy="284472"/>
          </a:xfrm>
        </p:spPr>
        <p:txBody>
          <a:bodyPr>
            <a:normAutofit/>
          </a:bodyPr>
          <a:lstStyle>
            <a:lvl1pPr algn="ctr">
              <a:defRPr sz="1000" b="1" i="1">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15" name="Text Placeholder 21"/>
          <p:cNvSpPr>
            <a:spLocks noGrp="1"/>
          </p:cNvSpPr>
          <p:nvPr>
            <p:ph type="body" sz="quarter" idx="23"/>
          </p:nvPr>
        </p:nvSpPr>
        <p:spPr>
          <a:xfrm>
            <a:off x="3741157" y="4388730"/>
            <a:ext cx="1814513" cy="256811"/>
          </a:xfrm>
        </p:spPr>
        <p:txBody>
          <a:bodyPr/>
          <a:lstStyle>
            <a:lvl1pPr algn="ctr">
              <a:defRPr>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16" name="Text Placeholder 21"/>
          <p:cNvSpPr>
            <a:spLocks noGrp="1"/>
          </p:cNvSpPr>
          <p:nvPr>
            <p:ph type="body" sz="quarter" idx="24"/>
          </p:nvPr>
        </p:nvSpPr>
        <p:spPr>
          <a:xfrm>
            <a:off x="3741157" y="4687002"/>
            <a:ext cx="1814513" cy="284472"/>
          </a:xfrm>
        </p:spPr>
        <p:txBody>
          <a:bodyPr>
            <a:normAutofit/>
          </a:bodyPr>
          <a:lstStyle>
            <a:lvl1pPr algn="ctr">
              <a:defRPr sz="1000" b="1" i="1">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17" name="Text Placeholder 21"/>
          <p:cNvSpPr>
            <a:spLocks noGrp="1"/>
          </p:cNvSpPr>
          <p:nvPr>
            <p:ph type="body" sz="quarter" idx="25"/>
          </p:nvPr>
        </p:nvSpPr>
        <p:spPr>
          <a:xfrm>
            <a:off x="6609049" y="4388730"/>
            <a:ext cx="1814513" cy="256811"/>
          </a:xfrm>
        </p:spPr>
        <p:txBody>
          <a:bodyPr/>
          <a:lstStyle>
            <a:lvl1pPr algn="ctr">
              <a:defRPr>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18" name="Text Placeholder 21"/>
          <p:cNvSpPr>
            <a:spLocks noGrp="1"/>
          </p:cNvSpPr>
          <p:nvPr>
            <p:ph type="body" sz="quarter" idx="26"/>
          </p:nvPr>
        </p:nvSpPr>
        <p:spPr>
          <a:xfrm>
            <a:off x="6609049" y="4687002"/>
            <a:ext cx="1814513" cy="284472"/>
          </a:xfrm>
        </p:spPr>
        <p:txBody>
          <a:bodyPr>
            <a:normAutofit/>
          </a:bodyPr>
          <a:lstStyle>
            <a:lvl1pPr algn="ctr">
              <a:defRPr sz="1000" b="1" i="1">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19" name="Text Placeholder 21"/>
          <p:cNvSpPr>
            <a:spLocks noGrp="1"/>
          </p:cNvSpPr>
          <p:nvPr>
            <p:ph type="body" sz="quarter" idx="27"/>
          </p:nvPr>
        </p:nvSpPr>
        <p:spPr>
          <a:xfrm>
            <a:off x="9428447" y="4388730"/>
            <a:ext cx="1814513" cy="256811"/>
          </a:xfrm>
        </p:spPr>
        <p:txBody>
          <a:bodyPr/>
          <a:lstStyle>
            <a:lvl1pPr algn="ctr">
              <a:defRPr>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0" name="Text Placeholder 21"/>
          <p:cNvSpPr>
            <a:spLocks noGrp="1"/>
          </p:cNvSpPr>
          <p:nvPr>
            <p:ph type="body" sz="quarter" idx="28"/>
          </p:nvPr>
        </p:nvSpPr>
        <p:spPr>
          <a:xfrm>
            <a:off x="9428447" y="4687002"/>
            <a:ext cx="1814513" cy="284472"/>
          </a:xfrm>
        </p:spPr>
        <p:txBody>
          <a:bodyPr>
            <a:normAutofit/>
          </a:bodyPr>
          <a:lstStyle>
            <a:lvl1pPr algn="ctr">
              <a:defRPr sz="1000" b="1" i="1">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1" name="Text Placeholder 21"/>
          <p:cNvSpPr>
            <a:spLocks noGrp="1"/>
          </p:cNvSpPr>
          <p:nvPr>
            <p:ph type="body" sz="quarter" idx="29"/>
          </p:nvPr>
        </p:nvSpPr>
        <p:spPr>
          <a:xfrm>
            <a:off x="928685" y="5012934"/>
            <a:ext cx="1814513" cy="873515"/>
          </a:xfrm>
        </p:spPr>
        <p:txBody>
          <a:bodyPr>
            <a:normAutofit/>
          </a:bodyPr>
          <a:lstStyle>
            <a:lvl1pPr algn="ct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2" name="Text Placeholder 21"/>
          <p:cNvSpPr>
            <a:spLocks noGrp="1"/>
          </p:cNvSpPr>
          <p:nvPr>
            <p:ph type="body" sz="quarter" idx="30"/>
          </p:nvPr>
        </p:nvSpPr>
        <p:spPr>
          <a:xfrm>
            <a:off x="3741157" y="5012934"/>
            <a:ext cx="1814513" cy="873515"/>
          </a:xfrm>
        </p:spPr>
        <p:txBody>
          <a:bodyPr>
            <a:normAutofit/>
          </a:bodyPr>
          <a:lstStyle>
            <a:lvl1pPr algn="ct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3" name="Text Placeholder 21"/>
          <p:cNvSpPr>
            <a:spLocks noGrp="1"/>
          </p:cNvSpPr>
          <p:nvPr>
            <p:ph type="body" sz="quarter" idx="31"/>
          </p:nvPr>
        </p:nvSpPr>
        <p:spPr>
          <a:xfrm>
            <a:off x="6609049" y="5012934"/>
            <a:ext cx="1814513" cy="873515"/>
          </a:xfrm>
        </p:spPr>
        <p:txBody>
          <a:bodyPr>
            <a:normAutofit/>
          </a:bodyPr>
          <a:lstStyle>
            <a:lvl1pPr algn="ct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4" name="Text Placeholder 21"/>
          <p:cNvSpPr>
            <a:spLocks noGrp="1"/>
          </p:cNvSpPr>
          <p:nvPr>
            <p:ph type="body" sz="quarter" idx="32"/>
          </p:nvPr>
        </p:nvSpPr>
        <p:spPr>
          <a:xfrm>
            <a:off x="9428447" y="5012934"/>
            <a:ext cx="1814513" cy="873515"/>
          </a:xfrm>
        </p:spPr>
        <p:txBody>
          <a:bodyPr>
            <a:normAutofit/>
          </a:bodyPr>
          <a:lstStyle>
            <a:lvl1pPr algn="ct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grpSp>
        <p:nvGrpSpPr>
          <p:cNvPr id="25" name="Group 24"/>
          <p:cNvGrpSpPr/>
          <p:nvPr/>
        </p:nvGrpSpPr>
        <p:grpSpPr>
          <a:xfrm>
            <a:off x="1548795" y="5922241"/>
            <a:ext cx="615286" cy="184176"/>
            <a:chOff x="3872969" y="5806923"/>
            <a:chExt cx="1724341" cy="516155"/>
          </a:xfrm>
        </p:grpSpPr>
        <p:sp>
          <p:nvSpPr>
            <p:cNvPr id="26" name="Oval 25"/>
            <p:cNvSpPr/>
            <p:nvPr/>
          </p:nvSpPr>
          <p:spPr>
            <a:xfrm>
              <a:off x="3872969" y="5806923"/>
              <a:ext cx="516155" cy="51615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4477062" y="5806923"/>
              <a:ext cx="516155" cy="51615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5081155" y="5806923"/>
              <a:ext cx="516155" cy="51615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63"/>
            <p:cNvSpPr>
              <a:spLocks/>
            </p:cNvSpPr>
            <p:nvPr/>
          </p:nvSpPr>
          <p:spPr bwMode="auto">
            <a:xfrm>
              <a:off x="4576091" y="5937921"/>
              <a:ext cx="318095" cy="261714"/>
            </a:xfrm>
            <a:custGeom>
              <a:avLst/>
              <a:gdLst>
                <a:gd name="T0" fmla="*/ 160 w 160"/>
                <a:gd name="T1" fmla="*/ 16 h 131"/>
                <a:gd name="T2" fmla="*/ 159 w 160"/>
                <a:gd name="T3" fmla="*/ 16 h 131"/>
                <a:gd name="T4" fmla="*/ 144 w 160"/>
                <a:gd name="T5" fmla="*/ 20 h 131"/>
                <a:gd name="T6" fmla="*/ 156 w 160"/>
                <a:gd name="T7" fmla="*/ 4 h 131"/>
                <a:gd name="T8" fmla="*/ 156 w 160"/>
                <a:gd name="T9" fmla="*/ 3 h 131"/>
                <a:gd name="T10" fmla="*/ 155 w 160"/>
                <a:gd name="T11" fmla="*/ 3 h 131"/>
                <a:gd name="T12" fmla="*/ 135 w 160"/>
                <a:gd name="T13" fmla="*/ 11 h 131"/>
                <a:gd name="T14" fmla="*/ 111 w 160"/>
                <a:gd name="T15" fmla="*/ 0 h 131"/>
                <a:gd name="T16" fmla="*/ 77 w 160"/>
                <a:gd name="T17" fmla="*/ 34 h 131"/>
                <a:gd name="T18" fmla="*/ 78 w 160"/>
                <a:gd name="T19" fmla="*/ 40 h 131"/>
                <a:gd name="T20" fmla="*/ 12 w 160"/>
                <a:gd name="T21" fmla="*/ 7 h 131"/>
                <a:gd name="T22" fmla="*/ 12 w 160"/>
                <a:gd name="T23" fmla="*/ 6 h 131"/>
                <a:gd name="T24" fmla="*/ 11 w 160"/>
                <a:gd name="T25" fmla="*/ 7 h 131"/>
                <a:gd name="T26" fmla="*/ 7 w 160"/>
                <a:gd name="T27" fmla="*/ 23 h 131"/>
                <a:gd name="T28" fmla="*/ 19 w 160"/>
                <a:gd name="T29" fmla="*/ 50 h 131"/>
                <a:gd name="T30" fmla="*/ 7 w 160"/>
                <a:gd name="T31" fmla="*/ 46 h 131"/>
                <a:gd name="T32" fmla="*/ 7 w 160"/>
                <a:gd name="T33" fmla="*/ 46 h 131"/>
                <a:gd name="T34" fmla="*/ 6 w 160"/>
                <a:gd name="T35" fmla="*/ 47 h 131"/>
                <a:gd name="T36" fmla="*/ 6 w 160"/>
                <a:gd name="T37" fmla="*/ 47 h 131"/>
                <a:gd name="T38" fmla="*/ 30 w 160"/>
                <a:gd name="T39" fmla="*/ 79 h 131"/>
                <a:gd name="T40" fmla="*/ 19 w 160"/>
                <a:gd name="T41" fmla="*/ 79 h 131"/>
                <a:gd name="T42" fmla="*/ 18 w 160"/>
                <a:gd name="T43" fmla="*/ 79 h 131"/>
                <a:gd name="T44" fmla="*/ 18 w 160"/>
                <a:gd name="T45" fmla="*/ 80 h 131"/>
                <a:gd name="T46" fmla="*/ 47 w 160"/>
                <a:gd name="T47" fmla="*/ 103 h 131"/>
                <a:gd name="T48" fmla="*/ 8 w 160"/>
                <a:gd name="T49" fmla="*/ 115 h 131"/>
                <a:gd name="T50" fmla="*/ 1 w 160"/>
                <a:gd name="T51" fmla="*/ 115 h 131"/>
                <a:gd name="T52" fmla="*/ 0 w 160"/>
                <a:gd name="T53" fmla="*/ 115 h 131"/>
                <a:gd name="T54" fmla="*/ 0 w 160"/>
                <a:gd name="T55" fmla="*/ 116 h 131"/>
                <a:gd name="T56" fmla="*/ 51 w 160"/>
                <a:gd name="T57" fmla="*/ 131 h 131"/>
                <a:gd name="T58" fmla="*/ 144 w 160"/>
                <a:gd name="T59" fmla="*/ 38 h 131"/>
                <a:gd name="T60" fmla="*/ 144 w 160"/>
                <a:gd name="T61" fmla="*/ 34 h 131"/>
                <a:gd name="T62" fmla="*/ 160 w 160"/>
                <a:gd name="T63" fmla="*/ 17 h 131"/>
                <a:gd name="T64" fmla="*/ 160 w 160"/>
                <a:gd name="T65" fmla="*/ 1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31">
                  <a:moveTo>
                    <a:pt x="160" y="16"/>
                  </a:moveTo>
                  <a:cubicBezTo>
                    <a:pt x="160" y="16"/>
                    <a:pt x="160" y="16"/>
                    <a:pt x="159" y="16"/>
                  </a:cubicBezTo>
                  <a:cubicBezTo>
                    <a:pt x="154" y="18"/>
                    <a:pt x="149" y="19"/>
                    <a:pt x="144" y="20"/>
                  </a:cubicBezTo>
                  <a:cubicBezTo>
                    <a:pt x="150" y="16"/>
                    <a:pt x="154" y="10"/>
                    <a:pt x="156" y="4"/>
                  </a:cubicBezTo>
                  <a:cubicBezTo>
                    <a:pt x="156" y="3"/>
                    <a:pt x="156" y="3"/>
                    <a:pt x="156" y="3"/>
                  </a:cubicBezTo>
                  <a:cubicBezTo>
                    <a:pt x="155" y="3"/>
                    <a:pt x="155" y="3"/>
                    <a:pt x="155" y="3"/>
                  </a:cubicBezTo>
                  <a:cubicBezTo>
                    <a:pt x="149" y="7"/>
                    <a:pt x="142" y="9"/>
                    <a:pt x="135" y="11"/>
                  </a:cubicBezTo>
                  <a:cubicBezTo>
                    <a:pt x="128" y="4"/>
                    <a:pt x="120" y="0"/>
                    <a:pt x="111" y="0"/>
                  </a:cubicBezTo>
                  <a:cubicBezTo>
                    <a:pt x="92" y="0"/>
                    <a:pt x="77" y="15"/>
                    <a:pt x="77" y="34"/>
                  </a:cubicBezTo>
                  <a:cubicBezTo>
                    <a:pt x="77" y="36"/>
                    <a:pt x="77" y="38"/>
                    <a:pt x="78" y="40"/>
                  </a:cubicBezTo>
                  <a:cubicBezTo>
                    <a:pt x="52" y="39"/>
                    <a:pt x="29" y="26"/>
                    <a:pt x="12" y="7"/>
                  </a:cubicBezTo>
                  <a:cubicBezTo>
                    <a:pt x="12" y="6"/>
                    <a:pt x="12" y="6"/>
                    <a:pt x="12" y="6"/>
                  </a:cubicBezTo>
                  <a:cubicBezTo>
                    <a:pt x="11" y="6"/>
                    <a:pt x="11" y="6"/>
                    <a:pt x="11" y="7"/>
                  </a:cubicBezTo>
                  <a:cubicBezTo>
                    <a:pt x="8" y="12"/>
                    <a:pt x="7" y="18"/>
                    <a:pt x="7" y="23"/>
                  </a:cubicBezTo>
                  <a:cubicBezTo>
                    <a:pt x="7" y="34"/>
                    <a:pt x="11" y="43"/>
                    <a:pt x="19" y="50"/>
                  </a:cubicBezTo>
                  <a:cubicBezTo>
                    <a:pt x="15" y="49"/>
                    <a:pt x="11" y="48"/>
                    <a:pt x="7" y="46"/>
                  </a:cubicBezTo>
                  <a:cubicBezTo>
                    <a:pt x="7" y="46"/>
                    <a:pt x="7" y="46"/>
                    <a:pt x="7" y="46"/>
                  </a:cubicBezTo>
                  <a:cubicBezTo>
                    <a:pt x="6" y="46"/>
                    <a:pt x="6" y="46"/>
                    <a:pt x="6" y="47"/>
                  </a:cubicBezTo>
                  <a:cubicBezTo>
                    <a:pt x="6" y="47"/>
                    <a:pt x="6" y="47"/>
                    <a:pt x="6" y="47"/>
                  </a:cubicBezTo>
                  <a:cubicBezTo>
                    <a:pt x="6" y="62"/>
                    <a:pt x="16" y="75"/>
                    <a:pt x="30" y="79"/>
                  </a:cubicBezTo>
                  <a:cubicBezTo>
                    <a:pt x="26" y="79"/>
                    <a:pt x="22" y="79"/>
                    <a:pt x="19" y="79"/>
                  </a:cubicBezTo>
                  <a:cubicBezTo>
                    <a:pt x="18" y="79"/>
                    <a:pt x="18" y="79"/>
                    <a:pt x="18" y="79"/>
                  </a:cubicBezTo>
                  <a:cubicBezTo>
                    <a:pt x="18" y="79"/>
                    <a:pt x="18" y="79"/>
                    <a:pt x="18" y="80"/>
                  </a:cubicBezTo>
                  <a:cubicBezTo>
                    <a:pt x="22" y="93"/>
                    <a:pt x="33" y="102"/>
                    <a:pt x="47" y="103"/>
                  </a:cubicBezTo>
                  <a:cubicBezTo>
                    <a:pt x="36" y="111"/>
                    <a:pt x="22" y="115"/>
                    <a:pt x="8" y="115"/>
                  </a:cubicBezTo>
                  <a:cubicBezTo>
                    <a:pt x="6" y="115"/>
                    <a:pt x="3" y="115"/>
                    <a:pt x="1" y="115"/>
                  </a:cubicBezTo>
                  <a:cubicBezTo>
                    <a:pt x="0" y="115"/>
                    <a:pt x="0" y="115"/>
                    <a:pt x="0" y="115"/>
                  </a:cubicBezTo>
                  <a:cubicBezTo>
                    <a:pt x="0" y="116"/>
                    <a:pt x="0" y="116"/>
                    <a:pt x="0" y="116"/>
                  </a:cubicBezTo>
                  <a:cubicBezTo>
                    <a:pt x="15" y="126"/>
                    <a:pt x="33" y="131"/>
                    <a:pt x="51" y="131"/>
                  </a:cubicBezTo>
                  <a:cubicBezTo>
                    <a:pt x="109" y="131"/>
                    <a:pt x="144" y="83"/>
                    <a:pt x="144" y="38"/>
                  </a:cubicBezTo>
                  <a:cubicBezTo>
                    <a:pt x="144" y="36"/>
                    <a:pt x="144" y="35"/>
                    <a:pt x="144" y="34"/>
                  </a:cubicBezTo>
                  <a:cubicBezTo>
                    <a:pt x="150" y="29"/>
                    <a:pt x="156" y="23"/>
                    <a:pt x="160" y="17"/>
                  </a:cubicBezTo>
                  <a:cubicBezTo>
                    <a:pt x="160" y="17"/>
                    <a:pt x="160" y="16"/>
                    <a:pt x="160" y="16"/>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21"/>
            <p:cNvSpPr>
              <a:spLocks/>
            </p:cNvSpPr>
            <p:nvPr/>
          </p:nvSpPr>
          <p:spPr bwMode="auto">
            <a:xfrm>
              <a:off x="5235659" y="5934143"/>
              <a:ext cx="207145" cy="261714"/>
            </a:xfrm>
            <a:custGeom>
              <a:avLst/>
              <a:gdLst>
                <a:gd name="T0" fmla="*/ 129 w 323"/>
                <a:gd name="T1" fmla="*/ 272 h 408"/>
                <a:gd name="T2" fmla="*/ 68 w 323"/>
                <a:gd name="T3" fmla="*/ 408 h 408"/>
                <a:gd name="T4" fmla="*/ 98 w 323"/>
                <a:gd name="T5" fmla="*/ 196 h 408"/>
                <a:gd name="T6" fmla="*/ 149 w 323"/>
                <a:gd name="T7" fmla="*/ 99 h 408"/>
                <a:gd name="T8" fmla="*/ 172 w 323"/>
                <a:gd name="T9" fmla="*/ 257 h 408"/>
                <a:gd name="T10" fmla="*/ 234 w 323"/>
                <a:gd name="T11" fmla="*/ 73 h 408"/>
                <a:gd name="T12" fmla="*/ 47 w 323"/>
                <a:gd name="T13" fmla="*/ 173 h 408"/>
                <a:gd name="T14" fmla="*/ 57 w 323"/>
                <a:gd name="T15" fmla="*/ 239 h 408"/>
                <a:gd name="T16" fmla="*/ 1 w 323"/>
                <a:gd name="T17" fmla="*/ 147 h 408"/>
                <a:gd name="T18" fmla="*/ 137 w 323"/>
                <a:gd name="T19" fmla="*/ 9 h 408"/>
                <a:gd name="T20" fmla="*/ 310 w 323"/>
                <a:gd name="T21" fmla="*/ 119 h 408"/>
                <a:gd name="T22" fmla="*/ 183 w 323"/>
                <a:gd name="T23" fmla="*/ 298 h 408"/>
                <a:gd name="T24" fmla="*/ 129 w 323"/>
                <a:gd name="T25" fmla="*/ 2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 h="408">
                  <a:moveTo>
                    <a:pt x="129" y="272"/>
                  </a:moveTo>
                  <a:cubicBezTo>
                    <a:pt x="118" y="328"/>
                    <a:pt x="106" y="380"/>
                    <a:pt x="68" y="408"/>
                  </a:cubicBezTo>
                  <a:cubicBezTo>
                    <a:pt x="56" y="325"/>
                    <a:pt x="85" y="262"/>
                    <a:pt x="98" y="196"/>
                  </a:cubicBezTo>
                  <a:cubicBezTo>
                    <a:pt x="75" y="157"/>
                    <a:pt x="101" y="80"/>
                    <a:pt x="149" y="99"/>
                  </a:cubicBezTo>
                  <a:cubicBezTo>
                    <a:pt x="209" y="122"/>
                    <a:pt x="98" y="242"/>
                    <a:pt x="172" y="257"/>
                  </a:cubicBezTo>
                  <a:cubicBezTo>
                    <a:pt x="250" y="273"/>
                    <a:pt x="282" y="122"/>
                    <a:pt x="234" y="73"/>
                  </a:cubicBezTo>
                  <a:cubicBezTo>
                    <a:pt x="164" y="2"/>
                    <a:pt x="31" y="72"/>
                    <a:pt x="47" y="173"/>
                  </a:cubicBezTo>
                  <a:cubicBezTo>
                    <a:pt x="51" y="198"/>
                    <a:pt x="77" y="205"/>
                    <a:pt x="57" y="239"/>
                  </a:cubicBezTo>
                  <a:cubicBezTo>
                    <a:pt x="13" y="229"/>
                    <a:pt x="0" y="194"/>
                    <a:pt x="1" y="147"/>
                  </a:cubicBezTo>
                  <a:cubicBezTo>
                    <a:pt x="4" y="70"/>
                    <a:pt x="70" y="17"/>
                    <a:pt x="137" y="9"/>
                  </a:cubicBezTo>
                  <a:cubicBezTo>
                    <a:pt x="221" y="0"/>
                    <a:pt x="300" y="40"/>
                    <a:pt x="310" y="119"/>
                  </a:cubicBezTo>
                  <a:cubicBezTo>
                    <a:pt x="323" y="208"/>
                    <a:pt x="273" y="305"/>
                    <a:pt x="183" y="298"/>
                  </a:cubicBezTo>
                  <a:cubicBezTo>
                    <a:pt x="158" y="296"/>
                    <a:pt x="148" y="284"/>
                    <a:pt x="129" y="272"/>
                  </a:cubicBezTo>
                  <a:close/>
                </a:path>
              </a:pathLst>
            </a:cu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31" name="Freeform 62"/>
            <p:cNvSpPr>
              <a:spLocks/>
            </p:cNvSpPr>
            <p:nvPr/>
          </p:nvSpPr>
          <p:spPr bwMode="auto">
            <a:xfrm>
              <a:off x="4063583" y="5934143"/>
              <a:ext cx="134925" cy="261714"/>
            </a:xfrm>
            <a:custGeom>
              <a:avLst/>
              <a:gdLst>
                <a:gd name="T0" fmla="*/ 84 w 84"/>
                <a:gd name="T1" fmla="*/ 27 h 163"/>
                <a:gd name="T2" fmla="*/ 69 w 84"/>
                <a:gd name="T3" fmla="*/ 27 h 163"/>
                <a:gd name="T4" fmla="*/ 54 w 84"/>
                <a:gd name="T5" fmla="*/ 41 h 163"/>
                <a:gd name="T6" fmla="*/ 54 w 84"/>
                <a:gd name="T7" fmla="*/ 60 h 163"/>
                <a:gd name="T8" fmla="*/ 83 w 84"/>
                <a:gd name="T9" fmla="*/ 60 h 163"/>
                <a:gd name="T10" fmla="*/ 83 w 84"/>
                <a:gd name="T11" fmla="*/ 88 h 163"/>
                <a:gd name="T12" fmla="*/ 54 w 84"/>
                <a:gd name="T13" fmla="*/ 88 h 163"/>
                <a:gd name="T14" fmla="*/ 54 w 84"/>
                <a:gd name="T15" fmla="*/ 163 h 163"/>
                <a:gd name="T16" fmla="*/ 25 w 84"/>
                <a:gd name="T17" fmla="*/ 163 h 163"/>
                <a:gd name="T18" fmla="*/ 25 w 84"/>
                <a:gd name="T19" fmla="*/ 88 h 163"/>
                <a:gd name="T20" fmla="*/ 0 w 84"/>
                <a:gd name="T21" fmla="*/ 88 h 163"/>
                <a:gd name="T22" fmla="*/ 0 w 84"/>
                <a:gd name="T23" fmla="*/ 60 h 163"/>
                <a:gd name="T24" fmla="*/ 25 w 84"/>
                <a:gd name="T25" fmla="*/ 60 h 163"/>
                <a:gd name="T26" fmla="*/ 25 w 84"/>
                <a:gd name="T27" fmla="*/ 38 h 163"/>
                <a:gd name="T28" fmla="*/ 62 w 84"/>
                <a:gd name="T29" fmla="*/ 0 h 163"/>
                <a:gd name="T30" fmla="*/ 84 w 84"/>
                <a:gd name="T31" fmla="*/ 0 h 163"/>
                <a:gd name="T32" fmla="*/ 84 w 84"/>
                <a:gd name="T33" fmla="*/ 2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 h="163">
                  <a:moveTo>
                    <a:pt x="84" y="27"/>
                  </a:moveTo>
                  <a:cubicBezTo>
                    <a:pt x="69" y="27"/>
                    <a:pt x="69" y="27"/>
                    <a:pt x="69" y="27"/>
                  </a:cubicBezTo>
                  <a:cubicBezTo>
                    <a:pt x="57" y="27"/>
                    <a:pt x="54" y="33"/>
                    <a:pt x="54" y="41"/>
                  </a:cubicBezTo>
                  <a:cubicBezTo>
                    <a:pt x="54" y="60"/>
                    <a:pt x="54" y="60"/>
                    <a:pt x="54" y="60"/>
                  </a:cubicBezTo>
                  <a:cubicBezTo>
                    <a:pt x="83" y="60"/>
                    <a:pt x="83" y="60"/>
                    <a:pt x="83" y="60"/>
                  </a:cubicBezTo>
                  <a:cubicBezTo>
                    <a:pt x="83" y="88"/>
                    <a:pt x="83" y="88"/>
                    <a:pt x="83" y="88"/>
                  </a:cubicBezTo>
                  <a:cubicBezTo>
                    <a:pt x="54" y="88"/>
                    <a:pt x="54" y="88"/>
                    <a:pt x="54" y="88"/>
                  </a:cubicBezTo>
                  <a:cubicBezTo>
                    <a:pt x="54" y="163"/>
                    <a:pt x="54" y="163"/>
                    <a:pt x="54" y="163"/>
                  </a:cubicBezTo>
                  <a:cubicBezTo>
                    <a:pt x="25" y="163"/>
                    <a:pt x="25" y="163"/>
                    <a:pt x="25" y="163"/>
                  </a:cubicBezTo>
                  <a:cubicBezTo>
                    <a:pt x="25" y="88"/>
                    <a:pt x="25" y="88"/>
                    <a:pt x="25" y="88"/>
                  </a:cubicBezTo>
                  <a:cubicBezTo>
                    <a:pt x="0" y="88"/>
                    <a:pt x="0" y="88"/>
                    <a:pt x="0" y="88"/>
                  </a:cubicBezTo>
                  <a:cubicBezTo>
                    <a:pt x="0" y="60"/>
                    <a:pt x="0" y="60"/>
                    <a:pt x="0" y="60"/>
                  </a:cubicBezTo>
                  <a:cubicBezTo>
                    <a:pt x="25" y="60"/>
                    <a:pt x="25" y="60"/>
                    <a:pt x="25" y="60"/>
                  </a:cubicBezTo>
                  <a:cubicBezTo>
                    <a:pt x="25" y="38"/>
                    <a:pt x="25" y="38"/>
                    <a:pt x="25" y="38"/>
                  </a:cubicBezTo>
                  <a:cubicBezTo>
                    <a:pt x="25" y="13"/>
                    <a:pt x="40" y="0"/>
                    <a:pt x="62" y="0"/>
                  </a:cubicBezTo>
                  <a:cubicBezTo>
                    <a:pt x="84" y="0"/>
                    <a:pt x="84" y="0"/>
                    <a:pt x="84" y="0"/>
                  </a:cubicBezTo>
                  <a:lnTo>
                    <a:pt x="84" y="27"/>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32" name="Group 31"/>
          <p:cNvGrpSpPr/>
          <p:nvPr/>
        </p:nvGrpSpPr>
        <p:grpSpPr>
          <a:xfrm>
            <a:off x="4371030" y="5929154"/>
            <a:ext cx="615286" cy="184176"/>
            <a:chOff x="3872969" y="5806923"/>
            <a:chExt cx="1724341" cy="516155"/>
          </a:xfrm>
        </p:grpSpPr>
        <p:sp>
          <p:nvSpPr>
            <p:cNvPr id="33" name="Oval 32"/>
            <p:cNvSpPr/>
            <p:nvPr/>
          </p:nvSpPr>
          <p:spPr>
            <a:xfrm>
              <a:off x="3872969" y="5806923"/>
              <a:ext cx="516155" cy="51615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4477062" y="5806923"/>
              <a:ext cx="516155" cy="51615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p:cNvSpPr/>
            <p:nvPr/>
          </p:nvSpPr>
          <p:spPr>
            <a:xfrm>
              <a:off x="5081155" y="5806923"/>
              <a:ext cx="516155" cy="51615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63"/>
            <p:cNvSpPr>
              <a:spLocks/>
            </p:cNvSpPr>
            <p:nvPr/>
          </p:nvSpPr>
          <p:spPr bwMode="auto">
            <a:xfrm>
              <a:off x="4576091" y="5937921"/>
              <a:ext cx="318095" cy="261714"/>
            </a:xfrm>
            <a:custGeom>
              <a:avLst/>
              <a:gdLst>
                <a:gd name="T0" fmla="*/ 160 w 160"/>
                <a:gd name="T1" fmla="*/ 16 h 131"/>
                <a:gd name="T2" fmla="*/ 159 w 160"/>
                <a:gd name="T3" fmla="*/ 16 h 131"/>
                <a:gd name="T4" fmla="*/ 144 w 160"/>
                <a:gd name="T5" fmla="*/ 20 h 131"/>
                <a:gd name="T6" fmla="*/ 156 w 160"/>
                <a:gd name="T7" fmla="*/ 4 h 131"/>
                <a:gd name="T8" fmla="*/ 156 w 160"/>
                <a:gd name="T9" fmla="*/ 3 h 131"/>
                <a:gd name="T10" fmla="*/ 155 w 160"/>
                <a:gd name="T11" fmla="*/ 3 h 131"/>
                <a:gd name="T12" fmla="*/ 135 w 160"/>
                <a:gd name="T13" fmla="*/ 11 h 131"/>
                <a:gd name="T14" fmla="*/ 111 w 160"/>
                <a:gd name="T15" fmla="*/ 0 h 131"/>
                <a:gd name="T16" fmla="*/ 77 w 160"/>
                <a:gd name="T17" fmla="*/ 34 h 131"/>
                <a:gd name="T18" fmla="*/ 78 w 160"/>
                <a:gd name="T19" fmla="*/ 40 h 131"/>
                <a:gd name="T20" fmla="*/ 12 w 160"/>
                <a:gd name="T21" fmla="*/ 7 h 131"/>
                <a:gd name="T22" fmla="*/ 12 w 160"/>
                <a:gd name="T23" fmla="*/ 6 h 131"/>
                <a:gd name="T24" fmla="*/ 11 w 160"/>
                <a:gd name="T25" fmla="*/ 7 h 131"/>
                <a:gd name="T26" fmla="*/ 7 w 160"/>
                <a:gd name="T27" fmla="*/ 23 h 131"/>
                <a:gd name="T28" fmla="*/ 19 w 160"/>
                <a:gd name="T29" fmla="*/ 50 h 131"/>
                <a:gd name="T30" fmla="*/ 7 w 160"/>
                <a:gd name="T31" fmla="*/ 46 h 131"/>
                <a:gd name="T32" fmla="*/ 7 w 160"/>
                <a:gd name="T33" fmla="*/ 46 h 131"/>
                <a:gd name="T34" fmla="*/ 6 w 160"/>
                <a:gd name="T35" fmla="*/ 47 h 131"/>
                <a:gd name="T36" fmla="*/ 6 w 160"/>
                <a:gd name="T37" fmla="*/ 47 h 131"/>
                <a:gd name="T38" fmla="*/ 30 w 160"/>
                <a:gd name="T39" fmla="*/ 79 h 131"/>
                <a:gd name="T40" fmla="*/ 19 w 160"/>
                <a:gd name="T41" fmla="*/ 79 h 131"/>
                <a:gd name="T42" fmla="*/ 18 w 160"/>
                <a:gd name="T43" fmla="*/ 79 h 131"/>
                <a:gd name="T44" fmla="*/ 18 w 160"/>
                <a:gd name="T45" fmla="*/ 80 h 131"/>
                <a:gd name="T46" fmla="*/ 47 w 160"/>
                <a:gd name="T47" fmla="*/ 103 h 131"/>
                <a:gd name="T48" fmla="*/ 8 w 160"/>
                <a:gd name="T49" fmla="*/ 115 h 131"/>
                <a:gd name="T50" fmla="*/ 1 w 160"/>
                <a:gd name="T51" fmla="*/ 115 h 131"/>
                <a:gd name="T52" fmla="*/ 0 w 160"/>
                <a:gd name="T53" fmla="*/ 115 h 131"/>
                <a:gd name="T54" fmla="*/ 0 w 160"/>
                <a:gd name="T55" fmla="*/ 116 h 131"/>
                <a:gd name="T56" fmla="*/ 51 w 160"/>
                <a:gd name="T57" fmla="*/ 131 h 131"/>
                <a:gd name="T58" fmla="*/ 144 w 160"/>
                <a:gd name="T59" fmla="*/ 38 h 131"/>
                <a:gd name="T60" fmla="*/ 144 w 160"/>
                <a:gd name="T61" fmla="*/ 34 h 131"/>
                <a:gd name="T62" fmla="*/ 160 w 160"/>
                <a:gd name="T63" fmla="*/ 17 h 131"/>
                <a:gd name="T64" fmla="*/ 160 w 160"/>
                <a:gd name="T65" fmla="*/ 1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31">
                  <a:moveTo>
                    <a:pt x="160" y="16"/>
                  </a:moveTo>
                  <a:cubicBezTo>
                    <a:pt x="160" y="16"/>
                    <a:pt x="160" y="16"/>
                    <a:pt x="159" y="16"/>
                  </a:cubicBezTo>
                  <a:cubicBezTo>
                    <a:pt x="154" y="18"/>
                    <a:pt x="149" y="19"/>
                    <a:pt x="144" y="20"/>
                  </a:cubicBezTo>
                  <a:cubicBezTo>
                    <a:pt x="150" y="16"/>
                    <a:pt x="154" y="10"/>
                    <a:pt x="156" y="4"/>
                  </a:cubicBezTo>
                  <a:cubicBezTo>
                    <a:pt x="156" y="3"/>
                    <a:pt x="156" y="3"/>
                    <a:pt x="156" y="3"/>
                  </a:cubicBezTo>
                  <a:cubicBezTo>
                    <a:pt x="155" y="3"/>
                    <a:pt x="155" y="3"/>
                    <a:pt x="155" y="3"/>
                  </a:cubicBezTo>
                  <a:cubicBezTo>
                    <a:pt x="149" y="7"/>
                    <a:pt x="142" y="9"/>
                    <a:pt x="135" y="11"/>
                  </a:cubicBezTo>
                  <a:cubicBezTo>
                    <a:pt x="128" y="4"/>
                    <a:pt x="120" y="0"/>
                    <a:pt x="111" y="0"/>
                  </a:cubicBezTo>
                  <a:cubicBezTo>
                    <a:pt x="92" y="0"/>
                    <a:pt x="77" y="15"/>
                    <a:pt x="77" y="34"/>
                  </a:cubicBezTo>
                  <a:cubicBezTo>
                    <a:pt x="77" y="36"/>
                    <a:pt x="77" y="38"/>
                    <a:pt x="78" y="40"/>
                  </a:cubicBezTo>
                  <a:cubicBezTo>
                    <a:pt x="52" y="39"/>
                    <a:pt x="29" y="26"/>
                    <a:pt x="12" y="7"/>
                  </a:cubicBezTo>
                  <a:cubicBezTo>
                    <a:pt x="12" y="6"/>
                    <a:pt x="12" y="6"/>
                    <a:pt x="12" y="6"/>
                  </a:cubicBezTo>
                  <a:cubicBezTo>
                    <a:pt x="11" y="6"/>
                    <a:pt x="11" y="6"/>
                    <a:pt x="11" y="7"/>
                  </a:cubicBezTo>
                  <a:cubicBezTo>
                    <a:pt x="8" y="12"/>
                    <a:pt x="7" y="18"/>
                    <a:pt x="7" y="23"/>
                  </a:cubicBezTo>
                  <a:cubicBezTo>
                    <a:pt x="7" y="34"/>
                    <a:pt x="11" y="43"/>
                    <a:pt x="19" y="50"/>
                  </a:cubicBezTo>
                  <a:cubicBezTo>
                    <a:pt x="15" y="49"/>
                    <a:pt x="11" y="48"/>
                    <a:pt x="7" y="46"/>
                  </a:cubicBezTo>
                  <a:cubicBezTo>
                    <a:pt x="7" y="46"/>
                    <a:pt x="7" y="46"/>
                    <a:pt x="7" y="46"/>
                  </a:cubicBezTo>
                  <a:cubicBezTo>
                    <a:pt x="6" y="46"/>
                    <a:pt x="6" y="46"/>
                    <a:pt x="6" y="47"/>
                  </a:cubicBezTo>
                  <a:cubicBezTo>
                    <a:pt x="6" y="47"/>
                    <a:pt x="6" y="47"/>
                    <a:pt x="6" y="47"/>
                  </a:cubicBezTo>
                  <a:cubicBezTo>
                    <a:pt x="6" y="62"/>
                    <a:pt x="16" y="75"/>
                    <a:pt x="30" y="79"/>
                  </a:cubicBezTo>
                  <a:cubicBezTo>
                    <a:pt x="26" y="79"/>
                    <a:pt x="22" y="79"/>
                    <a:pt x="19" y="79"/>
                  </a:cubicBezTo>
                  <a:cubicBezTo>
                    <a:pt x="18" y="79"/>
                    <a:pt x="18" y="79"/>
                    <a:pt x="18" y="79"/>
                  </a:cubicBezTo>
                  <a:cubicBezTo>
                    <a:pt x="18" y="79"/>
                    <a:pt x="18" y="79"/>
                    <a:pt x="18" y="80"/>
                  </a:cubicBezTo>
                  <a:cubicBezTo>
                    <a:pt x="22" y="93"/>
                    <a:pt x="33" y="102"/>
                    <a:pt x="47" y="103"/>
                  </a:cubicBezTo>
                  <a:cubicBezTo>
                    <a:pt x="36" y="111"/>
                    <a:pt x="22" y="115"/>
                    <a:pt x="8" y="115"/>
                  </a:cubicBezTo>
                  <a:cubicBezTo>
                    <a:pt x="6" y="115"/>
                    <a:pt x="3" y="115"/>
                    <a:pt x="1" y="115"/>
                  </a:cubicBezTo>
                  <a:cubicBezTo>
                    <a:pt x="0" y="115"/>
                    <a:pt x="0" y="115"/>
                    <a:pt x="0" y="115"/>
                  </a:cubicBezTo>
                  <a:cubicBezTo>
                    <a:pt x="0" y="116"/>
                    <a:pt x="0" y="116"/>
                    <a:pt x="0" y="116"/>
                  </a:cubicBezTo>
                  <a:cubicBezTo>
                    <a:pt x="15" y="126"/>
                    <a:pt x="33" y="131"/>
                    <a:pt x="51" y="131"/>
                  </a:cubicBezTo>
                  <a:cubicBezTo>
                    <a:pt x="109" y="131"/>
                    <a:pt x="144" y="83"/>
                    <a:pt x="144" y="38"/>
                  </a:cubicBezTo>
                  <a:cubicBezTo>
                    <a:pt x="144" y="36"/>
                    <a:pt x="144" y="35"/>
                    <a:pt x="144" y="34"/>
                  </a:cubicBezTo>
                  <a:cubicBezTo>
                    <a:pt x="150" y="29"/>
                    <a:pt x="156" y="23"/>
                    <a:pt x="160" y="17"/>
                  </a:cubicBezTo>
                  <a:cubicBezTo>
                    <a:pt x="160" y="17"/>
                    <a:pt x="160" y="16"/>
                    <a:pt x="160" y="16"/>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21"/>
            <p:cNvSpPr>
              <a:spLocks/>
            </p:cNvSpPr>
            <p:nvPr/>
          </p:nvSpPr>
          <p:spPr bwMode="auto">
            <a:xfrm>
              <a:off x="5235659" y="5934143"/>
              <a:ext cx="207145" cy="261714"/>
            </a:xfrm>
            <a:custGeom>
              <a:avLst/>
              <a:gdLst>
                <a:gd name="T0" fmla="*/ 129 w 323"/>
                <a:gd name="T1" fmla="*/ 272 h 408"/>
                <a:gd name="T2" fmla="*/ 68 w 323"/>
                <a:gd name="T3" fmla="*/ 408 h 408"/>
                <a:gd name="T4" fmla="*/ 98 w 323"/>
                <a:gd name="T5" fmla="*/ 196 h 408"/>
                <a:gd name="T6" fmla="*/ 149 w 323"/>
                <a:gd name="T7" fmla="*/ 99 h 408"/>
                <a:gd name="T8" fmla="*/ 172 w 323"/>
                <a:gd name="T9" fmla="*/ 257 h 408"/>
                <a:gd name="T10" fmla="*/ 234 w 323"/>
                <a:gd name="T11" fmla="*/ 73 h 408"/>
                <a:gd name="T12" fmla="*/ 47 w 323"/>
                <a:gd name="T13" fmla="*/ 173 h 408"/>
                <a:gd name="T14" fmla="*/ 57 w 323"/>
                <a:gd name="T15" fmla="*/ 239 h 408"/>
                <a:gd name="T16" fmla="*/ 1 w 323"/>
                <a:gd name="T17" fmla="*/ 147 h 408"/>
                <a:gd name="T18" fmla="*/ 137 w 323"/>
                <a:gd name="T19" fmla="*/ 9 h 408"/>
                <a:gd name="T20" fmla="*/ 310 w 323"/>
                <a:gd name="T21" fmla="*/ 119 h 408"/>
                <a:gd name="T22" fmla="*/ 183 w 323"/>
                <a:gd name="T23" fmla="*/ 298 h 408"/>
                <a:gd name="T24" fmla="*/ 129 w 323"/>
                <a:gd name="T25" fmla="*/ 2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 h="408">
                  <a:moveTo>
                    <a:pt x="129" y="272"/>
                  </a:moveTo>
                  <a:cubicBezTo>
                    <a:pt x="118" y="328"/>
                    <a:pt x="106" y="380"/>
                    <a:pt x="68" y="408"/>
                  </a:cubicBezTo>
                  <a:cubicBezTo>
                    <a:pt x="56" y="325"/>
                    <a:pt x="85" y="262"/>
                    <a:pt x="98" y="196"/>
                  </a:cubicBezTo>
                  <a:cubicBezTo>
                    <a:pt x="75" y="157"/>
                    <a:pt x="101" y="80"/>
                    <a:pt x="149" y="99"/>
                  </a:cubicBezTo>
                  <a:cubicBezTo>
                    <a:pt x="209" y="122"/>
                    <a:pt x="98" y="242"/>
                    <a:pt x="172" y="257"/>
                  </a:cubicBezTo>
                  <a:cubicBezTo>
                    <a:pt x="250" y="273"/>
                    <a:pt x="282" y="122"/>
                    <a:pt x="234" y="73"/>
                  </a:cubicBezTo>
                  <a:cubicBezTo>
                    <a:pt x="164" y="2"/>
                    <a:pt x="31" y="72"/>
                    <a:pt x="47" y="173"/>
                  </a:cubicBezTo>
                  <a:cubicBezTo>
                    <a:pt x="51" y="198"/>
                    <a:pt x="77" y="205"/>
                    <a:pt x="57" y="239"/>
                  </a:cubicBezTo>
                  <a:cubicBezTo>
                    <a:pt x="13" y="229"/>
                    <a:pt x="0" y="194"/>
                    <a:pt x="1" y="147"/>
                  </a:cubicBezTo>
                  <a:cubicBezTo>
                    <a:pt x="4" y="70"/>
                    <a:pt x="70" y="17"/>
                    <a:pt x="137" y="9"/>
                  </a:cubicBezTo>
                  <a:cubicBezTo>
                    <a:pt x="221" y="0"/>
                    <a:pt x="300" y="40"/>
                    <a:pt x="310" y="119"/>
                  </a:cubicBezTo>
                  <a:cubicBezTo>
                    <a:pt x="323" y="208"/>
                    <a:pt x="273" y="305"/>
                    <a:pt x="183" y="298"/>
                  </a:cubicBezTo>
                  <a:cubicBezTo>
                    <a:pt x="158" y="296"/>
                    <a:pt x="148" y="284"/>
                    <a:pt x="129" y="272"/>
                  </a:cubicBezTo>
                  <a:close/>
                </a:path>
              </a:pathLst>
            </a:cu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38" name="Freeform 62"/>
            <p:cNvSpPr>
              <a:spLocks/>
            </p:cNvSpPr>
            <p:nvPr/>
          </p:nvSpPr>
          <p:spPr bwMode="auto">
            <a:xfrm>
              <a:off x="4063583" y="5934143"/>
              <a:ext cx="134925" cy="261714"/>
            </a:xfrm>
            <a:custGeom>
              <a:avLst/>
              <a:gdLst>
                <a:gd name="T0" fmla="*/ 84 w 84"/>
                <a:gd name="T1" fmla="*/ 27 h 163"/>
                <a:gd name="T2" fmla="*/ 69 w 84"/>
                <a:gd name="T3" fmla="*/ 27 h 163"/>
                <a:gd name="T4" fmla="*/ 54 w 84"/>
                <a:gd name="T5" fmla="*/ 41 h 163"/>
                <a:gd name="T6" fmla="*/ 54 w 84"/>
                <a:gd name="T7" fmla="*/ 60 h 163"/>
                <a:gd name="T8" fmla="*/ 83 w 84"/>
                <a:gd name="T9" fmla="*/ 60 h 163"/>
                <a:gd name="T10" fmla="*/ 83 w 84"/>
                <a:gd name="T11" fmla="*/ 88 h 163"/>
                <a:gd name="T12" fmla="*/ 54 w 84"/>
                <a:gd name="T13" fmla="*/ 88 h 163"/>
                <a:gd name="T14" fmla="*/ 54 w 84"/>
                <a:gd name="T15" fmla="*/ 163 h 163"/>
                <a:gd name="T16" fmla="*/ 25 w 84"/>
                <a:gd name="T17" fmla="*/ 163 h 163"/>
                <a:gd name="T18" fmla="*/ 25 w 84"/>
                <a:gd name="T19" fmla="*/ 88 h 163"/>
                <a:gd name="T20" fmla="*/ 0 w 84"/>
                <a:gd name="T21" fmla="*/ 88 h 163"/>
                <a:gd name="T22" fmla="*/ 0 w 84"/>
                <a:gd name="T23" fmla="*/ 60 h 163"/>
                <a:gd name="T24" fmla="*/ 25 w 84"/>
                <a:gd name="T25" fmla="*/ 60 h 163"/>
                <a:gd name="T26" fmla="*/ 25 w 84"/>
                <a:gd name="T27" fmla="*/ 38 h 163"/>
                <a:gd name="T28" fmla="*/ 62 w 84"/>
                <a:gd name="T29" fmla="*/ 0 h 163"/>
                <a:gd name="T30" fmla="*/ 84 w 84"/>
                <a:gd name="T31" fmla="*/ 0 h 163"/>
                <a:gd name="T32" fmla="*/ 84 w 84"/>
                <a:gd name="T33" fmla="*/ 2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 h="163">
                  <a:moveTo>
                    <a:pt x="84" y="27"/>
                  </a:moveTo>
                  <a:cubicBezTo>
                    <a:pt x="69" y="27"/>
                    <a:pt x="69" y="27"/>
                    <a:pt x="69" y="27"/>
                  </a:cubicBezTo>
                  <a:cubicBezTo>
                    <a:pt x="57" y="27"/>
                    <a:pt x="54" y="33"/>
                    <a:pt x="54" y="41"/>
                  </a:cubicBezTo>
                  <a:cubicBezTo>
                    <a:pt x="54" y="60"/>
                    <a:pt x="54" y="60"/>
                    <a:pt x="54" y="60"/>
                  </a:cubicBezTo>
                  <a:cubicBezTo>
                    <a:pt x="83" y="60"/>
                    <a:pt x="83" y="60"/>
                    <a:pt x="83" y="60"/>
                  </a:cubicBezTo>
                  <a:cubicBezTo>
                    <a:pt x="83" y="88"/>
                    <a:pt x="83" y="88"/>
                    <a:pt x="83" y="88"/>
                  </a:cubicBezTo>
                  <a:cubicBezTo>
                    <a:pt x="54" y="88"/>
                    <a:pt x="54" y="88"/>
                    <a:pt x="54" y="88"/>
                  </a:cubicBezTo>
                  <a:cubicBezTo>
                    <a:pt x="54" y="163"/>
                    <a:pt x="54" y="163"/>
                    <a:pt x="54" y="163"/>
                  </a:cubicBezTo>
                  <a:cubicBezTo>
                    <a:pt x="25" y="163"/>
                    <a:pt x="25" y="163"/>
                    <a:pt x="25" y="163"/>
                  </a:cubicBezTo>
                  <a:cubicBezTo>
                    <a:pt x="25" y="88"/>
                    <a:pt x="25" y="88"/>
                    <a:pt x="25" y="88"/>
                  </a:cubicBezTo>
                  <a:cubicBezTo>
                    <a:pt x="0" y="88"/>
                    <a:pt x="0" y="88"/>
                    <a:pt x="0" y="88"/>
                  </a:cubicBezTo>
                  <a:cubicBezTo>
                    <a:pt x="0" y="60"/>
                    <a:pt x="0" y="60"/>
                    <a:pt x="0" y="60"/>
                  </a:cubicBezTo>
                  <a:cubicBezTo>
                    <a:pt x="25" y="60"/>
                    <a:pt x="25" y="60"/>
                    <a:pt x="25" y="60"/>
                  </a:cubicBezTo>
                  <a:cubicBezTo>
                    <a:pt x="25" y="38"/>
                    <a:pt x="25" y="38"/>
                    <a:pt x="25" y="38"/>
                  </a:cubicBezTo>
                  <a:cubicBezTo>
                    <a:pt x="25" y="13"/>
                    <a:pt x="40" y="0"/>
                    <a:pt x="62" y="0"/>
                  </a:cubicBezTo>
                  <a:cubicBezTo>
                    <a:pt x="84" y="0"/>
                    <a:pt x="84" y="0"/>
                    <a:pt x="84" y="0"/>
                  </a:cubicBezTo>
                  <a:lnTo>
                    <a:pt x="84" y="27"/>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38"/>
          <p:cNvGrpSpPr/>
          <p:nvPr/>
        </p:nvGrpSpPr>
        <p:grpSpPr>
          <a:xfrm>
            <a:off x="7190430" y="5922241"/>
            <a:ext cx="615286" cy="184176"/>
            <a:chOff x="3872969" y="5806923"/>
            <a:chExt cx="1724341" cy="516155"/>
          </a:xfrm>
        </p:grpSpPr>
        <p:sp>
          <p:nvSpPr>
            <p:cNvPr id="40" name="Oval 39"/>
            <p:cNvSpPr/>
            <p:nvPr/>
          </p:nvSpPr>
          <p:spPr>
            <a:xfrm>
              <a:off x="3872969" y="5806923"/>
              <a:ext cx="516155" cy="51615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a:off x="4477062" y="5806923"/>
              <a:ext cx="516155" cy="51615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a:off x="5081155" y="5806923"/>
              <a:ext cx="516155" cy="51615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63"/>
            <p:cNvSpPr>
              <a:spLocks/>
            </p:cNvSpPr>
            <p:nvPr/>
          </p:nvSpPr>
          <p:spPr bwMode="auto">
            <a:xfrm>
              <a:off x="4576091" y="5937921"/>
              <a:ext cx="318095" cy="261714"/>
            </a:xfrm>
            <a:custGeom>
              <a:avLst/>
              <a:gdLst>
                <a:gd name="T0" fmla="*/ 160 w 160"/>
                <a:gd name="T1" fmla="*/ 16 h 131"/>
                <a:gd name="T2" fmla="*/ 159 w 160"/>
                <a:gd name="T3" fmla="*/ 16 h 131"/>
                <a:gd name="T4" fmla="*/ 144 w 160"/>
                <a:gd name="T5" fmla="*/ 20 h 131"/>
                <a:gd name="T6" fmla="*/ 156 w 160"/>
                <a:gd name="T7" fmla="*/ 4 h 131"/>
                <a:gd name="T8" fmla="*/ 156 w 160"/>
                <a:gd name="T9" fmla="*/ 3 h 131"/>
                <a:gd name="T10" fmla="*/ 155 w 160"/>
                <a:gd name="T11" fmla="*/ 3 h 131"/>
                <a:gd name="T12" fmla="*/ 135 w 160"/>
                <a:gd name="T13" fmla="*/ 11 h 131"/>
                <a:gd name="T14" fmla="*/ 111 w 160"/>
                <a:gd name="T15" fmla="*/ 0 h 131"/>
                <a:gd name="T16" fmla="*/ 77 w 160"/>
                <a:gd name="T17" fmla="*/ 34 h 131"/>
                <a:gd name="T18" fmla="*/ 78 w 160"/>
                <a:gd name="T19" fmla="*/ 40 h 131"/>
                <a:gd name="T20" fmla="*/ 12 w 160"/>
                <a:gd name="T21" fmla="*/ 7 h 131"/>
                <a:gd name="T22" fmla="*/ 12 w 160"/>
                <a:gd name="T23" fmla="*/ 6 h 131"/>
                <a:gd name="T24" fmla="*/ 11 w 160"/>
                <a:gd name="T25" fmla="*/ 7 h 131"/>
                <a:gd name="T26" fmla="*/ 7 w 160"/>
                <a:gd name="T27" fmla="*/ 23 h 131"/>
                <a:gd name="T28" fmla="*/ 19 w 160"/>
                <a:gd name="T29" fmla="*/ 50 h 131"/>
                <a:gd name="T30" fmla="*/ 7 w 160"/>
                <a:gd name="T31" fmla="*/ 46 h 131"/>
                <a:gd name="T32" fmla="*/ 7 w 160"/>
                <a:gd name="T33" fmla="*/ 46 h 131"/>
                <a:gd name="T34" fmla="*/ 6 w 160"/>
                <a:gd name="T35" fmla="*/ 47 h 131"/>
                <a:gd name="T36" fmla="*/ 6 w 160"/>
                <a:gd name="T37" fmla="*/ 47 h 131"/>
                <a:gd name="T38" fmla="*/ 30 w 160"/>
                <a:gd name="T39" fmla="*/ 79 h 131"/>
                <a:gd name="T40" fmla="*/ 19 w 160"/>
                <a:gd name="T41" fmla="*/ 79 h 131"/>
                <a:gd name="T42" fmla="*/ 18 w 160"/>
                <a:gd name="T43" fmla="*/ 79 h 131"/>
                <a:gd name="T44" fmla="*/ 18 w 160"/>
                <a:gd name="T45" fmla="*/ 80 h 131"/>
                <a:gd name="T46" fmla="*/ 47 w 160"/>
                <a:gd name="T47" fmla="*/ 103 h 131"/>
                <a:gd name="T48" fmla="*/ 8 w 160"/>
                <a:gd name="T49" fmla="*/ 115 h 131"/>
                <a:gd name="T50" fmla="*/ 1 w 160"/>
                <a:gd name="T51" fmla="*/ 115 h 131"/>
                <a:gd name="T52" fmla="*/ 0 w 160"/>
                <a:gd name="T53" fmla="*/ 115 h 131"/>
                <a:gd name="T54" fmla="*/ 0 w 160"/>
                <a:gd name="T55" fmla="*/ 116 h 131"/>
                <a:gd name="T56" fmla="*/ 51 w 160"/>
                <a:gd name="T57" fmla="*/ 131 h 131"/>
                <a:gd name="T58" fmla="*/ 144 w 160"/>
                <a:gd name="T59" fmla="*/ 38 h 131"/>
                <a:gd name="T60" fmla="*/ 144 w 160"/>
                <a:gd name="T61" fmla="*/ 34 h 131"/>
                <a:gd name="T62" fmla="*/ 160 w 160"/>
                <a:gd name="T63" fmla="*/ 17 h 131"/>
                <a:gd name="T64" fmla="*/ 160 w 160"/>
                <a:gd name="T65" fmla="*/ 1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31">
                  <a:moveTo>
                    <a:pt x="160" y="16"/>
                  </a:moveTo>
                  <a:cubicBezTo>
                    <a:pt x="160" y="16"/>
                    <a:pt x="160" y="16"/>
                    <a:pt x="159" y="16"/>
                  </a:cubicBezTo>
                  <a:cubicBezTo>
                    <a:pt x="154" y="18"/>
                    <a:pt x="149" y="19"/>
                    <a:pt x="144" y="20"/>
                  </a:cubicBezTo>
                  <a:cubicBezTo>
                    <a:pt x="150" y="16"/>
                    <a:pt x="154" y="10"/>
                    <a:pt x="156" y="4"/>
                  </a:cubicBezTo>
                  <a:cubicBezTo>
                    <a:pt x="156" y="3"/>
                    <a:pt x="156" y="3"/>
                    <a:pt x="156" y="3"/>
                  </a:cubicBezTo>
                  <a:cubicBezTo>
                    <a:pt x="155" y="3"/>
                    <a:pt x="155" y="3"/>
                    <a:pt x="155" y="3"/>
                  </a:cubicBezTo>
                  <a:cubicBezTo>
                    <a:pt x="149" y="7"/>
                    <a:pt x="142" y="9"/>
                    <a:pt x="135" y="11"/>
                  </a:cubicBezTo>
                  <a:cubicBezTo>
                    <a:pt x="128" y="4"/>
                    <a:pt x="120" y="0"/>
                    <a:pt x="111" y="0"/>
                  </a:cubicBezTo>
                  <a:cubicBezTo>
                    <a:pt x="92" y="0"/>
                    <a:pt x="77" y="15"/>
                    <a:pt x="77" y="34"/>
                  </a:cubicBezTo>
                  <a:cubicBezTo>
                    <a:pt x="77" y="36"/>
                    <a:pt x="77" y="38"/>
                    <a:pt x="78" y="40"/>
                  </a:cubicBezTo>
                  <a:cubicBezTo>
                    <a:pt x="52" y="39"/>
                    <a:pt x="29" y="26"/>
                    <a:pt x="12" y="7"/>
                  </a:cubicBezTo>
                  <a:cubicBezTo>
                    <a:pt x="12" y="6"/>
                    <a:pt x="12" y="6"/>
                    <a:pt x="12" y="6"/>
                  </a:cubicBezTo>
                  <a:cubicBezTo>
                    <a:pt x="11" y="6"/>
                    <a:pt x="11" y="6"/>
                    <a:pt x="11" y="7"/>
                  </a:cubicBezTo>
                  <a:cubicBezTo>
                    <a:pt x="8" y="12"/>
                    <a:pt x="7" y="18"/>
                    <a:pt x="7" y="23"/>
                  </a:cubicBezTo>
                  <a:cubicBezTo>
                    <a:pt x="7" y="34"/>
                    <a:pt x="11" y="43"/>
                    <a:pt x="19" y="50"/>
                  </a:cubicBezTo>
                  <a:cubicBezTo>
                    <a:pt x="15" y="49"/>
                    <a:pt x="11" y="48"/>
                    <a:pt x="7" y="46"/>
                  </a:cubicBezTo>
                  <a:cubicBezTo>
                    <a:pt x="7" y="46"/>
                    <a:pt x="7" y="46"/>
                    <a:pt x="7" y="46"/>
                  </a:cubicBezTo>
                  <a:cubicBezTo>
                    <a:pt x="6" y="46"/>
                    <a:pt x="6" y="46"/>
                    <a:pt x="6" y="47"/>
                  </a:cubicBezTo>
                  <a:cubicBezTo>
                    <a:pt x="6" y="47"/>
                    <a:pt x="6" y="47"/>
                    <a:pt x="6" y="47"/>
                  </a:cubicBezTo>
                  <a:cubicBezTo>
                    <a:pt x="6" y="62"/>
                    <a:pt x="16" y="75"/>
                    <a:pt x="30" y="79"/>
                  </a:cubicBezTo>
                  <a:cubicBezTo>
                    <a:pt x="26" y="79"/>
                    <a:pt x="22" y="79"/>
                    <a:pt x="19" y="79"/>
                  </a:cubicBezTo>
                  <a:cubicBezTo>
                    <a:pt x="18" y="79"/>
                    <a:pt x="18" y="79"/>
                    <a:pt x="18" y="79"/>
                  </a:cubicBezTo>
                  <a:cubicBezTo>
                    <a:pt x="18" y="79"/>
                    <a:pt x="18" y="79"/>
                    <a:pt x="18" y="80"/>
                  </a:cubicBezTo>
                  <a:cubicBezTo>
                    <a:pt x="22" y="93"/>
                    <a:pt x="33" y="102"/>
                    <a:pt x="47" y="103"/>
                  </a:cubicBezTo>
                  <a:cubicBezTo>
                    <a:pt x="36" y="111"/>
                    <a:pt x="22" y="115"/>
                    <a:pt x="8" y="115"/>
                  </a:cubicBezTo>
                  <a:cubicBezTo>
                    <a:pt x="6" y="115"/>
                    <a:pt x="3" y="115"/>
                    <a:pt x="1" y="115"/>
                  </a:cubicBezTo>
                  <a:cubicBezTo>
                    <a:pt x="0" y="115"/>
                    <a:pt x="0" y="115"/>
                    <a:pt x="0" y="115"/>
                  </a:cubicBezTo>
                  <a:cubicBezTo>
                    <a:pt x="0" y="116"/>
                    <a:pt x="0" y="116"/>
                    <a:pt x="0" y="116"/>
                  </a:cubicBezTo>
                  <a:cubicBezTo>
                    <a:pt x="15" y="126"/>
                    <a:pt x="33" y="131"/>
                    <a:pt x="51" y="131"/>
                  </a:cubicBezTo>
                  <a:cubicBezTo>
                    <a:pt x="109" y="131"/>
                    <a:pt x="144" y="83"/>
                    <a:pt x="144" y="38"/>
                  </a:cubicBezTo>
                  <a:cubicBezTo>
                    <a:pt x="144" y="36"/>
                    <a:pt x="144" y="35"/>
                    <a:pt x="144" y="34"/>
                  </a:cubicBezTo>
                  <a:cubicBezTo>
                    <a:pt x="150" y="29"/>
                    <a:pt x="156" y="23"/>
                    <a:pt x="160" y="17"/>
                  </a:cubicBezTo>
                  <a:cubicBezTo>
                    <a:pt x="160" y="17"/>
                    <a:pt x="160" y="16"/>
                    <a:pt x="160" y="16"/>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4" name="Freeform 21"/>
            <p:cNvSpPr>
              <a:spLocks/>
            </p:cNvSpPr>
            <p:nvPr/>
          </p:nvSpPr>
          <p:spPr bwMode="auto">
            <a:xfrm>
              <a:off x="5235659" y="5934143"/>
              <a:ext cx="207145" cy="261714"/>
            </a:xfrm>
            <a:custGeom>
              <a:avLst/>
              <a:gdLst>
                <a:gd name="T0" fmla="*/ 129 w 323"/>
                <a:gd name="T1" fmla="*/ 272 h 408"/>
                <a:gd name="T2" fmla="*/ 68 w 323"/>
                <a:gd name="T3" fmla="*/ 408 h 408"/>
                <a:gd name="T4" fmla="*/ 98 w 323"/>
                <a:gd name="T5" fmla="*/ 196 h 408"/>
                <a:gd name="T6" fmla="*/ 149 w 323"/>
                <a:gd name="T7" fmla="*/ 99 h 408"/>
                <a:gd name="T8" fmla="*/ 172 w 323"/>
                <a:gd name="T9" fmla="*/ 257 h 408"/>
                <a:gd name="T10" fmla="*/ 234 w 323"/>
                <a:gd name="T11" fmla="*/ 73 h 408"/>
                <a:gd name="T12" fmla="*/ 47 w 323"/>
                <a:gd name="T13" fmla="*/ 173 h 408"/>
                <a:gd name="T14" fmla="*/ 57 w 323"/>
                <a:gd name="T15" fmla="*/ 239 h 408"/>
                <a:gd name="T16" fmla="*/ 1 w 323"/>
                <a:gd name="T17" fmla="*/ 147 h 408"/>
                <a:gd name="T18" fmla="*/ 137 w 323"/>
                <a:gd name="T19" fmla="*/ 9 h 408"/>
                <a:gd name="T20" fmla="*/ 310 w 323"/>
                <a:gd name="T21" fmla="*/ 119 h 408"/>
                <a:gd name="T22" fmla="*/ 183 w 323"/>
                <a:gd name="T23" fmla="*/ 298 h 408"/>
                <a:gd name="T24" fmla="*/ 129 w 323"/>
                <a:gd name="T25" fmla="*/ 2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 h="408">
                  <a:moveTo>
                    <a:pt x="129" y="272"/>
                  </a:moveTo>
                  <a:cubicBezTo>
                    <a:pt x="118" y="328"/>
                    <a:pt x="106" y="380"/>
                    <a:pt x="68" y="408"/>
                  </a:cubicBezTo>
                  <a:cubicBezTo>
                    <a:pt x="56" y="325"/>
                    <a:pt x="85" y="262"/>
                    <a:pt x="98" y="196"/>
                  </a:cubicBezTo>
                  <a:cubicBezTo>
                    <a:pt x="75" y="157"/>
                    <a:pt x="101" y="80"/>
                    <a:pt x="149" y="99"/>
                  </a:cubicBezTo>
                  <a:cubicBezTo>
                    <a:pt x="209" y="122"/>
                    <a:pt x="98" y="242"/>
                    <a:pt x="172" y="257"/>
                  </a:cubicBezTo>
                  <a:cubicBezTo>
                    <a:pt x="250" y="273"/>
                    <a:pt x="282" y="122"/>
                    <a:pt x="234" y="73"/>
                  </a:cubicBezTo>
                  <a:cubicBezTo>
                    <a:pt x="164" y="2"/>
                    <a:pt x="31" y="72"/>
                    <a:pt x="47" y="173"/>
                  </a:cubicBezTo>
                  <a:cubicBezTo>
                    <a:pt x="51" y="198"/>
                    <a:pt x="77" y="205"/>
                    <a:pt x="57" y="239"/>
                  </a:cubicBezTo>
                  <a:cubicBezTo>
                    <a:pt x="13" y="229"/>
                    <a:pt x="0" y="194"/>
                    <a:pt x="1" y="147"/>
                  </a:cubicBezTo>
                  <a:cubicBezTo>
                    <a:pt x="4" y="70"/>
                    <a:pt x="70" y="17"/>
                    <a:pt x="137" y="9"/>
                  </a:cubicBezTo>
                  <a:cubicBezTo>
                    <a:pt x="221" y="0"/>
                    <a:pt x="300" y="40"/>
                    <a:pt x="310" y="119"/>
                  </a:cubicBezTo>
                  <a:cubicBezTo>
                    <a:pt x="323" y="208"/>
                    <a:pt x="273" y="305"/>
                    <a:pt x="183" y="298"/>
                  </a:cubicBezTo>
                  <a:cubicBezTo>
                    <a:pt x="158" y="296"/>
                    <a:pt x="148" y="284"/>
                    <a:pt x="129" y="272"/>
                  </a:cubicBezTo>
                  <a:close/>
                </a:path>
              </a:pathLst>
            </a:cu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45" name="Freeform 62"/>
            <p:cNvSpPr>
              <a:spLocks/>
            </p:cNvSpPr>
            <p:nvPr/>
          </p:nvSpPr>
          <p:spPr bwMode="auto">
            <a:xfrm>
              <a:off x="4063583" y="5934143"/>
              <a:ext cx="134925" cy="261714"/>
            </a:xfrm>
            <a:custGeom>
              <a:avLst/>
              <a:gdLst>
                <a:gd name="T0" fmla="*/ 84 w 84"/>
                <a:gd name="T1" fmla="*/ 27 h 163"/>
                <a:gd name="T2" fmla="*/ 69 w 84"/>
                <a:gd name="T3" fmla="*/ 27 h 163"/>
                <a:gd name="T4" fmla="*/ 54 w 84"/>
                <a:gd name="T5" fmla="*/ 41 h 163"/>
                <a:gd name="T6" fmla="*/ 54 w 84"/>
                <a:gd name="T7" fmla="*/ 60 h 163"/>
                <a:gd name="T8" fmla="*/ 83 w 84"/>
                <a:gd name="T9" fmla="*/ 60 h 163"/>
                <a:gd name="T10" fmla="*/ 83 w 84"/>
                <a:gd name="T11" fmla="*/ 88 h 163"/>
                <a:gd name="T12" fmla="*/ 54 w 84"/>
                <a:gd name="T13" fmla="*/ 88 h 163"/>
                <a:gd name="T14" fmla="*/ 54 w 84"/>
                <a:gd name="T15" fmla="*/ 163 h 163"/>
                <a:gd name="T16" fmla="*/ 25 w 84"/>
                <a:gd name="T17" fmla="*/ 163 h 163"/>
                <a:gd name="T18" fmla="*/ 25 w 84"/>
                <a:gd name="T19" fmla="*/ 88 h 163"/>
                <a:gd name="T20" fmla="*/ 0 w 84"/>
                <a:gd name="T21" fmla="*/ 88 h 163"/>
                <a:gd name="T22" fmla="*/ 0 w 84"/>
                <a:gd name="T23" fmla="*/ 60 h 163"/>
                <a:gd name="T24" fmla="*/ 25 w 84"/>
                <a:gd name="T25" fmla="*/ 60 h 163"/>
                <a:gd name="T26" fmla="*/ 25 w 84"/>
                <a:gd name="T27" fmla="*/ 38 h 163"/>
                <a:gd name="T28" fmla="*/ 62 w 84"/>
                <a:gd name="T29" fmla="*/ 0 h 163"/>
                <a:gd name="T30" fmla="*/ 84 w 84"/>
                <a:gd name="T31" fmla="*/ 0 h 163"/>
                <a:gd name="T32" fmla="*/ 84 w 84"/>
                <a:gd name="T33" fmla="*/ 2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 h="163">
                  <a:moveTo>
                    <a:pt x="84" y="27"/>
                  </a:moveTo>
                  <a:cubicBezTo>
                    <a:pt x="69" y="27"/>
                    <a:pt x="69" y="27"/>
                    <a:pt x="69" y="27"/>
                  </a:cubicBezTo>
                  <a:cubicBezTo>
                    <a:pt x="57" y="27"/>
                    <a:pt x="54" y="33"/>
                    <a:pt x="54" y="41"/>
                  </a:cubicBezTo>
                  <a:cubicBezTo>
                    <a:pt x="54" y="60"/>
                    <a:pt x="54" y="60"/>
                    <a:pt x="54" y="60"/>
                  </a:cubicBezTo>
                  <a:cubicBezTo>
                    <a:pt x="83" y="60"/>
                    <a:pt x="83" y="60"/>
                    <a:pt x="83" y="60"/>
                  </a:cubicBezTo>
                  <a:cubicBezTo>
                    <a:pt x="83" y="88"/>
                    <a:pt x="83" y="88"/>
                    <a:pt x="83" y="88"/>
                  </a:cubicBezTo>
                  <a:cubicBezTo>
                    <a:pt x="54" y="88"/>
                    <a:pt x="54" y="88"/>
                    <a:pt x="54" y="88"/>
                  </a:cubicBezTo>
                  <a:cubicBezTo>
                    <a:pt x="54" y="163"/>
                    <a:pt x="54" y="163"/>
                    <a:pt x="54" y="163"/>
                  </a:cubicBezTo>
                  <a:cubicBezTo>
                    <a:pt x="25" y="163"/>
                    <a:pt x="25" y="163"/>
                    <a:pt x="25" y="163"/>
                  </a:cubicBezTo>
                  <a:cubicBezTo>
                    <a:pt x="25" y="88"/>
                    <a:pt x="25" y="88"/>
                    <a:pt x="25" y="88"/>
                  </a:cubicBezTo>
                  <a:cubicBezTo>
                    <a:pt x="0" y="88"/>
                    <a:pt x="0" y="88"/>
                    <a:pt x="0" y="88"/>
                  </a:cubicBezTo>
                  <a:cubicBezTo>
                    <a:pt x="0" y="60"/>
                    <a:pt x="0" y="60"/>
                    <a:pt x="0" y="60"/>
                  </a:cubicBezTo>
                  <a:cubicBezTo>
                    <a:pt x="25" y="60"/>
                    <a:pt x="25" y="60"/>
                    <a:pt x="25" y="60"/>
                  </a:cubicBezTo>
                  <a:cubicBezTo>
                    <a:pt x="25" y="38"/>
                    <a:pt x="25" y="38"/>
                    <a:pt x="25" y="38"/>
                  </a:cubicBezTo>
                  <a:cubicBezTo>
                    <a:pt x="25" y="13"/>
                    <a:pt x="40" y="0"/>
                    <a:pt x="62" y="0"/>
                  </a:cubicBezTo>
                  <a:cubicBezTo>
                    <a:pt x="84" y="0"/>
                    <a:pt x="84" y="0"/>
                    <a:pt x="84" y="0"/>
                  </a:cubicBezTo>
                  <a:lnTo>
                    <a:pt x="84" y="27"/>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46" name="Group 45"/>
          <p:cNvGrpSpPr/>
          <p:nvPr/>
        </p:nvGrpSpPr>
        <p:grpSpPr>
          <a:xfrm>
            <a:off x="10028060" y="5922241"/>
            <a:ext cx="615286" cy="184176"/>
            <a:chOff x="3872969" y="5806923"/>
            <a:chExt cx="1724341" cy="516155"/>
          </a:xfrm>
        </p:grpSpPr>
        <p:sp>
          <p:nvSpPr>
            <p:cNvPr id="47" name="Oval 46"/>
            <p:cNvSpPr/>
            <p:nvPr/>
          </p:nvSpPr>
          <p:spPr>
            <a:xfrm>
              <a:off x="3872969" y="5806923"/>
              <a:ext cx="516155" cy="51615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p:cNvSpPr/>
            <p:nvPr/>
          </p:nvSpPr>
          <p:spPr>
            <a:xfrm>
              <a:off x="4477062" y="5806923"/>
              <a:ext cx="516155" cy="51615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a:off x="5081155" y="5806923"/>
              <a:ext cx="516155" cy="51615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63"/>
            <p:cNvSpPr>
              <a:spLocks/>
            </p:cNvSpPr>
            <p:nvPr/>
          </p:nvSpPr>
          <p:spPr bwMode="auto">
            <a:xfrm>
              <a:off x="4576091" y="5937921"/>
              <a:ext cx="318095" cy="261714"/>
            </a:xfrm>
            <a:custGeom>
              <a:avLst/>
              <a:gdLst>
                <a:gd name="T0" fmla="*/ 160 w 160"/>
                <a:gd name="T1" fmla="*/ 16 h 131"/>
                <a:gd name="T2" fmla="*/ 159 w 160"/>
                <a:gd name="T3" fmla="*/ 16 h 131"/>
                <a:gd name="T4" fmla="*/ 144 w 160"/>
                <a:gd name="T5" fmla="*/ 20 h 131"/>
                <a:gd name="T6" fmla="*/ 156 w 160"/>
                <a:gd name="T7" fmla="*/ 4 h 131"/>
                <a:gd name="T8" fmla="*/ 156 w 160"/>
                <a:gd name="T9" fmla="*/ 3 h 131"/>
                <a:gd name="T10" fmla="*/ 155 w 160"/>
                <a:gd name="T11" fmla="*/ 3 h 131"/>
                <a:gd name="T12" fmla="*/ 135 w 160"/>
                <a:gd name="T13" fmla="*/ 11 h 131"/>
                <a:gd name="T14" fmla="*/ 111 w 160"/>
                <a:gd name="T15" fmla="*/ 0 h 131"/>
                <a:gd name="T16" fmla="*/ 77 w 160"/>
                <a:gd name="T17" fmla="*/ 34 h 131"/>
                <a:gd name="T18" fmla="*/ 78 w 160"/>
                <a:gd name="T19" fmla="*/ 40 h 131"/>
                <a:gd name="T20" fmla="*/ 12 w 160"/>
                <a:gd name="T21" fmla="*/ 7 h 131"/>
                <a:gd name="T22" fmla="*/ 12 w 160"/>
                <a:gd name="T23" fmla="*/ 6 h 131"/>
                <a:gd name="T24" fmla="*/ 11 w 160"/>
                <a:gd name="T25" fmla="*/ 7 h 131"/>
                <a:gd name="T26" fmla="*/ 7 w 160"/>
                <a:gd name="T27" fmla="*/ 23 h 131"/>
                <a:gd name="T28" fmla="*/ 19 w 160"/>
                <a:gd name="T29" fmla="*/ 50 h 131"/>
                <a:gd name="T30" fmla="*/ 7 w 160"/>
                <a:gd name="T31" fmla="*/ 46 h 131"/>
                <a:gd name="T32" fmla="*/ 7 w 160"/>
                <a:gd name="T33" fmla="*/ 46 h 131"/>
                <a:gd name="T34" fmla="*/ 6 w 160"/>
                <a:gd name="T35" fmla="*/ 47 h 131"/>
                <a:gd name="T36" fmla="*/ 6 w 160"/>
                <a:gd name="T37" fmla="*/ 47 h 131"/>
                <a:gd name="T38" fmla="*/ 30 w 160"/>
                <a:gd name="T39" fmla="*/ 79 h 131"/>
                <a:gd name="T40" fmla="*/ 19 w 160"/>
                <a:gd name="T41" fmla="*/ 79 h 131"/>
                <a:gd name="T42" fmla="*/ 18 w 160"/>
                <a:gd name="T43" fmla="*/ 79 h 131"/>
                <a:gd name="T44" fmla="*/ 18 w 160"/>
                <a:gd name="T45" fmla="*/ 80 h 131"/>
                <a:gd name="T46" fmla="*/ 47 w 160"/>
                <a:gd name="T47" fmla="*/ 103 h 131"/>
                <a:gd name="T48" fmla="*/ 8 w 160"/>
                <a:gd name="T49" fmla="*/ 115 h 131"/>
                <a:gd name="T50" fmla="*/ 1 w 160"/>
                <a:gd name="T51" fmla="*/ 115 h 131"/>
                <a:gd name="T52" fmla="*/ 0 w 160"/>
                <a:gd name="T53" fmla="*/ 115 h 131"/>
                <a:gd name="T54" fmla="*/ 0 w 160"/>
                <a:gd name="T55" fmla="*/ 116 h 131"/>
                <a:gd name="T56" fmla="*/ 51 w 160"/>
                <a:gd name="T57" fmla="*/ 131 h 131"/>
                <a:gd name="T58" fmla="*/ 144 w 160"/>
                <a:gd name="T59" fmla="*/ 38 h 131"/>
                <a:gd name="T60" fmla="*/ 144 w 160"/>
                <a:gd name="T61" fmla="*/ 34 h 131"/>
                <a:gd name="T62" fmla="*/ 160 w 160"/>
                <a:gd name="T63" fmla="*/ 17 h 131"/>
                <a:gd name="T64" fmla="*/ 160 w 160"/>
                <a:gd name="T65" fmla="*/ 1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31">
                  <a:moveTo>
                    <a:pt x="160" y="16"/>
                  </a:moveTo>
                  <a:cubicBezTo>
                    <a:pt x="160" y="16"/>
                    <a:pt x="160" y="16"/>
                    <a:pt x="159" y="16"/>
                  </a:cubicBezTo>
                  <a:cubicBezTo>
                    <a:pt x="154" y="18"/>
                    <a:pt x="149" y="19"/>
                    <a:pt x="144" y="20"/>
                  </a:cubicBezTo>
                  <a:cubicBezTo>
                    <a:pt x="150" y="16"/>
                    <a:pt x="154" y="10"/>
                    <a:pt x="156" y="4"/>
                  </a:cubicBezTo>
                  <a:cubicBezTo>
                    <a:pt x="156" y="3"/>
                    <a:pt x="156" y="3"/>
                    <a:pt x="156" y="3"/>
                  </a:cubicBezTo>
                  <a:cubicBezTo>
                    <a:pt x="155" y="3"/>
                    <a:pt x="155" y="3"/>
                    <a:pt x="155" y="3"/>
                  </a:cubicBezTo>
                  <a:cubicBezTo>
                    <a:pt x="149" y="7"/>
                    <a:pt x="142" y="9"/>
                    <a:pt x="135" y="11"/>
                  </a:cubicBezTo>
                  <a:cubicBezTo>
                    <a:pt x="128" y="4"/>
                    <a:pt x="120" y="0"/>
                    <a:pt x="111" y="0"/>
                  </a:cubicBezTo>
                  <a:cubicBezTo>
                    <a:pt x="92" y="0"/>
                    <a:pt x="77" y="15"/>
                    <a:pt x="77" y="34"/>
                  </a:cubicBezTo>
                  <a:cubicBezTo>
                    <a:pt x="77" y="36"/>
                    <a:pt x="77" y="38"/>
                    <a:pt x="78" y="40"/>
                  </a:cubicBezTo>
                  <a:cubicBezTo>
                    <a:pt x="52" y="39"/>
                    <a:pt x="29" y="26"/>
                    <a:pt x="12" y="7"/>
                  </a:cubicBezTo>
                  <a:cubicBezTo>
                    <a:pt x="12" y="6"/>
                    <a:pt x="12" y="6"/>
                    <a:pt x="12" y="6"/>
                  </a:cubicBezTo>
                  <a:cubicBezTo>
                    <a:pt x="11" y="6"/>
                    <a:pt x="11" y="6"/>
                    <a:pt x="11" y="7"/>
                  </a:cubicBezTo>
                  <a:cubicBezTo>
                    <a:pt x="8" y="12"/>
                    <a:pt x="7" y="18"/>
                    <a:pt x="7" y="23"/>
                  </a:cubicBezTo>
                  <a:cubicBezTo>
                    <a:pt x="7" y="34"/>
                    <a:pt x="11" y="43"/>
                    <a:pt x="19" y="50"/>
                  </a:cubicBezTo>
                  <a:cubicBezTo>
                    <a:pt x="15" y="49"/>
                    <a:pt x="11" y="48"/>
                    <a:pt x="7" y="46"/>
                  </a:cubicBezTo>
                  <a:cubicBezTo>
                    <a:pt x="7" y="46"/>
                    <a:pt x="7" y="46"/>
                    <a:pt x="7" y="46"/>
                  </a:cubicBezTo>
                  <a:cubicBezTo>
                    <a:pt x="6" y="46"/>
                    <a:pt x="6" y="46"/>
                    <a:pt x="6" y="47"/>
                  </a:cubicBezTo>
                  <a:cubicBezTo>
                    <a:pt x="6" y="47"/>
                    <a:pt x="6" y="47"/>
                    <a:pt x="6" y="47"/>
                  </a:cubicBezTo>
                  <a:cubicBezTo>
                    <a:pt x="6" y="62"/>
                    <a:pt x="16" y="75"/>
                    <a:pt x="30" y="79"/>
                  </a:cubicBezTo>
                  <a:cubicBezTo>
                    <a:pt x="26" y="79"/>
                    <a:pt x="22" y="79"/>
                    <a:pt x="19" y="79"/>
                  </a:cubicBezTo>
                  <a:cubicBezTo>
                    <a:pt x="18" y="79"/>
                    <a:pt x="18" y="79"/>
                    <a:pt x="18" y="79"/>
                  </a:cubicBezTo>
                  <a:cubicBezTo>
                    <a:pt x="18" y="79"/>
                    <a:pt x="18" y="79"/>
                    <a:pt x="18" y="80"/>
                  </a:cubicBezTo>
                  <a:cubicBezTo>
                    <a:pt x="22" y="93"/>
                    <a:pt x="33" y="102"/>
                    <a:pt x="47" y="103"/>
                  </a:cubicBezTo>
                  <a:cubicBezTo>
                    <a:pt x="36" y="111"/>
                    <a:pt x="22" y="115"/>
                    <a:pt x="8" y="115"/>
                  </a:cubicBezTo>
                  <a:cubicBezTo>
                    <a:pt x="6" y="115"/>
                    <a:pt x="3" y="115"/>
                    <a:pt x="1" y="115"/>
                  </a:cubicBezTo>
                  <a:cubicBezTo>
                    <a:pt x="0" y="115"/>
                    <a:pt x="0" y="115"/>
                    <a:pt x="0" y="115"/>
                  </a:cubicBezTo>
                  <a:cubicBezTo>
                    <a:pt x="0" y="116"/>
                    <a:pt x="0" y="116"/>
                    <a:pt x="0" y="116"/>
                  </a:cubicBezTo>
                  <a:cubicBezTo>
                    <a:pt x="15" y="126"/>
                    <a:pt x="33" y="131"/>
                    <a:pt x="51" y="131"/>
                  </a:cubicBezTo>
                  <a:cubicBezTo>
                    <a:pt x="109" y="131"/>
                    <a:pt x="144" y="83"/>
                    <a:pt x="144" y="38"/>
                  </a:cubicBezTo>
                  <a:cubicBezTo>
                    <a:pt x="144" y="36"/>
                    <a:pt x="144" y="35"/>
                    <a:pt x="144" y="34"/>
                  </a:cubicBezTo>
                  <a:cubicBezTo>
                    <a:pt x="150" y="29"/>
                    <a:pt x="156" y="23"/>
                    <a:pt x="160" y="17"/>
                  </a:cubicBezTo>
                  <a:cubicBezTo>
                    <a:pt x="160" y="17"/>
                    <a:pt x="160" y="16"/>
                    <a:pt x="160" y="16"/>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1" name="Freeform 21"/>
            <p:cNvSpPr>
              <a:spLocks/>
            </p:cNvSpPr>
            <p:nvPr/>
          </p:nvSpPr>
          <p:spPr bwMode="auto">
            <a:xfrm>
              <a:off x="5235659" y="5934143"/>
              <a:ext cx="207145" cy="261714"/>
            </a:xfrm>
            <a:custGeom>
              <a:avLst/>
              <a:gdLst>
                <a:gd name="T0" fmla="*/ 129 w 323"/>
                <a:gd name="T1" fmla="*/ 272 h 408"/>
                <a:gd name="T2" fmla="*/ 68 w 323"/>
                <a:gd name="T3" fmla="*/ 408 h 408"/>
                <a:gd name="T4" fmla="*/ 98 w 323"/>
                <a:gd name="T5" fmla="*/ 196 h 408"/>
                <a:gd name="T6" fmla="*/ 149 w 323"/>
                <a:gd name="T7" fmla="*/ 99 h 408"/>
                <a:gd name="T8" fmla="*/ 172 w 323"/>
                <a:gd name="T9" fmla="*/ 257 h 408"/>
                <a:gd name="T10" fmla="*/ 234 w 323"/>
                <a:gd name="T11" fmla="*/ 73 h 408"/>
                <a:gd name="T12" fmla="*/ 47 w 323"/>
                <a:gd name="T13" fmla="*/ 173 h 408"/>
                <a:gd name="T14" fmla="*/ 57 w 323"/>
                <a:gd name="T15" fmla="*/ 239 h 408"/>
                <a:gd name="T16" fmla="*/ 1 w 323"/>
                <a:gd name="T17" fmla="*/ 147 h 408"/>
                <a:gd name="T18" fmla="*/ 137 w 323"/>
                <a:gd name="T19" fmla="*/ 9 h 408"/>
                <a:gd name="T20" fmla="*/ 310 w 323"/>
                <a:gd name="T21" fmla="*/ 119 h 408"/>
                <a:gd name="T22" fmla="*/ 183 w 323"/>
                <a:gd name="T23" fmla="*/ 298 h 408"/>
                <a:gd name="T24" fmla="*/ 129 w 323"/>
                <a:gd name="T25" fmla="*/ 2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 h="408">
                  <a:moveTo>
                    <a:pt x="129" y="272"/>
                  </a:moveTo>
                  <a:cubicBezTo>
                    <a:pt x="118" y="328"/>
                    <a:pt x="106" y="380"/>
                    <a:pt x="68" y="408"/>
                  </a:cubicBezTo>
                  <a:cubicBezTo>
                    <a:pt x="56" y="325"/>
                    <a:pt x="85" y="262"/>
                    <a:pt x="98" y="196"/>
                  </a:cubicBezTo>
                  <a:cubicBezTo>
                    <a:pt x="75" y="157"/>
                    <a:pt x="101" y="80"/>
                    <a:pt x="149" y="99"/>
                  </a:cubicBezTo>
                  <a:cubicBezTo>
                    <a:pt x="209" y="122"/>
                    <a:pt x="98" y="242"/>
                    <a:pt x="172" y="257"/>
                  </a:cubicBezTo>
                  <a:cubicBezTo>
                    <a:pt x="250" y="273"/>
                    <a:pt x="282" y="122"/>
                    <a:pt x="234" y="73"/>
                  </a:cubicBezTo>
                  <a:cubicBezTo>
                    <a:pt x="164" y="2"/>
                    <a:pt x="31" y="72"/>
                    <a:pt x="47" y="173"/>
                  </a:cubicBezTo>
                  <a:cubicBezTo>
                    <a:pt x="51" y="198"/>
                    <a:pt x="77" y="205"/>
                    <a:pt x="57" y="239"/>
                  </a:cubicBezTo>
                  <a:cubicBezTo>
                    <a:pt x="13" y="229"/>
                    <a:pt x="0" y="194"/>
                    <a:pt x="1" y="147"/>
                  </a:cubicBezTo>
                  <a:cubicBezTo>
                    <a:pt x="4" y="70"/>
                    <a:pt x="70" y="17"/>
                    <a:pt x="137" y="9"/>
                  </a:cubicBezTo>
                  <a:cubicBezTo>
                    <a:pt x="221" y="0"/>
                    <a:pt x="300" y="40"/>
                    <a:pt x="310" y="119"/>
                  </a:cubicBezTo>
                  <a:cubicBezTo>
                    <a:pt x="323" y="208"/>
                    <a:pt x="273" y="305"/>
                    <a:pt x="183" y="298"/>
                  </a:cubicBezTo>
                  <a:cubicBezTo>
                    <a:pt x="158" y="296"/>
                    <a:pt x="148" y="284"/>
                    <a:pt x="129" y="272"/>
                  </a:cubicBezTo>
                  <a:close/>
                </a:path>
              </a:pathLst>
            </a:cu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52" name="Freeform 62"/>
            <p:cNvSpPr>
              <a:spLocks/>
            </p:cNvSpPr>
            <p:nvPr/>
          </p:nvSpPr>
          <p:spPr bwMode="auto">
            <a:xfrm>
              <a:off x="4063583" y="5934143"/>
              <a:ext cx="134925" cy="261714"/>
            </a:xfrm>
            <a:custGeom>
              <a:avLst/>
              <a:gdLst>
                <a:gd name="T0" fmla="*/ 84 w 84"/>
                <a:gd name="T1" fmla="*/ 27 h 163"/>
                <a:gd name="T2" fmla="*/ 69 w 84"/>
                <a:gd name="T3" fmla="*/ 27 h 163"/>
                <a:gd name="T4" fmla="*/ 54 w 84"/>
                <a:gd name="T5" fmla="*/ 41 h 163"/>
                <a:gd name="T6" fmla="*/ 54 w 84"/>
                <a:gd name="T7" fmla="*/ 60 h 163"/>
                <a:gd name="T8" fmla="*/ 83 w 84"/>
                <a:gd name="T9" fmla="*/ 60 h 163"/>
                <a:gd name="T10" fmla="*/ 83 w 84"/>
                <a:gd name="T11" fmla="*/ 88 h 163"/>
                <a:gd name="T12" fmla="*/ 54 w 84"/>
                <a:gd name="T13" fmla="*/ 88 h 163"/>
                <a:gd name="T14" fmla="*/ 54 w 84"/>
                <a:gd name="T15" fmla="*/ 163 h 163"/>
                <a:gd name="T16" fmla="*/ 25 w 84"/>
                <a:gd name="T17" fmla="*/ 163 h 163"/>
                <a:gd name="T18" fmla="*/ 25 w 84"/>
                <a:gd name="T19" fmla="*/ 88 h 163"/>
                <a:gd name="T20" fmla="*/ 0 w 84"/>
                <a:gd name="T21" fmla="*/ 88 h 163"/>
                <a:gd name="T22" fmla="*/ 0 w 84"/>
                <a:gd name="T23" fmla="*/ 60 h 163"/>
                <a:gd name="T24" fmla="*/ 25 w 84"/>
                <a:gd name="T25" fmla="*/ 60 h 163"/>
                <a:gd name="T26" fmla="*/ 25 w 84"/>
                <a:gd name="T27" fmla="*/ 38 h 163"/>
                <a:gd name="T28" fmla="*/ 62 w 84"/>
                <a:gd name="T29" fmla="*/ 0 h 163"/>
                <a:gd name="T30" fmla="*/ 84 w 84"/>
                <a:gd name="T31" fmla="*/ 0 h 163"/>
                <a:gd name="T32" fmla="*/ 84 w 84"/>
                <a:gd name="T33" fmla="*/ 2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 h="163">
                  <a:moveTo>
                    <a:pt x="84" y="27"/>
                  </a:moveTo>
                  <a:cubicBezTo>
                    <a:pt x="69" y="27"/>
                    <a:pt x="69" y="27"/>
                    <a:pt x="69" y="27"/>
                  </a:cubicBezTo>
                  <a:cubicBezTo>
                    <a:pt x="57" y="27"/>
                    <a:pt x="54" y="33"/>
                    <a:pt x="54" y="41"/>
                  </a:cubicBezTo>
                  <a:cubicBezTo>
                    <a:pt x="54" y="60"/>
                    <a:pt x="54" y="60"/>
                    <a:pt x="54" y="60"/>
                  </a:cubicBezTo>
                  <a:cubicBezTo>
                    <a:pt x="83" y="60"/>
                    <a:pt x="83" y="60"/>
                    <a:pt x="83" y="60"/>
                  </a:cubicBezTo>
                  <a:cubicBezTo>
                    <a:pt x="83" y="88"/>
                    <a:pt x="83" y="88"/>
                    <a:pt x="83" y="88"/>
                  </a:cubicBezTo>
                  <a:cubicBezTo>
                    <a:pt x="54" y="88"/>
                    <a:pt x="54" y="88"/>
                    <a:pt x="54" y="88"/>
                  </a:cubicBezTo>
                  <a:cubicBezTo>
                    <a:pt x="54" y="163"/>
                    <a:pt x="54" y="163"/>
                    <a:pt x="54" y="163"/>
                  </a:cubicBezTo>
                  <a:cubicBezTo>
                    <a:pt x="25" y="163"/>
                    <a:pt x="25" y="163"/>
                    <a:pt x="25" y="163"/>
                  </a:cubicBezTo>
                  <a:cubicBezTo>
                    <a:pt x="25" y="88"/>
                    <a:pt x="25" y="88"/>
                    <a:pt x="25" y="88"/>
                  </a:cubicBezTo>
                  <a:cubicBezTo>
                    <a:pt x="0" y="88"/>
                    <a:pt x="0" y="88"/>
                    <a:pt x="0" y="88"/>
                  </a:cubicBezTo>
                  <a:cubicBezTo>
                    <a:pt x="0" y="60"/>
                    <a:pt x="0" y="60"/>
                    <a:pt x="0" y="60"/>
                  </a:cubicBezTo>
                  <a:cubicBezTo>
                    <a:pt x="25" y="60"/>
                    <a:pt x="25" y="60"/>
                    <a:pt x="25" y="60"/>
                  </a:cubicBezTo>
                  <a:cubicBezTo>
                    <a:pt x="25" y="38"/>
                    <a:pt x="25" y="38"/>
                    <a:pt x="25" y="38"/>
                  </a:cubicBezTo>
                  <a:cubicBezTo>
                    <a:pt x="25" y="13"/>
                    <a:pt x="40" y="0"/>
                    <a:pt x="62" y="0"/>
                  </a:cubicBezTo>
                  <a:cubicBezTo>
                    <a:pt x="84" y="0"/>
                    <a:pt x="84" y="0"/>
                    <a:pt x="84" y="0"/>
                  </a:cubicBezTo>
                  <a:lnTo>
                    <a:pt x="84" y="27"/>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761106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anim calcmode="lin" valueType="num">
                                      <p:cBhvr>
                                        <p:cTn id="16"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ppt_w</p:attrName>
                                        </p:attrNameLst>
                                      </p:cBhvr>
                                      <p:tavLst>
                                        <p:tav tm="0">
                                          <p:val>
                                            <p:fltVal val="0"/>
                                          </p:val>
                                        </p:tav>
                                        <p:tav tm="100000">
                                          <p:val>
                                            <p:strVal val="#ppt_w"/>
                                          </p:val>
                                        </p:tav>
                                      </p:tavLst>
                                    </p:anim>
                                    <p:anim calcmode="lin" valueType="num">
                                      <p:cBhvr>
                                        <p:cTn id="34" dur="500" fill="hold"/>
                                        <p:tgtEl>
                                          <p:spTgt spid="11"/>
                                        </p:tgtEl>
                                        <p:attrNameLst>
                                          <p:attrName>ppt_h</p:attrName>
                                        </p:attrNameLst>
                                      </p:cBhvr>
                                      <p:tavLst>
                                        <p:tav tm="0">
                                          <p:val>
                                            <p:fltVal val="0"/>
                                          </p:val>
                                        </p:tav>
                                        <p:tav tm="100000">
                                          <p:val>
                                            <p:strVal val="#ppt_h"/>
                                          </p:val>
                                        </p:tav>
                                      </p:tavLst>
                                    </p:anim>
                                    <p:animEffect transition="in" filter="fade">
                                      <p:cBhvr>
                                        <p:cTn id="35" dur="500"/>
                                        <p:tgtEl>
                                          <p:spTgt spid="11"/>
                                        </p:tgtEl>
                                      </p:cBhvr>
                                    </p:animEffect>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ppt_w</p:attrName>
                                        </p:attrNameLst>
                                      </p:cBhvr>
                                      <p:tavLst>
                                        <p:tav tm="0">
                                          <p:val>
                                            <p:fltVal val="0"/>
                                          </p:val>
                                        </p:tav>
                                        <p:tav tm="100000">
                                          <p:val>
                                            <p:strVal val="#ppt_w"/>
                                          </p:val>
                                        </p:tav>
                                      </p:tavLst>
                                    </p:anim>
                                    <p:anim calcmode="lin" valueType="num">
                                      <p:cBhvr>
                                        <p:cTn id="40" dur="500" fill="hold"/>
                                        <p:tgtEl>
                                          <p:spTgt spid="12"/>
                                        </p:tgtEl>
                                        <p:attrNameLst>
                                          <p:attrName>ppt_h</p:attrName>
                                        </p:attrNameLst>
                                      </p:cBhvr>
                                      <p:tavLst>
                                        <p:tav tm="0">
                                          <p:val>
                                            <p:fltVal val="0"/>
                                          </p:val>
                                        </p:tav>
                                        <p:tav tm="100000">
                                          <p:val>
                                            <p:strVal val="#ppt_h"/>
                                          </p:val>
                                        </p:tav>
                                      </p:tavLst>
                                    </p:anim>
                                    <p:animEffect transition="in" filter="fade">
                                      <p:cBhvr>
                                        <p:cTn id="41" dur="500"/>
                                        <p:tgtEl>
                                          <p:spTgt spid="12"/>
                                        </p:tgtEl>
                                      </p:cBhvr>
                                    </p:animEffect>
                                  </p:childTnLst>
                                </p:cTn>
                              </p:par>
                            </p:childTnLst>
                          </p:cTn>
                        </p:par>
                        <p:par>
                          <p:cTn id="42" fill="hold">
                            <p:stCondLst>
                              <p:cond delay="3500"/>
                            </p:stCondLst>
                            <p:childTnLst>
                              <p:par>
                                <p:cTn id="43" presetID="53" presetClass="entr" presetSubtype="16" fill="hold" grpId="0" nodeType="afterEffect" nodePh="1">
                                  <p:stCondLst>
                                    <p:cond delay="0"/>
                                  </p:stCondLst>
                                  <p:endCondLst>
                                    <p:cond evt="begin" delay="0">
                                      <p:tn val="43"/>
                                    </p:cond>
                                  </p:endCondLst>
                                  <p:childTnLst>
                                    <p:set>
                                      <p:cBhvr>
                                        <p:cTn id="44" dur="1" fill="hold">
                                          <p:stCondLst>
                                            <p:cond delay="0"/>
                                          </p:stCondLst>
                                        </p:cTn>
                                        <p:tgtEl>
                                          <p:spTgt spid="13">
                                            <p:txEl>
                                              <p:pRg st="0" end="0"/>
                                            </p:txEl>
                                          </p:spTgt>
                                        </p:tgtEl>
                                        <p:attrNameLst>
                                          <p:attrName>style.visibility</p:attrName>
                                        </p:attrNameLst>
                                      </p:cBhvr>
                                      <p:to>
                                        <p:strVal val="visible"/>
                                      </p:to>
                                    </p:set>
                                    <p:anim calcmode="lin" valueType="num">
                                      <p:cBhvr>
                                        <p:cTn id="45"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46"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47" dur="500"/>
                                        <p:tgtEl>
                                          <p:spTgt spid="13">
                                            <p:txEl>
                                              <p:pRg st="0" end="0"/>
                                            </p:txEl>
                                          </p:spTgt>
                                        </p:tgtEl>
                                      </p:cBhvr>
                                    </p:animEffect>
                                  </p:childTnLst>
                                </p:cTn>
                              </p:par>
                            </p:childTnLst>
                          </p:cTn>
                        </p:par>
                        <p:par>
                          <p:cTn id="48" fill="hold">
                            <p:stCondLst>
                              <p:cond delay="4000"/>
                            </p:stCondLst>
                            <p:childTnLst>
                              <p:par>
                                <p:cTn id="49" presetID="42" presetClass="entr" presetSubtype="0" fill="hold" grpId="0" nodeType="afterEffect" nodePh="1">
                                  <p:stCondLst>
                                    <p:cond delay="0"/>
                                  </p:stCondLst>
                                  <p:endCondLst>
                                    <p:cond evt="begin" delay="0">
                                      <p:tn val="49"/>
                                    </p:cond>
                                  </p:endCondLst>
                                  <p:childTnLst>
                                    <p:set>
                                      <p:cBhvr>
                                        <p:cTn id="50" dur="1" fill="hold">
                                          <p:stCondLst>
                                            <p:cond delay="0"/>
                                          </p:stCondLst>
                                        </p:cTn>
                                        <p:tgtEl>
                                          <p:spTgt spid="14">
                                            <p:txEl>
                                              <p:pRg st="0" end="0"/>
                                            </p:txEl>
                                          </p:spTgt>
                                        </p:tgtEl>
                                        <p:attrNameLst>
                                          <p:attrName>style.visibility</p:attrName>
                                        </p:attrNameLst>
                                      </p:cBhvr>
                                      <p:to>
                                        <p:strVal val="visible"/>
                                      </p:to>
                                    </p:set>
                                    <p:animEffect transition="in" filter="fade">
                                      <p:cBhvr>
                                        <p:cTn id="51" dur="500"/>
                                        <p:tgtEl>
                                          <p:spTgt spid="14">
                                            <p:txEl>
                                              <p:pRg st="0" end="0"/>
                                            </p:txEl>
                                          </p:spTgt>
                                        </p:tgtEl>
                                      </p:cBhvr>
                                    </p:animEffect>
                                    <p:anim calcmode="lin" valueType="num">
                                      <p:cBhvr>
                                        <p:cTn id="52"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53" dur="5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par>
                          <p:cTn id="54" fill="hold">
                            <p:stCondLst>
                              <p:cond delay="4500"/>
                            </p:stCondLst>
                            <p:childTnLst>
                              <p:par>
                                <p:cTn id="55" presetID="42" presetClass="entr" presetSubtype="0" fill="hold" grpId="0" nodeType="afterEffect" nodePh="1">
                                  <p:stCondLst>
                                    <p:cond delay="0"/>
                                  </p:stCondLst>
                                  <p:endCondLst>
                                    <p:cond evt="begin" delay="0">
                                      <p:tn val="55"/>
                                    </p:cond>
                                  </p:endCondLst>
                                  <p:childTnLst>
                                    <p:set>
                                      <p:cBhvr>
                                        <p:cTn id="56" dur="1" fill="hold">
                                          <p:stCondLst>
                                            <p:cond delay="0"/>
                                          </p:stCondLst>
                                        </p:cTn>
                                        <p:tgtEl>
                                          <p:spTgt spid="21">
                                            <p:txEl>
                                              <p:pRg st="0" end="0"/>
                                            </p:txEl>
                                          </p:spTgt>
                                        </p:tgtEl>
                                        <p:attrNameLst>
                                          <p:attrName>style.visibility</p:attrName>
                                        </p:attrNameLst>
                                      </p:cBhvr>
                                      <p:to>
                                        <p:strVal val="visible"/>
                                      </p:to>
                                    </p:set>
                                    <p:animEffect transition="in" filter="fade">
                                      <p:cBhvr>
                                        <p:cTn id="57" dur="500"/>
                                        <p:tgtEl>
                                          <p:spTgt spid="21">
                                            <p:txEl>
                                              <p:pRg st="0" end="0"/>
                                            </p:txEl>
                                          </p:spTgt>
                                        </p:tgtEl>
                                      </p:cBhvr>
                                    </p:animEffect>
                                    <p:anim calcmode="lin" valueType="num">
                                      <p:cBhvr>
                                        <p:cTn id="58"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59" dur="5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par>
                          <p:cTn id="60" fill="hold">
                            <p:stCondLst>
                              <p:cond delay="5000"/>
                            </p:stCondLst>
                            <p:childTnLst>
                              <p:par>
                                <p:cTn id="61" presetID="10" presetClass="entr" presetSubtype="0" fill="hold"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childTnLst>
                          </p:cTn>
                        </p:par>
                        <p:par>
                          <p:cTn id="64" fill="hold">
                            <p:stCondLst>
                              <p:cond delay="5500"/>
                            </p:stCondLst>
                            <p:childTnLst>
                              <p:par>
                                <p:cTn id="65" presetID="53" presetClass="entr" presetSubtype="16" fill="hold" grpId="0" nodeType="afterEffect" nodePh="1">
                                  <p:stCondLst>
                                    <p:cond delay="0"/>
                                  </p:stCondLst>
                                  <p:endCondLst>
                                    <p:cond evt="begin" delay="0">
                                      <p:tn val="65"/>
                                    </p:cond>
                                  </p:endCondLst>
                                  <p:childTnLst>
                                    <p:set>
                                      <p:cBhvr>
                                        <p:cTn id="66" dur="1" fill="hold">
                                          <p:stCondLst>
                                            <p:cond delay="0"/>
                                          </p:stCondLst>
                                        </p:cTn>
                                        <p:tgtEl>
                                          <p:spTgt spid="15">
                                            <p:txEl>
                                              <p:pRg st="0" end="0"/>
                                            </p:txEl>
                                          </p:spTgt>
                                        </p:tgtEl>
                                        <p:attrNameLst>
                                          <p:attrName>style.visibility</p:attrName>
                                        </p:attrNameLst>
                                      </p:cBhvr>
                                      <p:to>
                                        <p:strVal val="visible"/>
                                      </p:to>
                                    </p:set>
                                    <p:anim calcmode="lin" valueType="num">
                                      <p:cBhvr>
                                        <p:cTn id="67"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68"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69" dur="500"/>
                                        <p:tgtEl>
                                          <p:spTgt spid="15">
                                            <p:txEl>
                                              <p:pRg st="0" end="0"/>
                                            </p:txEl>
                                          </p:spTgt>
                                        </p:tgtEl>
                                      </p:cBhvr>
                                    </p:animEffect>
                                  </p:childTnLst>
                                </p:cTn>
                              </p:par>
                            </p:childTnLst>
                          </p:cTn>
                        </p:par>
                        <p:par>
                          <p:cTn id="70" fill="hold">
                            <p:stCondLst>
                              <p:cond delay="6000"/>
                            </p:stCondLst>
                            <p:childTnLst>
                              <p:par>
                                <p:cTn id="71" presetID="42" presetClass="entr" presetSubtype="0" fill="hold" grpId="0" nodeType="afterEffect" nodePh="1">
                                  <p:stCondLst>
                                    <p:cond delay="0"/>
                                  </p:stCondLst>
                                  <p:endCondLst>
                                    <p:cond evt="begin" delay="0">
                                      <p:tn val="71"/>
                                    </p:cond>
                                  </p:endCondLst>
                                  <p:childTnLst>
                                    <p:set>
                                      <p:cBhvr>
                                        <p:cTn id="72" dur="1" fill="hold">
                                          <p:stCondLst>
                                            <p:cond delay="0"/>
                                          </p:stCondLst>
                                        </p:cTn>
                                        <p:tgtEl>
                                          <p:spTgt spid="16">
                                            <p:txEl>
                                              <p:pRg st="0" end="0"/>
                                            </p:txEl>
                                          </p:spTgt>
                                        </p:tgtEl>
                                        <p:attrNameLst>
                                          <p:attrName>style.visibility</p:attrName>
                                        </p:attrNameLst>
                                      </p:cBhvr>
                                      <p:to>
                                        <p:strVal val="visible"/>
                                      </p:to>
                                    </p:set>
                                    <p:animEffect transition="in" filter="fade">
                                      <p:cBhvr>
                                        <p:cTn id="73" dur="500"/>
                                        <p:tgtEl>
                                          <p:spTgt spid="16">
                                            <p:txEl>
                                              <p:pRg st="0" end="0"/>
                                            </p:txEl>
                                          </p:spTgt>
                                        </p:tgtEl>
                                      </p:cBhvr>
                                    </p:animEffect>
                                    <p:anim calcmode="lin" valueType="num">
                                      <p:cBhvr>
                                        <p:cTn id="74"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75" dur="5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par>
                          <p:cTn id="76" fill="hold">
                            <p:stCondLst>
                              <p:cond delay="6500"/>
                            </p:stCondLst>
                            <p:childTnLst>
                              <p:par>
                                <p:cTn id="77" presetID="42" presetClass="entr" presetSubtype="0" fill="hold" grpId="0" nodeType="afterEffect" nodePh="1">
                                  <p:stCondLst>
                                    <p:cond delay="0"/>
                                  </p:stCondLst>
                                  <p:endCondLst>
                                    <p:cond evt="begin" delay="0">
                                      <p:tn val="77"/>
                                    </p:cond>
                                  </p:endCondLst>
                                  <p:childTnLst>
                                    <p:set>
                                      <p:cBhvr>
                                        <p:cTn id="78" dur="1" fill="hold">
                                          <p:stCondLst>
                                            <p:cond delay="0"/>
                                          </p:stCondLst>
                                        </p:cTn>
                                        <p:tgtEl>
                                          <p:spTgt spid="22">
                                            <p:txEl>
                                              <p:pRg st="0" end="0"/>
                                            </p:txEl>
                                          </p:spTgt>
                                        </p:tgtEl>
                                        <p:attrNameLst>
                                          <p:attrName>style.visibility</p:attrName>
                                        </p:attrNameLst>
                                      </p:cBhvr>
                                      <p:to>
                                        <p:strVal val="visible"/>
                                      </p:to>
                                    </p:set>
                                    <p:animEffect transition="in" filter="fade">
                                      <p:cBhvr>
                                        <p:cTn id="79" dur="500"/>
                                        <p:tgtEl>
                                          <p:spTgt spid="22">
                                            <p:txEl>
                                              <p:pRg st="0" end="0"/>
                                            </p:txEl>
                                          </p:spTgt>
                                        </p:tgtEl>
                                      </p:cBhvr>
                                    </p:animEffect>
                                    <p:anim calcmode="lin" valueType="num">
                                      <p:cBhvr>
                                        <p:cTn id="80"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81" dur="500" fill="hold"/>
                                        <p:tgtEl>
                                          <p:spTgt spid="22">
                                            <p:txEl>
                                              <p:pRg st="0" end="0"/>
                                            </p:txEl>
                                          </p:spTgt>
                                        </p:tgtEl>
                                        <p:attrNameLst>
                                          <p:attrName>ppt_y</p:attrName>
                                        </p:attrNameLst>
                                      </p:cBhvr>
                                      <p:tavLst>
                                        <p:tav tm="0">
                                          <p:val>
                                            <p:strVal val="#ppt_y+.1"/>
                                          </p:val>
                                        </p:tav>
                                        <p:tav tm="100000">
                                          <p:val>
                                            <p:strVal val="#ppt_y"/>
                                          </p:val>
                                        </p:tav>
                                      </p:tavLst>
                                    </p:anim>
                                  </p:childTnLst>
                                </p:cTn>
                              </p:par>
                            </p:childTnLst>
                          </p:cTn>
                        </p:par>
                        <p:par>
                          <p:cTn id="82" fill="hold">
                            <p:stCondLst>
                              <p:cond delay="7000"/>
                            </p:stCondLst>
                            <p:childTnLst>
                              <p:par>
                                <p:cTn id="83" presetID="10" presetClass="entr" presetSubtype="0" fill="hold" nodeType="after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fade">
                                      <p:cBhvr>
                                        <p:cTn id="85" dur="500"/>
                                        <p:tgtEl>
                                          <p:spTgt spid="32"/>
                                        </p:tgtEl>
                                      </p:cBhvr>
                                    </p:animEffect>
                                  </p:childTnLst>
                                </p:cTn>
                              </p:par>
                            </p:childTnLst>
                          </p:cTn>
                        </p:par>
                        <p:par>
                          <p:cTn id="86" fill="hold">
                            <p:stCondLst>
                              <p:cond delay="7500"/>
                            </p:stCondLst>
                            <p:childTnLst>
                              <p:par>
                                <p:cTn id="87" presetID="53" presetClass="entr" presetSubtype="16" fill="hold" grpId="0" nodeType="afterEffect" nodePh="1">
                                  <p:stCondLst>
                                    <p:cond delay="0"/>
                                  </p:stCondLst>
                                  <p:endCondLst>
                                    <p:cond evt="begin" delay="0">
                                      <p:tn val="87"/>
                                    </p:cond>
                                  </p:endCondLst>
                                  <p:childTnLst>
                                    <p:set>
                                      <p:cBhvr>
                                        <p:cTn id="88" dur="1" fill="hold">
                                          <p:stCondLst>
                                            <p:cond delay="0"/>
                                          </p:stCondLst>
                                        </p:cTn>
                                        <p:tgtEl>
                                          <p:spTgt spid="17">
                                            <p:txEl>
                                              <p:pRg st="0" end="0"/>
                                            </p:txEl>
                                          </p:spTgt>
                                        </p:tgtEl>
                                        <p:attrNameLst>
                                          <p:attrName>style.visibility</p:attrName>
                                        </p:attrNameLst>
                                      </p:cBhvr>
                                      <p:to>
                                        <p:strVal val="visible"/>
                                      </p:to>
                                    </p:set>
                                    <p:anim calcmode="lin" valueType="num">
                                      <p:cBhvr>
                                        <p:cTn id="89" dur="5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90" dur="5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91" dur="500"/>
                                        <p:tgtEl>
                                          <p:spTgt spid="17">
                                            <p:txEl>
                                              <p:pRg st="0" end="0"/>
                                            </p:txEl>
                                          </p:spTgt>
                                        </p:tgtEl>
                                      </p:cBhvr>
                                    </p:animEffect>
                                  </p:childTnLst>
                                </p:cTn>
                              </p:par>
                            </p:childTnLst>
                          </p:cTn>
                        </p:par>
                        <p:par>
                          <p:cTn id="92" fill="hold">
                            <p:stCondLst>
                              <p:cond delay="8000"/>
                            </p:stCondLst>
                            <p:childTnLst>
                              <p:par>
                                <p:cTn id="93" presetID="42" presetClass="entr" presetSubtype="0" fill="hold" grpId="0" nodeType="afterEffect" nodePh="1">
                                  <p:stCondLst>
                                    <p:cond delay="0"/>
                                  </p:stCondLst>
                                  <p:endCondLst>
                                    <p:cond evt="begin" delay="0">
                                      <p:tn val="93"/>
                                    </p:cond>
                                  </p:endCondLst>
                                  <p:childTnLst>
                                    <p:set>
                                      <p:cBhvr>
                                        <p:cTn id="94" dur="1" fill="hold">
                                          <p:stCondLst>
                                            <p:cond delay="0"/>
                                          </p:stCondLst>
                                        </p:cTn>
                                        <p:tgtEl>
                                          <p:spTgt spid="18">
                                            <p:txEl>
                                              <p:pRg st="0" end="0"/>
                                            </p:txEl>
                                          </p:spTgt>
                                        </p:tgtEl>
                                        <p:attrNameLst>
                                          <p:attrName>style.visibility</p:attrName>
                                        </p:attrNameLst>
                                      </p:cBhvr>
                                      <p:to>
                                        <p:strVal val="visible"/>
                                      </p:to>
                                    </p:set>
                                    <p:animEffect transition="in" filter="fade">
                                      <p:cBhvr>
                                        <p:cTn id="95" dur="500"/>
                                        <p:tgtEl>
                                          <p:spTgt spid="18">
                                            <p:txEl>
                                              <p:pRg st="0" end="0"/>
                                            </p:txEl>
                                          </p:spTgt>
                                        </p:tgtEl>
                                      </p:cBhvr>
                                    </p:animEffect>
                                    <p:anim calcmode="lin" valueType="num">
                                      <p:cBhvr>
                                        <p:cTn id="96"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97" dur="5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par>
                          <p:cTn id="98" fill="hold">
                            <p:stCondLst>
                              <p:cond delay="8500"/>
                            </p:stCondLst>
                            <p:childTnLst>
                              <p:par>
                                <p:cTn id="99" presetID="42" presetClass="entr" presetSubtype="0" fill="hold" grpId="0" nodeType="afterEffect" nodePh="1">
                                  <p:stCondLst>
                                    <p:cond delay="0"/>
                                  </p:stCondLst>
                                  <p:endCondLst>
                                    <p:cond evt="begin" delay="0">
                                      <p:tn val="99"/>
                                    </p:cond>
                                  </p:endCondLst>
                                  <p:childTnLst>
                                    <p:set>
                                      <p:cBhvr>
                                        <p:cTn id="100" dur="1" fill="hold">
                                          <p:stCondLst>
                                            <p:cond delay="0"/>
                                          </p:stCondLst>
                                        </p:cTn>
                                        <p:tgtEl>
                                          <p:spTgt spid="23">
                                            <p:txEl>
                                              <p:pRg st="0" end="0"/>
                                            </p:txEl>
                                          </p:spTgt>
                                        </p:tgtEl>
                                        <p:attrNameLst>
                                          <p:attrName>style.visibility</p:attrName>
                                        </p:attrNameLst>
                                      </p:cBhvr>
                                      <p:to>
                                        <p:strVal val="visible"/>
                                      </p:to>
                                    </p:set>
                                    <p:animEffect transition="in" filter="fade">
                                      <p:cBhvr>
                                        <p:cTn id="101" dur="500"/>
                                        <p:tgtEl>
                                          <p:spTgt spid="23">
                                            <p:txEl>
                                              <p:pRg st="0" end="0"/>
                                            </p:txEl>
                                          </p:spTgt>
                                        </p:tgtEl>
                                      </p:cBhvr>
                                    </p:animEffect>
                                    <p:anim calcmode="lin" valueType="num">
                                      <p:cBhvr>
                                        <p:cTn id="102"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103" dur="50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par>
                          <p:cTn id="104" fill="hold">
                            <p:stCondLst>
                              <p:cond delay="9000"/>
                            </p:stCondLst>
                            <p:childTnLst>
                              <p:par>
                                <p:cTn id="105" presetID="10" presetClass="entr" presetSubtype="0" fill="hold" nodeType="afterEffect">
                                  <p:stCondLst>
                                    <p:cond delay="0"/>
                                  </p:stCondLst>
                                  <p:childTnLst>
                                    <p:set>
                                      <p:cBhvr>
                                        <p:cTn id="106" dur="1" fill="hold">
                                          <p:stCondLst>
                                            <p:cond delay="0"/>
                                          </p:stCondLst>
                                        </p:cTn>
                                        <p:tgtEl>
                                          <p:spTgt spid="39"/>
                                        </p:tgtEl>
                                        <p:attrNameLst>
                                          <p:attrName>style.visibility</p:attrName>
                                        </p:attrNameLst>
                                      </p:cBhvr>
                                      <p:to>
                                        <p:strVal val="visible"/>
                                      </p:to>
                                    </p:set>
                                    <p:animEffect transition="in" filter="fade">
                                      <p:cBhvr>
                                        <p:cTn id="107" dur="500"/>
                                        <p:tgtEl>
                                          <p:spTgt spid="39"/>
                                        </p:tgtEl>
                                      </p:cBhvr>
                                    </p:animEffect>
                                  </p:childTnLst>
                                </p:cTn>
                              </p:par>
                            </p:childTnLst>
                          </p:cTn>
                        </p:par>
                        <p:par>
                          <p:cTn id="108" fill="hold">
                            <p:stCondLst>
                              <p:cond delay="9500"/>
                            </p:stCondLst>
                            <p:childTnLst>
                              <p:par>
                                <p:cTn id="109" presetID="53" presetClass="entr" presetSubtype="16" fill="hold" grpId="0" nodeType="afterEffect" nodePh="1">
                                  <p:stCondLst>
                                    <p:cond delay="0"/>
                                  </p:stCondLst>
                                  <p:endCondLst>
                                    <p:cond evt="begin" delay="0">
                                      <p:tn val="109"/>
                                    </p:cond>
                                  </p:endCondLst>
                                  <p:childTnLst>
                                    <p:set>
                                      <p:cBhvr>
                                        <p:cTn id="110" dur="1" fill="hold">
                                          <p:stCondLst>
                                            <p:cond delay="0"/>
                                          </p:stCondLst>
                                        </p:cTn>
                                        <p:tgtEl>
                                          <p:spTgt spid="19">
                                            <p:txEl>
                                              <p:pRg st="0" end="0"/>
                                            </p:txEl>
                                          </p:spTgt>
                                        </p:tgtEl>
                                        <p:attrNameLst>
                                          <p:attrName>style.visibility</p:attrName>
                                        </p:attrNameLst>
                                      </p:cBhvr>
                                      <p:to>
                                        <p:strVal val="visible"/>
                                      </p:to>
                                    </p:set>
                                    <p:anim calcmode="lin" valueType="num">
                                      <p:cBhvr>
                                        <p:cTn id="111"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112"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113" dur="500"/>
                                        <p:tgtEl>
                                          <p:spTgt spid="19">
                                            <p:txEl>
                                              <p:pRg st="0" end="0"/>
                                            </p:txEl>
                                          </p:spTgt>
                                        </p:tgtEl>
                                      </p:cBhvr>
                                    </p:animEffect>
                                  </p:childTnLst>
                                </p:cTn>
                              </p:par>
                            </p:childTnLst>
                          </p:cTn>
                        </p:par>
                        <p:par>
                          <p:cTn id="114" fill="hold">
                            <p:stCondLst>
                              <p:cond delay="10000"/>
                            </p:stCondLst>
                            <p:childTnLst>
                              <p:par>
                                <p:cTn id="115" presetID="42" presetClass="entr" presetSubtype="0" fill="hold" grpId="0" nodeType="afterEffect" nodePh="1">
                                  <p:stCondLst>
                                    <p:cond delay="0"/>
                                  </p:stCondLst>
                                  <p:endCondLst>
                                    <p:cond evt="begin" delay="0">
                                      <p:tn val="115"/>
                                    </p:cond>
                                  </p:endCondLst>
                                  <p:childTnLst>
                                    <p:set>
                                      <p:cBhvr>
                                        <p:cTn id="116" dur="1" fill="hold">
                                          <p:stCondLst>
                                            <p:cond delay="0"/>
                                          </p:stCondLst>
                                        </p:cTn>
                                        <p:tgtEl>
                                          <p:spTgt spid="20">
                                            <p:txEl>
                                              <p:pRg st="0" end="0"/>
                                            </p:txEl>
                                          </p:spTgt>
                                        </p:tgtEl>
                                        <p:attrNameLst>
                                          <p:attrName>style.visibility</p:attrName>
                                        </p:attrNameLst>
                                      </p:cBhvr>
                                      <p:to>
                                        <p:strVal val="visible"/>
                                      </p:to>
                                    </p:set>
                                    <p:animEffect transition="in" filter="fade">
                                      <p:cBhvr>
                                        <p:cTn id="117" dur="500"/>
                                        <p:tgtEl>
                                          <p:spTgt spid="20">
                                            <p:txEl>
                                              <p:pRg st="0" end="0"/>
                                            </p:txEl>
                                          </p:spTgt>
                                        </p:tgtEl>
                                      </p:cBhvr>
                                    </p:animEffect>
                                    <p:anim calcmode="lin" valueType="num">
                                      <p:cBhvr>
                                        <p:cTn id="118"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19" dur="5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par>
                          <p:cTn id="120" fill="hold">
                            <p:stCondLst>
                              <p:cond delay="10500"/>
                            </p:stCondLst>
                            <p:childTnLst>
                              <p:par>
                                <p:cTn id="121" presetID="42" presetClass="entr" presetSubtype="0" fill="hold" grpId="0" nodeType="afterEffect" nodePh="1">
                                  <p:stCondLst>
                                    <p:cond delay="0"/>
                                  </p:stCondLst>
                                  <p:endCondLst>
                                    <p:cond evt="begin" delay="0">
                                      <p:tn val="121"/>
                                    </p:cond>
                                  </p:endCondLst>
                                  <p:childTnLst>
                                    <p:set>
                                      <p:cBhvr>
                                        <p:cTn id="122" dur="1" fill="hold">
                                          <p:stCondLst>
                                            <p:cond delay="0"/>
                                          </p:stCondLst>
                                        </p:cTn>
                                        <p:tgtEl>
                                          <p:spTgt spid="24">
                                            <p:txEl>
                                              <p:pRg st="0" end="0"/>
                                            </p:txEl>
                                          </p:spTgt>
                                        </p:tgtEl>
                                        <p:attrNameLst>
                                          <p:attrName>style.visibility</p:attrName>
                                        </p:attrNameLst>
                                      </p:cBhvr>
                                      <p:to>
                                        <p:strVal val="visible"/>
                                      </p:to>
                                    </p:set>
                                    <p:animEffect transition="in" filter="fade">
                                      <p:cBhvr>
                                        <p:cTn id="123" dur="500"/>
                                        <p:tgtEl>
                                          <p:spTgt spid="24">
                                            <p:txEl>
                                              <p:pRg st="0" end="0"/>
                                            </p:txEl>
                                          </p:spTgt>
                                        </p:tgtEl>
                                      </p:cBhvr>
                                    </p:animEffect>
                                    <p:anim calcmode="lin" valueType="num">
                                      <p:cBhvr>
                                        <p:cTn id="124"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25" dur="500" fill="hold"/>
                                        <p:tgtEl>
                                          <p:spTgt spid="24">
                                            <p:txEl>
                                              <p:pRg st="0" end="0"/>
                                            </p:txEl>
                                          </p:spTgt>
                                        </p:tgtEl>
                                        <p:attrNameLst>
                                          <p:attrName>ppt_y</p:attrName>
                                        </p:attrNameLst>
                                      </p:cBhvr>
                                      <p:tavLst>
                                        <p:tav tm="0">
                                          <p:val>
                                            <p:strVal val="#ppt_y+.1"/>
                                          </p:val>
                                        </p:tav>
                                        <p:tav tm="100000">
                                          <p:val>
                                            <p:strVal val="#ppt_y"/>
                                          </p:val>
                                        </p:tav>
                                      </p:tavLst>
                                    </p:anim>
                                  </p:childTnLst>
                                </p:cTn>
                              </p:par>
                            </p:childTnLst>
                          </p:cTn>
                        </p:par>
                        <p:par>
                          <p:cTn id="126" fill="hold">
                            <p:stCondLst>
                              <p:cond delay="11000"/>
                            </p:stCondLst>
                            <p:childTnLst>
                              <p:par>
                                <p:cTn id="127" presetID="10" presetClass="entr" presetSubtype="0" fill="hold" nodeType="afterEffect">
                                  <p:stCondLst>
                                    <p:cond delay="0"/>
                                  </p:stCondLst>
                                  <p:childTnLst>
                                    <p:set>
                                      <p:cBhvr>
                                        <p:cTn id="128" dur="1" fill="hold">
                                          <p:stCondLst>
                                            <p:cond delay="0"/>
                                          </p:stCondLst>
                                        </p:cTn>
                                        <p:tgtEl>
                                          <p:spTgt spid="46"/>
                                        </p:tgtEl>
                                        <p:attrNameLst>
                                          <p:attrName>style.visibility</p:attrName>
                                        </p:attrNameLst>
                                      </p:cBhvr>
                                      <p:to>
                                        <p:strVal val="visible"/>
                                      </p:to>
                                    </p:set>
                                    <p:animEffect transition="in" filter="fade">
                                      <p:cBhvr>
                                        <p:cTn id="12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p:tmplLst>
          <p:tmpl lvl="1">
            <p:tnLst>
              <p:par>
                <p:cTn presetID="42"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P spid="9" grpId="0" animBg="1"/>
      <p:bldP spid="10" grpId="0" animBg="1"/>
      <p:bldP spid="11" grpId="0" animBg="1"/>
      <p:bldP spid="12" grpId="0" animBg="1"/>
      <p:bldP spid="13"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childTnLst>
                </p:cTn>
              </p:par>
            </p:tnLst>
          </p:tmpl>
        </p:tmplLst>
      </p:bldP>
      <p:bldP spid="14"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anim calcmode="lin" valueType="num">
                      <p:cBhvr>
                        <p:cTn dur="500" fill="hold"/>
                        <p:tgtEl>
                          <p:spTgt spid="14"/>
                        </p:tgtEl>
                        <p:attrNameLst>
                          <p:attrName>ppt_x</p:attrName>
                        </p:attrNameLst>
                      </p:cBhvr>
                      <p:tavLst>
                        <p:tav tm="0">
                          <p:val>
                            <p:strVal val="#ppt_x"/>
                          </p:val>
                        </p:tav>
                        <p:tav tm="100000">
                          <p:val>
                            <p:strVal val="#ppt_x"/>
                          </p:val>
                        </p:tav>
                      </p:tavLst>
                    </p:anim>
                    <p:anim calcmode="lin" valueType="num">
                      <p:cBhvr>
                        <p:cTn dur="500" fill="hold"/>
                        <p:tgtEl>
                          <p:spTgt spid="14"/>
                        </p:tgtEl>
                        <p:attrNameLst>
                          <p:attrName>ppt_y</p:attrName>
                        </p:attrNameLst>
                      </p:cBhvr>
                      <p:tavLst>
                        <p:tav tm="0">
                          <p:val>
                            <p:strVal val="#ppt_y+.1"/>
                          </p:val>
                        </p:tav>
                        <p:tav tm="100000">
                          <p:val>
                            <p:strVal val="#ppt_y"/>
                          </p:val>
                        </p:tav>
                      </p:tavLst>
                    </p:anim>
                  </p:childTnLst>
                </p:cTn>
              </p:par>
            </p:tnLst>
          </p:tmpl>
        </p:tmplLst>
      </p:bldP>
      <p:bldP spid="15"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childTnLst>
                </p:cTn>
              </p:par>
            </p:tnLst>
          </p:tmpl>
        </p:tmplLst>
      </p:bldP>
      <p:bldP spid="16"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anim calcmode="lin" valueType="num">
                      <p:cBhvr>
                        <p:cTn dur="500" fill="hold"/>
                        <p:tgtEl>
                          <p:spTgt spid="16"/>
                        </p:tgtEl>
                        <p:attrNameLst>
                          <p:attrName>ppt_x</p:attrName>
                        </p:attrNameLst>
                      </p:cBhvr>
                      <p:tavLst>
                        <p:tav tm="0">
                          <p:val>
                            <p:strVal val="#ppt_x"/>
                          </p:val>
                        </p:tav>
                        <p:tav tm="100000">
                          <p:val>
                            <p:strVal val="#ppt_x"/>
                          </p:val>
                        </p:tav>
                      </p:tavLst>
                    </p:anim>
                    <p:anim calcmode="lin" valueType="num">
                      <p:cBhvr>
                        <p:cTn dur="500" fill="hold"/>
                        <p:tgtEl>
                          <p:spTgt spid="16"/>
                        </p:tgtEl>
                        <p:attrNameLst>
                          <p:attrName>ppt_y</p:attrName>
                        </p:attrNameLst>
                      </p:cBhvr>
                      <p:tavLst>
                        <p:tav tm="0">
                          <p:val>
                            <p:strVal val="#ppt_y+.1"/>
                          </p:val>
                        </p:tav>
                        <p:tav tm="100000">
                          <p:val>
                            <p:strVal val="#ppt_y"/>
                          </p:val>
                        </p:tav>
                      </p:tavLst>
                    </p:anim>
                  </p:childTnLst>
                </p:cTn>
              </p:par>
            </p:tnLst>
          </p:tmpl>
        </p:tmplLst>
      </p:bldP>
      <p:bldP spid="17"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17"/>
                        </p:tgtEl>
                        <p:attrNameLst>
                          <p:attrName>style.visibility</p:attrName>
                        </p:attrNameLst>
                      </p:cBhvr>
                      <p:to>
                        <p:strVal val="visible"/>
                      </p:to>
                    </p:set>
                    <p:anim calcmode="lin" valueType="num">
                      <p:cBhvr>
                        <p:cTn dur="500" fill="hold"/>
                        <p:tgtEl>
                          <p:spTgt spid="17"/>
                        </p:tgtEl>
                        <p:attrNameLst>
                          <p:attrName>ppt_w</p:attrName>
                        </p:attrNameLst>
                      </p:cBhvr>
                      <p:tavLst>
                        <p:tav tm="0">
                          <p:val>
                            <p:fltVal val="0"/>
                          </p:val>
                        </p:tav>
                        <p:tav tm="100000">
                          <p:val>
                            <p:strVal val="#ppt_w"/>
                          </p:val>
                        </p:tav>
                      </p:tavLst>
                    </p:anim>
                    <p:anim calcmode="lin" valueType="num">
                      <p:cBhvr>
                        <p:cTn dur="500" fill="hold"/>
                        <p:tgtEl>
                          <p:spTgt spid="17"/>
                        </p:tgtEl>
                        <p:attrNameLst>
                          <p:attrName>ppt_h</p:attrName>
                        </p:attrNameLst>
                      </p:cBhvr>
                      <p:tavLst>
                        <p:tav tm="0">
                          <p:val>
                            <p:fltVal val="0"/>
                          </p:val>
                        </p:tav>
                        <p:tav tm="100000">
                          <p:val>
                            <p:strVal val="#ppt_h"/>
                          </p:val>
                        </p:tav>
                      </p:tavLst>
                    </p:anim>
                    <p:animEffect transition="in" filter="fade">
                      <p:cBhvr>
                        <p:cTn dur="500"/>
                        <p:tgtEl>
                          <p:spTgt spid="17"/>
                        </p:tgtEl>
                      </p:cBhvr>
                    </p:animEffect>
                  </p:childTnLst>
                </p:cTn>
              </p:par>
            </p:tnLst>
          </p:tmpl>
        </p:tmplLst>
      </p:bldP>
      <p:bldP spid="18"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anim calcmode="lin" valueType="num">
                      <p:cBhvr>
                        <p:cTn dur="500" fill="hold"/>
                        <p:tgtEl>
                          <p:spTgt spid="18"/>
                        </p:tgtEl>
                        <p:attrNameLst>
                          <p:attrName>ppt_x</p:attrName>
                        </p:attrNameLst>
                      </p:cBhvr>
                      <p:tavLst>
                        <p:tav tm="0">
                          <p:val>
                            <p:strVal val="#ppt_x"/>
                          </p:val>
                        </p:tav>
                        <p:tav tm="100000">
                          <p:val>
                            <p:strVal val="#ppt_x"/>
                          </p:val>
                        </p:tav>
                      </p:tavLst>
                    </p:anim>
                    <p:anim calcmode="lin" valueType="num">
                      <p:cBhvr>
                        <p:cTn dur="500" fill="hold"/>
                        <p:tgtEl>
                          <p:spTgt spid="18"/>
                        </p:tgtEl>
                        <p:attrNameLst>
                          <p:attrName>ppt_y</p:attrName>
                        </p:attrNameLst>
                      </p:cBhvr>
                      <p:tavLst>
                        <p:tav tm="0">
                          <p:val>
                            <p:strVal val="#ppt_y+.1"/>
                          </p:val>
                        </p:tav>
                        <p:tav tm="100000">
                          <p:val>
                            <p:strVal val="#ppt_y"/>
                          </p:val>
                        </p:tav>
                      </p:tavLst>
                    </p:anim>
                  </p:childTnLst>
                </p:cTn>
              </p:par>
            </p:tnLst>
          </p:tmpl>
        </p:tmplLst>
      </p:bldP>
      <p:bldP spid="19"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19"/>
                        </p:tgtEl>
                        <p:attrNameLst>
                          <p:attrName>style.visibility</p:attrName>
                        </p:attrNameLst>
                      </p:cBhvr>
                      <p:to>
                        <p:strVal val="visible"/>
                      </p:to>
                    </p:set>
                    <p:anim calcmode="lin" valueType="num">
                      <p:cBhvr>
                        <p:cTn dur="500" fill="hold"/>
                        <p:tgtEl>
                          <p:spTgt spid="19"/>
                        </p:tgtEl>
                        <p:attrNameLst>
                          <p:attrName>ppt_w</p:attrName>
                        </p:attrNameLst>
                      </p:cBhvr>
                      <p:tavLst>
                        <p:tav tm="0">
                          <p:val>
                            <p:fltVal val="0"/>
                          </p:val>
                        </p:tav>
                        <p:tav tm="100000">
                          <p:val>
                            <p:strVal val="#ppt_w"/>
                          </p:val>
                        </p:tav>
                      </p:tavLst>
                    </p:anim>
                    <p:anim calcmode="lin" valueType="num">
                      <p:cBhvr>
                        <p:cTn dur="500" fill="hold"/>
                        <p:tgtEl>
                          <p:spTgt spid="19"/>
                        </p:tgtEl>
                        <p:attrNameLst>
                          <p:attrName>ppt_h</p:attrName>
                        </p:attrNameLst>
                      </p:cBhvr>
                      <p:tavLst>
                        <p:tav tm="0">
                          <p:val>
                            <p:fltVal val="0"/>
                          </p:val>
                        </p:tav>
                        <p:tav tm="100000">
                          <p:val>
                            <p:strVal val="#ppt_h"/>
                          </p:val>
                        </p:tav>
                      </p:tavLst>
                    </p:anim>
                    <p:animEffect transition="in" filter="fade">
                      <p:cBhvr>
                        <p:cTn dur="500"/>
                        <p:tgtEl>
                          <p:spTgt spid="19"/>
                        </p:tgtEl>
                      </p:cBhvr>
                    </p:animEffect>
                  </p:childTnLst>
                </p:cTn>
              </p:par>
            </p:tnLst>
          </p:tmpl>
        </p:tmplLst>
      </p:bldP>
      <p:bldP spid="20"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anim calcmode="lin" valueType="num">
                      <p:cBhvr>
                        <p:cTn dur="500" fill="hold"/>
                        <p:tgtEl>
                          <p:spTgt spid="20"/>
                        </p:tgtEl>
                        <p:attrNameLst>
                          <p:attrName>ppt_x</p:attrName>
                        </p:attrNameLst>
                      </p:cBhvr>
                      <p:tavLst>
                        <p:tav tm="0">
                          <p:val>
                            <p:strVal val="#ppt_x"/>
                          </p:val>
                        </p:tav>
                        <p:tav tm="100000">
                          <p:val>
                            <p:strVal val="#ppt_x"/>
                          </p:val>
                        </p:tav>
                      </p:tavLst>
                    </p:anim>
                    <p:anim calcmode="lin" valueType="num">
                      <p:cBhvr>
                        <p:cTn dur="5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anim calcmode="lin" valueType="num">
                      <p:cBhvr>
                        <p:cTn dur="500" fill="hold"/>
                        <p:tgtEl>
                          <p:spTgt spid="22"/>
                        </p:tgtEl>
                        <p:attrNameLst>
                          <p:attrName>ppt_x</p:attrName>
                        </p:attrNameLst>
                      </p:cBhvr>
                      <p:tavLst>
                        <p:tav tm="0">
                          <p:val>
                            <p:strVal val="#ppt_x"/>
                          </p:val>
                        </p:tav>
                        <p:tav tm="100000">
                          <p:val>
                            <p:strVal val="#ppt_x"/>
                          </p:val>
                        </p:tav>
                      </p:tavLst>
                    </p:anim>
                    <p:anim calcmode="lin" valueType="num">
                      <p:cBhvr>
                        <p:cTn dur="500" fill="hold"/>
                        <p:tgtEl>
                          <p:spTgt spid="22"/>
                        </p:tgtEl>
                        <p:attrNameLst>
                          <p:attrName>ppt_y</p:attrName>
                        </p:attrNameLst>
                      </p:cBhvr>
                      <p:tavLst>
                        <p:tav tm="0">
                          <p:val>
                            <p:strVal val="#ppt_y+.1"/>
                          </p:val>
                        </p:tav>
                        <p:tav tm="100000">
                          <p:val>
                            <p:strVal val="#ppt_y"/>
                          </p:val>
                        </p:tav>
                      </p:tavLst>
                    </p:anim>
                  </p:childTnLst>
                </p:cTn>
              </p:par>
            </p:tnLst>
          </p:tmpl>
        </p:tmplLst>
      </p:bldP>
      <p:bldP spid="23"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anim calcmode="lin" valueType="num">
                      <p:cBhvr>
                        <p:cTn dur="500" fill="hold"/>
                        <p:tgtEl>
                          <p:spTgt spid="23"/>
                        </p:tgtEl>
                        <p:attrNameLst>
                          <p:attrName>ppt_x</p:attrName>
                        </p:attrNameLst>
                      </p:cBhvr>
                      <p:tavLst>
                        <p:tav tm="0">
                          <p:val>
                            <p:strVal val="#ppt_x"/>
                          </p:val>
                        </p:tav>
                        <p:tav tm="100000">
                          <p:val>
                            <p:strVal val="#ppt_x"/>
                          </p:val>
                        </p:tav>
                      </p:tavLst>
                    </p:anim>
                    <p:anim calcmode="lin" valueType="num">
                      <p:cBhvr>
                        <p:cTn dur="500" fill="hold"/>
                        <p:tgtEl>
                          <p:spTgt spid="23"/>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anim calcmode="lin" valueType="num">
                      <p:cBhvr>
                        <p:cTn dur="500" fill="hold"/>
                        <p:tgtEl>
                          <p:spTgt spid="24"/>
                        </p:tgtEl>
                        <p:attrNameLst>
                          <p:attrName>ppt_x</p:attrName>
                        </p:attrNameLst>
                      </p:cBhvr>
                      <p:tavLst>
                        <p:tav tm="0">
                          <p:val>
                            <p:strVal val="#ppt_x"/>
                          </p:val>
                        </p:tav>
                        <p:tav tm="100000">
                          <p:val>
                            <p:strVal val="#ppt_x"/>
                          </p:val>
                        </p:tav>
                      </p:tavLst>
                    </p:anim>
                    <p:anim calcmode="lin" valueType="num">
                      <p:cBhvr>
                        <p:cTn dur="500" fill="hold"/>
                        <p:tgtEl>
                          <p:spTgt spid="24"/>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6765221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cSld name="1_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F711041-E5A2-4C18-817A-DB655DE7A6A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xmlns="" id="{5F0D0829-EC17-49B5-84AF-16151FA4444C}"/>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xmlns="" id="{55D83A58-55D0-402F-8A97-3E0CEE37FFC0}"/>
              </a:ext>
            </a:extLst>
          </p:cNvPr>
          <p:cNvSpPr>
            <a:spLocks noGrp="1"/>
          </p:cNvSpPr>
          <p:nvPr>
            <p:ph type="dt" sz="half" idx="10"/>
          </p:nvPr>
        </p:nvSpPr>
        <p:spPr/>
        <p:txBody>
          <a:bodyPr/>
          <a:lstStyle/>
          <a:p>
            <a:fld id="{96E9A392-274D-4047-9F23-E1F881643236}" type="datetimeFigureOut">
              <a:rPr lang="fr-FR" smtClean="0"/>
              <a:t>13/06/2019</a:t>
            </a:fld>
            <a:endParaRPr lang="fr-FR"/>
          </a:p>
        </p:txBody>
      </p:sp>
      <p:sp>
        <p:nvSpPr>
          <p:cNvPr id="5" name="Espace réservé du pied de page 4">
            <a:extLst>
              <a:ext uri="{FF2B5EF4-FFF2-40B4-BE49-F238E27FC236}">
                <a16:creationId xmlns:a16="http://schemas.microsoft.com/office/drawing/2014/main" xmlns="" id="{F7181CF7-8C82-4FA7-8903-B51D30F0A19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xmlns="" id="{5BF5B33B-11DE-49CC-909C-6651C7C0DFFF}"/>
              </a:ext>
            </a:extLst>
          </p:cNvPr>
          <p:cNvSpPr>
            <a:spLocks noGrp="1"/>
          </p:cNvSpPr>
          <p:nvPr>
            <p:ph type="sldNum" sz="quarter" idx="12"/>
          </p:nvPr>
        </p:nvSpPr>
        <p:spPr/>
        <p:txBody>
          <a:bodyPr/>
          <a:lstStyle/>
          <a:p>
            <a:fld id="{53F3B28A-11A3-4A3D-99F5-23969E8ED7EC}" type="slidenum">
              <a:rPr lang="fr-FR" smtClean="0"/>
              <a:t>‹N°›</a:t>
            </a:fld>
            <a:endParaRPr lang="fr-FR"/>
          </a:p>
        </p:txBody>
      </p:sp>
    </p:spTree>
    <p:extLst>
      <p:ext uri="{BB962C8B-B14F-4D97-AF65-F5344CB8AC3E}">
        <p14:creationId xmlns:p14="http://schemas.microsoft.com/office/powerpoint/2010/main" val="298296829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184150"/>
            <a:ext cx="11233150" cy="405130"/>
          </a:xfrm>
        </p:spPr>
        <p:txBody>
          <a:bodyPr/>
          <a:lstStyle>
            <a:lvl1pPr>
              <a:defRPr b="1">
                <a:solidFill>
                  <a:schemeClr val="tx1">
                    <a:lumMod val="75000"/>
                    <a:lumOff val="25000"/>
                  </a:schemeClr>
                </a:solidFill>
              </a:defRPr>
            </a:lvl1pPr>
          </a:lstStyle>
          <a:p>
            <a:r>
              <a:rPr lang="en-US" dirty="0"/>
              <a:t>CLICK TO EDIT MASTER TITLE STYLE</a:t>
            </a:r>
            <a:endParaRPr lang="en-AU" dirty="0"/>
          </a:p>
        </p:txBody>
      </p:sp>
      <p:sp>
        <p:nvSpPr>
          <p:cNvPr id="3" name="Date Placeholder 2"/>
          <p:cNvSpPr>
            <a:spLocks noGrp="1"/>
          </p:cNvSpPr>
          <p:nvPr>
            <p:ph type="dt" sz="half" idx="10"/>
          </p:nvPr>
        </p:nvSpPr>
        <p:spPr/>
        <p:txBody>
          <a:bodyPr/>
          <a:lstStyle/>
          <a:p>
            <a:fld id="{DA6A1A9F-9B95-43C7-B862-BB98C62A7FE5}" type="datetime1">
              <a:rPr lang="en-AU" smtClean="0"/>
              <a:t>13/06/2019</a:t>
            </a:fld>
            <a:endParaRPr lang="en-AU"/>
          </a:p>
        </p:txBody>
      </p:sp>
      <p:sp>
        <p:nvSpPr>
          <p:cNvPr id="4" name="Footer Placeholder 3"/>
          <p:cNvSpPr>
            <a:spLocks noGrp="1"/>
          </p:cNvSpPr>
          <p:nvPr>
            <p:ph type="ftr" sz="quarter" idx="11"/>
          </p:nvPr>
        </p:nvSpPr>
        <p:spPr/>
        <p:txBody>
          <a:bodyPr/>
          <a:lstStyle/>
          <a:p>
            <a:r>
              <a:rPr lang="en-AU"/>
              <a:t>www.net-pro.tn</a:t>
            </a:r>
          </a:p>
        </p:txBody>
      </p:sp>
      <p:sp>
        <p:nvSpPr>
          <p:cNvPr id="5" name="Slide Number Placeholder 4"/>
          <p:cNvSpPr>
            <a:spLocks noGrp="1"/>
          </p:cNvSpPr>
          <p:nvPr>
            <p:ph type="sldNum" sz="quarter" idx="12"/>
          </p:nvPr>
        </p:nvSpPr>
        <p:spPr/>
        <p:txBody>
          <a:bodyPr/>
          <a:lstStyle/>
          <a:p>
            <a:fld id="{B2368EEF-F8D6-448A-9AF0-691E77075A3E}" type="slidenum">
              <a:rPr lang="en-AU" smtClean="0"/>
              <a:t>‹N°›</a:t>
            </a:fld>
            <a:endParaRPr lang="en-AU"/>
          </a:p>
        </p:txBody>
      </p:sp>
      <p:sp>
        <p:nvSpPr>
          <p:cNvPr id="8" name="Text Placeholder 2"/>
          <p:cNvSpPr>
            <a:spLocks noGrp="1"/>
          </p:cNvSpPr>
          <p:nvPr>
            <p:ph type="body" idx="1"/>
          </p:nvPr>
        </p:nvSpPr>
        <p:spPr>
          <a:xfrm>
            <a:off x="479425" y="646764"/>
            <a:ext cx="11233150" cy="272983"/>
          </a:xfrm>
        </p:spPr>
        <p:txBody>
          <a:bodyPr>
            <a:normAutofit/>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Tree>
    <p:extLst>
      <p:ext uri="{BB962C8B-B14F-4D97-AF65-F5344CB8AC3E}">
        <p14:creationId xmlns:p14="http://schemas.microsoft.com/office/powerpoint/2010/main" val="19713347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without_anim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184150"/>
            <a:ext cx="11233150" cy="405130"/>
          </a:xfrm>
        </p:spPr>
        <p:txBody>
          <a:bodyPr/>
          <a:lstStyle>
            <a:lvl1pPr>
              <a:defRPr b="1">
                <a:solidFill>
                  <a:schemeClr val="tx1">
                    <a:lumMod val="75000"/>
                    <a:lumOff val="25000"/>
                  </a:schemeClr>
                </a:solidFill>
              </a:defRPr>
            </a:lvl1pPr>
          </a:lstStyle>
          <a:p>
            <a:r>
              <a:rPr lang="en-US" dirty="0"/>
              <a:t>CLICK TO EDIT MASTER TITLE STYLE</a:t>
            </a:r>
            <a:endParaRPr lang="en-AU" dirty="0"/>
          </a:p>
        </p:txBody>
      </p:sp>
      <p:sp>
        <p:nvSpPr>
          <p:cNvPr id="3" name="Date Placeholder 2"/>
          <p:cNvSpPr>
            <a:spLocks noGrp="1"/>
          </p:cNvSpPr>
          <p:nvPr>
            <p:ph type="dt" sz="half" idx="10"/>
          </p:nvPr>
        </p:nvSpPr>
        <p:spPr/>
        <p:txBody>
          <a:bodyPr/>
          <a:lstStyle/>
          <a:p>
            <a:fld id="{DA6A1A9F-9B95-43C7-B862-BB98C62A7FE5}" type="datetime1">
              <a:rPr lang="en-AU" smtClean="0"/>
              <a:t>13/06/2019</a:t>
            </a:fld>
            <a:endParaRPr lang="en-AU"/>
          </a:p>
        </p:txBody>
      </p:sp>
      <p:sp>
        <p:nvSpPr>
          <p:cNvPr id="4" name="Footer Placeholder 3"/>
          <p:cNvSpPr>
            <a:spLocks noGrp="1"/>
          </p:cNvSpPr>
          <p:nvPr>
            <p:ph type="ftr" sz="quarter" idx="11"/>
          </p:nvPr>
        </p:nvSpPr>
        <p:spPr/>
        <p:txBody>
          <a:bodyPr/>
          <a:lstStyle/>
          <a:p>
            <a:r>
              <a:rPr lang="en-AU"/>
              <a:t>www.net-pro.tn</a:t>
            </a:r>
          </a:p>
        </p:txBody>
      </p:sp>
      <p:sp>
        <p:nvSpPr>
          <p:cNvPr id="5" name="Slide Number Placeholder 4"/>
          <p:cNvSpPr>
            <a:spLocks noGrp="1"/>
          </p:cNvSpPr>
          <p:nvPr>
            <p:ph type="sldNum" sz="quarter" idx="12"/>
          </p:nvPr>
        </p:nvSpPr>
        <p:spPr/>
        <p:txBody>
          <a:bodyPr/>
          <a:lstStyle/>
          <a:p>
            <a:fld id="{B2368EEF-F8D6-448A-9AF0-691E77075A3E}" type="slidenum">
              <a:rPr lang="en-AU" smtClean="0"/>
              <a:t>‹N°›</a:t>
            </a:fld>
            <a:endParaRPr lang="en-AU"/>
          </a:p>
        </p:txBody>
      </p:sp>
      <p:sp>
        <p:nvSpPr>
          <p:cNvPr id="8" name="Text Placeholder 2"/>
          <p:cNvSpPr>
            <a:spLocks noGrp="1"/>
          </p:cNvSpPr>
          <p:nvPr>
            <p:ph type="body" idx="1"/>
          </p:nvPr>
        </p:nvSpPr>
        <p:spPr>
          <a:xfrm>
            <a:off x="479425" y="646764"/>
            <a:ext cx="11233150" cy="272983"/>
          </a:xfrm>
        </p:spPr>
        <p:txBody>
          <a:bodyPr>
            <a:normAutofit/>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Tree>
    <p:extLst>
      <p:ext uri="{BB962C8B-B14F-4D97-AF65-F5344CB8AC3E}">
        <p14:creationId xmlns:p14="http://schemas.microsoft.com/office/powerpoint/2010/main" val="202129484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without_bare_anim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184150"/>
            <a:ext cx="11233150" cy="405130"/>
          </a:xfrm>
        </p:spPr>
        <p:txBody>
          <a:bodyPr/>
          <a:lstStyle>
            <a:lvl1pPr>
              <a:defRPr b="1">
                <a:solidFill>
                  <a:schemeClr val="tx1">
                    <a:lumMod val="75000"/>
                    <a:lumOff val="25000"/>
                  </a:schemeClr>
                </a:solidFill>
              </a:defRPr>
            </a:lvl1pPr>
          </a:lstStyle>
          <a:p>
            <a:r>
              <a:rPr lang="en-US" dirty="0"/>
              <a:t>CLICK TO EDIT MASTER TITLE STYLE</a:t>
            </a:r>
            <a:endParaRPr lang="en-AU" dirty="0"/>
          </a:p>
        </p:txBody>
      </p:sp>
      <p:sp>
        <p:nvSpPr>
          <p:cNvPr id="3" name="Date Placeholder 2"/>
          <p:cNvSpPr>
            <a:spLocks noGrp="1"/>
          </p:cNvSpPr>
          <p:nvPr>
            <p:ph type="dt" sz="half" idx="10"/>
          </p:nvPr>
        </p:nvSpPr>
        <p:spPr/>
        <p:txBody>
          <a:bodyPr/>
          <a:lstStyle/>
          <a:p>
            <a:fld id="{DA6A1A9F-9B95-43C7-B862-BB98C62A7FE5}" type="datetime1">
              <a:rPr lang="en-AU" smtClean="0"/>
              <a:t>13/06/2019</a:t>
            </a:fld>
            <a:endParaRPr lang="en-AU"/>
          </a:p>
        </p:txBody>
      </p:sp>
      <p:sp>
        <p:nvSpPr>
          <p:cNvPr id="4" name="Footer Placeholder 3"/>
          <p:cNvSpPr>
            <a:spLocks noGrp="1"/>
          </p:cNvSpPr>
          <p:nvPr>
            <p:ph type="ftr" sz="quarter" idx="11"/>
          </p:nvPr>
        </p:nvSpPr>
        <p:spPr/>
        <p:txBody>
          <a:bodyPr/>
          <a:lstStyle/>
          <a:p>
            <a:r>
              <a:rPr lang="en-AU"/>
              <a:t>www.net-pro.tn</a:t>
            </a:r>
          </a:p>
        </p:txBody>
      </p:sp>
      <p:sp>
        <p:nvSpPr>
          <p:cNvPr id="5" name="Slide Number Placeholder 4"/>
          <p:cNvSpPr>
            <a:spLocks noGrp="1"/>
          </p:cNvSpPr>
          <p:nvPr>
            <p:ph type="sldNum" sz="quarter" idx="12"/>
          </p:nvPr>
        </p:nvSpPr>
        <p:spPr/>
        <p:txBody>
          <a:bodyPr/>
          <a:lstStyle/>
          <a:p>
            <a:fld id="{B2368EEF-F8D6-448A-9AF0-691E77075A3E}" type="slidenum">
              <a:rPr lang="en-AU" smtClean="0"/>
              <a:t>‹N°›</a:t>
            </a:fld>
            <a:endParaRPr lang="en-AU"/>
          </a:p>
        </p:txBody>
      </p:sp>
      <p:sp>
        <p:nvSpPr>
          <p:cNvPr id="8" name="Text Placeholder 2"/>
          <p:cNvSpPr>
            <a:spLocks noGrp="1"/>
          </p:cNvSpPr>
          <p:nvPr>
            <p:ph type="body" idx="1"/>
          </p:nvPr>
        </p:nvSpPr>
        <p:spPr>
          <a:xfrm>
            <a:off x="479425" y="646764"/>
            <a:ext cx="11233150" cy="272983"/>
          </a:xfrm>
        </p:spPr>
        <p:txBody>
          <a:bodyPr>
            <a:normAutofit/>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Tree>
    <p:extLst>
      <p:ext uri="{BB962C8B-B14F-4D97-AF65-F5344CB8AC3E}">
        <p14:creationId xmlns:p14="http://schemas.microsoft.com/office/powerpoint/2010/main" val="2500962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250"/>
                                        <p:tgtEl>
                                          <p:spTgt spid="8">
                                            <p:txEl>
                                              <p:pRg st="0" end="0"/>
                                            </p:txEl>
                                          </p:spTgt>
                                        </p:tgtEl>
                                      </p:cBhvr>
                                    </p:animEffect>
                                  </p:childTnLst>
                                </p:cTn>
                              </p:par>
                            </p:childTnLst>
                          </p:cTn>
                        </p:par>
                        <p:par>
                          <p:cTn id="12" fill="hold">
                            <p:stCondLst>
                              <p:cond delay="500"/>
                            </p:stCondLst>
                            <p:childTnLst>
                              <p:par>
                                <p:cTn id="13" presetID="26" presetClass="emph" presetSubtype="0" fill="hold" grpId="1" nodeType="afterEffect">
                                  <p:stCondLst>
                                    <p:cond delay="0"/>
                                  </p:stCondLst>
                                  <p:childTnLst>
                                    <p:animEffect transition="out" filter="fade">
                                      <p:cBhvr>
                                        <p:cTn id="14" dur="500" tmFilter="0, 0; .2, .5; .8, .5; 1, 0"/>
                                        <p:tgtEl>
                                          <p:spTgt spid="8">
                                            <p:txEl>
                                              <p:pRg st="0" end="0"/>
                                            </p:txEl>
                                          </p:spTgt>
                                        </p:tgtEl>
                                      </p:cBhvr>
                                    </p:animEffect>
                                    <p:animScale>
                                      <p:cBhvr>
                                        <p:cTn id="15" dur="250" autoRev="1" fill="hold"/>
                                        <p:tgtEl>
                                          <p:spTgt spid="8">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childTnLst>
                </p:cTn>
              </p:par>
            </p:tnLst>
          </p:tmpl>
        </p:tmplLst>
      </p:bldP>
      <p:bldP spid="8" grpId="1" build="p">
        <p:tmplLst>
          <p:tmpl lvl="1">
            <p:tnLst>
              <p:par>
                <p:cTn presetID="26" presetClass="emph" presetSubtype="0" fill="hold" nodeType="afterEffect">
                  <p:stCondLst>
                    <p:cond delay="0"/>
                  </p:stCondLst>
                  <p:childTnLst>
                    <p:animEffect transition="out" filter="fade">
                      <p:cBhvr>
                        <p:cTn dur="500" tmFilter="0, 0; .2, .5; .8, .5; 1, 0"/>
                        <p:tgtEl>
                          <p:spTgt spid="8"/>
                        </p:tgtEl>
                      </p:cBhvr>
                    </p:animEffect>
                    <p:animScale>
                      <p:cBhvr>
                        <p:cTn dur="250" autoRev="1" fill="hold"/>
                        <p:tgtEl>
                          <p:spTgt spid="8"/>
                        </p:tgtEl>
                      </p:cBhvr>
                      <p:by x="105000" y="105000"/>
                    </p:animScale>
                  </p:childTnLst>
                </p:cTn>
              </p:par>
            </p:tnLst>
          </p:tmpl>
        </p:tmplLst>
      </p:bldP>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05BCC2-3949-4098-A327-0D2C92150A4E}" type="datetime1">
              <a:rPr lang="en-AU" smtClean="0"/>
              <a:t>13/06/2019</a:t>
            </a:fld>
            <a:endParaRPr lang="en-AU"/>
          </a:p>
        </p:txBody>
      </p:sp>
      <p:sp>
        <p:nvSpPr>
          <p:cNvPr id="3" name="Footer Placeholder 2"/>
          <p:cNvSpPr>
            <a:spLocks noGrp="1"/>
          </p:cNvSpPr>
          <p:nvPr>
            <p:ph type="ftr" sz="quarter" idx="11"/>
          </p:nvPr>
        </p:nvSpPr>
        <p:spPr/>
        <p:txBody>
          <a:bodyPr/>
          <a:lstStyle/>
          <a:p>
            <a:r>
              <a:rPr lang="en-AU"/>
              <a:t>www.net-pro.tn</a:t>
            </a:r>
          </a:p>
        </p:txBody>
      </p:sp>
      <p:sp>
        <p:nvSpPr>
          <p:cNvPr id="4" name="Slide Number Placeholder 3"/>
          <p:cNvSpPr>
            <a:spLocks noGrp="1"/>
          </p:cNvSpPr>
          <p:nvPr>
            <p:ph type="sldNum" sz="quarter" idx="12"/>
          </p:nvPr>
        </p:nvSpPr>
        <p:spPr/>
        <p:txBody>
          <a:bodyPr/>
          <a:lstStyle/>
          <a:p>
            <a:fld id="{B2368EEF-F8D6-448A-9AF0-691E77075A3E}" type="slidenum">
              <a:rPr lang="en-AU" smtClean="0"/>
              <a:t>‹N°›</a:t>
            </a:fld>
            <a:endParaRPr lang="en-AU"/>
          </a:p>
        </p:txBody>
      </p:sp>
    </p:spTree>
    <p:extLst>
      <p:ext uri="{BB962C8B-B14F-4D97-AF65-F5344CB8AC3E}">
        <p14:creationId xmlns:p14="http://schemas.microsoft.com/office/powerpoint/2010/main" val="253334566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cSld name="1_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F711041-E5A2-4C18-817A-DB655DE7A6A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xmlns="" id="{5F0D0829-EC17-49B5-84AF-16151FA4444C}"/>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xmlns="" id="{55D83A58-55D0-402F-8A97-3E0CEE37FFC0}"/>
              </a:ext>
            </a:extLst>
          </p:cNvPr>
          <p:cNvSpPr>
            <a:spLocks noGrp="1"/>
          </p:cNvSpPr>
          <p:nvPr>
            <p:ph type="dt" sz="half" idx="10"/>
          </p:nvPr>
        </p:nvSpPr>
        <p:spPr/>
        <p:txBody>
          <a:bodyPr/>
          <a:lstStyle/>
          <a:p>
            <a:fld id="{96E9A392-274D-4047-9F23-E1F881643236}" type="datetimeFigureOut">
              <a:rPr lang="fr-FR" smtClean="0"/>
              <a:t>13/06/2019</a:t>
            </a:fld>
            <a:endParaRPr lang="fr-FR"/>
          </a:p>
        </p:txBody>
      </p:sp>
      <p:sp>
        <p:nvSpPr>
          <p:cNvPr id="5" name="Espace réservé du pied de page 4">
            <a:extLst>
              <a:ext uri="{FF2B5EF4-FFF2-40B4-BE49-F238E27FC236}">
                <a16:creationId xmlns:a16="http://schemas.microsoft.com/office/drawing/2014/main" xmlns="" id="{F7181CF7-8C82-4FA7-8903-B51D30F0A19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xmlns="" id="{5BF5B33B-11DE-49CC-909C-6651C7C0DFFF}"/>
              </a:ext>
            </a:extLst>
          </p:cNvPr>
          <p:cNvSpPr>
            <a:spLocks noGrp="1"/>
          </p:cNvSpPr>
          <p:nvPr>
            <p:ph type="sldNum" sz="quarter" idx="12"/>
          </p:nvPr>
        </p:nvSpPr>
        <p:spPr/>
        <p:txBody>
          <a:bodyPr/>
          <a:lstStyle/>
          <a:p>
            <a:fld id="{53F3B28A-11A3-4A3D-99F5-23969E8ED7EC}" type="slidenum">
              <a:rPr lang="fr-FR" smtClean="0"/>
              <a:t>‹N°›</a:t>
            </a:fld>
            <a:endParaRPr lang="fr-FR"/>
          </a:p>
        </p:txBody>
      </p:sp>
    </p:spTree>
    <p:extLst>
      <p:ext uri="{BB962C8B-B14F-4D97-AF65-F5344CB8AC3E}">
        <p14:creationId xmlns:p14="http://schemas.microsoft.com/office/powerpoint/2010/main" val="236637954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0" y="200177"/>
            <a:ext cx="12192000" cy="775778"/>
          </a:xfrm>
          <a:prstGeom prst="rect">
            <a:avLst/>
          </a:prstGeom>
        </p:spPr>
        <p:txBody>
          <a:bodyPr vert="horz" lIns="91440" tIns="45720" rIns="91440" bIns="45720" rtlCol="0" anchor="ctr">
            <a:normAutofit/>
          </a:bodyPr>
          <a:lstStyle>
            <a:lvl1pPr algn="ctr">
              <a:defRPr sz="4800" b="1">
                <a:solidFill>
                  <a:schemeClr val="tx1">
                    <a:lumMod val="65000"/>
                    <a:lumOff val="35000"/>
                  </a:schemeClr>
                </a:solidFill>
              </a:defRPr>
            </a:lvl1pPr>
          </a:lstStyle>
          <a:p>
            <a:r>
              <a:rPr lang="en-US" dirty="0"/>
              <a:t>Click to edit Master title style</a:t>
            </a:r>
          </a:p>
        </p:txBody>
      </p:sp>
      <p:sp>
        <p:nvSpPr>
          <p:cNvPr id="8" name="Rectangle 6">
            <a:extLst>
              <a:ext uri="{FF2B5EF4-FFF2-40B4-BE49-F238E27FC236}">
                <a16:creationId xmlns:a16="http://schemas.microsoft.com/office/drawing/2014/main" xmlns="" id="{55674156-3125-48CE-B7AD-16F5FF6CA05A}"/>
              </a:ext>
            </a:extLst>
          </p:cNvPr>
          <p:cNvSpPr/>
          <p:nvPr userDrawn="1"/>
        </p:nvSpPr>
        <p:spPr>
          <a:xfrm>
            <a:off x="0" y="6597352"/>
            <a:ext cx="12192000" cy="26064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텍스트 개체 틀 2">
            <a:extLst>
              <a:ext uri="{FF2B5EF4-FFF2-40B4-BE49-F238E27FC236}">
                <a16:creationId xmlns:a16="http://schemas.microsoft.com/office/drawing/2014/main" xmlns="" id="{BEA53C6E-B822-48C1-AE43-123E9E431F64}"/>
              </a:ext>
            </a:extLst>
          </p:cNvPr>
          <p:cNvSpPr>
            <a:spLocks noGrp="1"/>
          </p:cNvSpPr>
          <p:nvPr>
            <p:ph type="body" sz="quarter" idx="41" hasCustomPrompt="1"/>
          </p:nvPr>
        </p:nvSpPr>
        <p:spPr>
          <a:xfrm>
            <a:off x="0" y="1005381"/>
            <a:ext cx="12192000" cy="419379"/>
          </a:xfrm>
          <a:prstGeom prst="rect">
            <a:avLst/>
          </a:prstGeom>
        </p:spPr>
        <p:txBody>
          <a:bodyPr anchor="ctr"/>
          <a:lstStyle>
            <a:lvl1pPr marL="0" marR="0" indent="0" algn="ctr" defTabSz="914400" rtl="0" eaLnBrk="1" fontAlgn="auto" latinLnBrk="1" hangingPunct="1">
              <a:lnSpc>
                <a:spcPct val="90000"/>
              </a:lnSpc>
              <a:spcBef>
                <a:spcPts val="1000"/>
              </a:spcBef>
              <a:spcAft>
                <a:spcPts val="0"/>
              </a:spcAft>
              <a:buClrTx/>
              <a:buSzTx/>
              <a:buFontTx/>
              <a:buNone/>
              <a:tabLst/>
              <a:defRPr sz="2400" b="0">
                <a:solidFill>
                  <a:schemeClr val="tx1">
                    <a:lumMod val="65000"/>
                    <a:lumOff val="35000"/>
                  </a:schemeClr>
                </a:solidFill>
              </a:defRPr>
            </a:lvl1pPr>
          </a:lstStyle>
          <a:p>
            <a:pPr marL="0" marR="0" lvl="0" indent="0" algn="ctr" defTabSz="914400" rtl="0" eaLnBrk="1" fontAlgn="auto" latinLnBrk="1" hangingPunct="1">
              <a:lnSpc>
                <a:spcPct val="90000"/>
              </a:lnSpc>
              <a:spcBef>
                <a:spcPts val="1000"/>
              </a:spcBef>
              <a:spcAft>
                <a:spcPts val="0"/>
              </a:spcAft>
              <a:buClrTx/>
              <a:buSzTx/>
              <a:buFontTx/>
              <a:buNone/>
              <a:tabLst/>
              <a:defRPr/>
            </a:pPr>
            <a:r>
              <a:rPr lang="en-US" altLang="ko-KR" dirty="0"/>
              <a:t>Subtitle in this line</a:t>
            </a:r>
            <a:endParaRPr lang="ko-KR" altLang="en-US" dirty="0"/>
          </a:p>
        </p:txBody>
      </p:sp>
    </p:spTree>
    <p:extLst>
      <p:ext uri="{BB962C8B-B14F-4D97-AF65-F5344CB8AC3E}">
        <p14:creationId xmlns:p14="http://schemas.microsoft.com/office/powerpoint/2010/main" val="381942457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27_Title Slide">
    <p:spTree>
      <p:nvGrpSpPr>
        <p:cNvPr id="1" name=""/>
        <p:cNvGrpSpPr/>
        <p:nvPr/>
      </p:nvGrpSpPr>
      <p:grpSpPr>
        <a:xfrm>
          <a:off x="0" y="0"/>
          <a:ext cx="0" cy="0"/>
          <a:chOff x="0" y="0"/>
          <a:chExt cx="0" cy="0"/>
        </a:xfrm>
      </p:grpSpPr>
      <p:sp>
        <p:nvSpPr>
          <p:cNvPr id="2" name="Rectangle 1"/>
          <p:cNvSpPr/>
          <p:nvPr/>
        </p:nvSpPr>
        <p:spPr>
          <a:xfrm>
            <a:off x="0" y="3236980"/>
            <a:ext cx="12192000" cy="210834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93517026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p:cNvSpPr>
            <a:spLocks noGrp="1"/>
          </p:cNvSpPr>
          <p:nvPr>
            <p:ph type="dt" sz="half" idx="10"/>
          </p:nvPr>
        </p:nvSpPr>
        <p:spPr/>
        <p:txBody>
          <a:bodyPr/>
          <a:lstStyle/>
          <a:p>
            <a:fld id="{3E587152-4D85-4843-BBD7-C2499781F5B9}" type="datetime1">
              <a:rPr lang="en-AU" smtClean="0"/>
              <a:t>13/06/2019</a:t>
            </a:fld>
            <a:endParaRPr lang="fr-FR"/>
          </a:p>
        </p:txBody>
      </p:sp>
      <p:sp>
        <p:nvSpPr>
          <p:cNvPr id="5" name="Espace réservé du pied de page 4"/>
          <p:cNvSpPr>
            <a:spLocks noGrp="1"/>
          </p:cNvSpPr>
          <p:nvPr>
            <p:ph type="ftr" sz="quarter" idx="11"/>
          </p:nvPr>
        </p:nvSpPr>
        <p:spPr/>
        <p:txBody>
          <a:bodyPr/>
          <a:lstStyle/>
          <a:p>
            <a:r>
              <a:rPr lang="fr-FR"/>
              <a:t>www.net-pro.tn</a:t>
            </a:r>
          </a:p>
        </p:txBody>
      </p:sp>
      <p:sp>
        <p:nvSpPr>
          <p:cNvPr id="6" name="Espace réservé du numéro de diapositive 5"/>
          <p:cNvSpPr>
            <a:spLocks noGrp="1"/>
          </p:cNvSpPr>
          <p:nvPr>
            <p:ph type="sldNum" sz="quarter" idx="12"/>
          </p:nvPr>
        </p:nvSpPr>
        <p:spPr/>
        <p:txBody>
          <a:bodyPr/>
          <a:lstStyle/>
          <a:p>
            <a:fld id="{FBCD822E-9566-4374-B694-D4916BC935DD}" type="slidenum">
              <a:rPr lang="fr-FR" smtClean="0"/>
              <a:t>‹N°›</a:t>
            </a:fld>
            <a:endParaRPr lang="fr-FR"/>
          </a:p>
        </p:txBody>
      </p:sp>
    </p:spTree>
    <p:extLst>
      <p:ext uri="{BB962C8B-B14F-4D97-AF65-F5344CB8AC3E}">
        <p14:creationId xmlns:p14="http://schemas.microsoft.com/office/powerpoint/2010/main" val="2979850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6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692150"/>
            <a:ext cx="11233150" cy="405130"/>
          </a:xfrm>
        </p:spPr>
        <p:txBody>
          <a:bodyPr/>
          <a:lstStyle>
            <a:lvl1pPr>
              <a:defRPr b="1">
                <a:solidFill>
                  <a:schemeClr val="tx1">
                    <a:lumMod val="75000"/>
                    <a:lumOff val="25000"/>
                  </a:schemeClr>
                </a:solidFill>
              </a:defRPr>
            </a:lvl1pPr>
          </a:lstStyle>
          <a:p>
            <a:r>
              <a:rPr lang="en-US" dirty="0"/>
              <a:t>CLICK TO EDIT MASTER TITLE STYLE</a:t>
            </a:r>
            <a:endParaRPr lang="en-AU" dirty="0"/>
          </a:p>
        </p:txBody>
      </p:sp>
      <p:sp>
        <p:nvSpPr>
          <p:cNvPr id="3" name="Date Placeholder 2"/>
          <p:cNvSpPr>
            <a:spLocks noGrp="1"/>
          </p:cNvSpPr>
          <p:nvPr>
            <p:ph type="dt" sz="half" idx="10"/>
          </p:nvPr>
        </p:nvSpPr>
        <p:spPr/>
        <p:txBody>
          <a:bodyPr/>
          <a:lstStyle/>
          <a:p>
            <a:fld id="{96E9A392-274D-4047-9F23-E1F881643236}" type="datetimeFigureOut">
              <a:rPr lang="fr-FR" smtClean="0"/>
              <a:t>13/06/2019</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53F3B28A-11A3-4A3D-99F5-23969E8ED7EC}" type="slidenum">
              <a:rPr lang="fr-FR" smtClean="0"/>
              <a:t>‹N°›</a:t>
            </a:fld>
            <a:endParaRPr lang="fr-FR"/>
          </a:p>
        </p:txBody>
      </p:sp>
      <p:sp>
        <p:nvSpPr>
          <p:cNvPr id="7" name="Text Placeholder 6"/>
          <p:cNvSpPr>
            <a:spLocks noGrp="1"/>
          </p:cNvSpPr>
          <p:nvPr>
            <p:ph type="body" sz="quarter" idx="13"/>
          </p:nvPr>
        </p:nvSpPr>
        <p:spPr>
          <a:xfrm>
            <a:off x="479425" y="393700"/>
            <a:ext cx="3559175" cy="273050"/>
          </a:xfrm>
        </p:spPr>
        <p:txBody>
          <a:bodyPr/>
          <a:lstStyle>
            <a:lvl1pPr>
              <a:defRPr>
                <a:solidFill>
                  <a:schemeClr val="tx1">
                    <a:lumMod val="65000"/>
                    <a:lumOff val="35000"/>
                  </a:schemeClr>
                </a:solidFill>
                <a:latin typeface="+mj-lt"/>
              </a:defRPr>
            </a:lvl1pPr>
          </a:lstStyle>
          <a:p>
            <a:pPr lvl="0"/>
            <a:r>
              <a:rPr lang="fr-FR"/>
              <a:t>Cliquez pour modifier les styles du texte du masque</a:t>
            </a:r>
          </a:p>
        </p:txBody>
      </p:sp>
      <p:sp>
        <p:nvSpPr>
          <p:cNvPr id="8" name="Text Placeholder 2"/>
          <p:cNvSpPr>
            <a:spLocks noGrp="1"/>
          </p:cNvSpPr>
          <p:nvPr>
            <p:ph type="body" idx="1"/>
          </p:nvPr>
        </p:nvSpPr>
        <p:spPr>
          <a:xfrm>
            <a:off x="479425" y="1154764"/>
            <a:ext cx="11233150" cy="272983"/>
          </a:xfrm>
        </p:spPr>
        <p:txBody>
          <a:bodyPr>
            <a:normAutofit/>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13" name="Text Placeholder 21"/>
          <p:cNvSpPr>
            <a:spLocks noGrp="1"/>
          </p:cNvSpPr>
          <p:nvPr>
            <p:ph type="body" sz="quarter" idx="20"/>
          </p:nvPr>
        </p:nvSpPr>
        <p:spPr>
          <a:xfrm>
            <a:off x="928685" y="4122030"/>
            <a:ext cx="1814513" cy="256811"/>
          </a:xfrm>
        </p:spPr>
        <p:txBody>
          <a:bodyPr/>
          <a:lstStyle>
            <a:lvl1pPr algn="ctr">
              <a:defRPr>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15" name="Text Placeholder 21"/>
          <p:cNvSpPr>
            <a:spLocks noGrp="1"/>
          </p:cNvSpPr>
          <p:nvPr>
            <p:ph type="body" sz="quarter" idx="23"/>
          </p:nvPr>
        </p:nvSpPr>
        <p:spPr>
          <a:xfrm>
            <a:off x="3741157" y="4122030"/>
            <a:ext cx="1814513" cy="256811"/>
          </a:xfrm>
        </p:spPr>
        <p:txBody>
          <a:bodyPr/>
          <a:lstStyle>
            <a:lvl1pPr algn="ctr">
              <a:defRPr>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17" name="Text Placeholder 21"/>
          <p:cNvSpPr>
            <a:spLocks noGrp="1"/>
          </p:cNvSpPr>
          <p:nvPr>
            <p:ph type="body" sz="quarter" idx="25"/>
          </p:nvPr>
        </p:nvSpPr>
        <p:spPr>
          <a:xfrm>
            <a:off x="6609049" y="4122030"/>
            <a:ext cx="1814513" cy="256811"/>
          </a:xfrm>
        </p:spPr>
        <p:txBody>
          <a:bodyPr/>
          <a:lstStyle>
            <a:lvl1pPr algn="ctr">
              <a:defRPr>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19" name="Text Placeholder 21"/>
          <p:cNvSpPr>
            <a:spLocks noGrp="1"/>
          </p:cNvSpPr>
          <p:nvPr>
            <p:ph type="body" sz="quarter" idx="27"/>
          </p:nvPr>
        </p:nvSpPr>
        <p:spPr>
          <a:xfrm>
            <a:off x="9428447" y="4122030"/>
            <a:ext cx="1814513" cy="256811"/>
          </a:xfrm>
        </p:spPr>
        <p:txBody>
          <a:bodyPr/>
          <a:lstStyle>
            <a:lvl1pPr algn="ctr">
              <a:defRPr>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1" name="Text Placeholder 21"/>
          <p:cNvSpPr>
            <a:spLocks noGrp="1"/>
          </p:cNvSpPr>
          <p:nvPr>
            <p:ph type="body" sz="quarter" idx="29"/>
          </p:nvPr>
        </p:nvSpPr>
        <p:spPr>
          <a:xfrm>
            <a:off x="928685" y="4428734"/>
            <a:ext cx="1814513" cy="873515"/>
          </a:xfrm>
        </p:spPr>
        <p:txBody>
          <a:bodyPr>
            <a:normAutofit/>
          </a:bodyPr>
          <a:lstStyle>
            <a:lvl1pPr algn="ct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2" name="Text Placeholder 21"/>
          <p:cNvSpPr>
            <a:spLocks noGrp="1"/>
          </p:cNvSpPr>
          <p:nvPr>
            <p:ph type="body" sz="quarter" idx="30"/>
          </p:nvPr>
        </p:nvSpPr>
        <p:spPr>
          <a:xfrm>
            <a:off x="3741157" y="4428734"/>
            <a:ext cx="1814513" cy="873515"/>
          </a:xfrm>
        </p:spPr>
        <p:txBody>
          <a:bodyPr>
            <a:normAutofit/>
          </a:bodyPr>
          <a:lstStyle>
            <a:lvl1pPr algn="ct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3" name="Text Placeholder 21"/>
          <p:cNvSpPr>
            <a:spLocks noGrp="1"/>
          </p:cNvSpPr>
          <p:nvPr>
            <p:ph type="body" sz="quarter" idx="31"/>
          </p:nvPr>
        </p:nvSpPr>
        <p:spPr>
          <a:xfrm>
            <a:off x="6609049" y="4428734"/>
            <a:ext cx="1814513" cy="873515"/>
          </a:xfrm>
        </p:spPr>
        <p:txBody>
          <a:bodyPr>
            <a:normAutofit/>
          </a:bodyPr>
          <a:lstStyle>
            <a:lvl1pPr algn="ct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4" name="Text Placeholder 21"/>
          <p:cNvSpPr>
            <a:spLocks noGrp="1"/>
          </p:cNvSpPr>
          <p:nvPr>
            <p:ph type="body" sz="quarter" idx="32"/>
          </p:nvPr>
        </p:nvSpPr>
        <p:spPr>
          <a:xfrm>
            <a:off x="9428447" y="4428734"/>
            <a:ext cx="1814513" cy="873515"/>
          </a:xfrm>
        </p:spPr>
        <p:txBody>
          <a:bodyPr>
            <a:normAutofit/>
          </a:bodyPr>
          <a:lstStyle>
            <a:lvl1pPr algn="ct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31" name="Picture Placeholder 30"/>
          <p:cNvSpPr>
            <a:spLocks noGrp="1"/>
          </p:cNvSpPr>
          <p:nvPr>
            <p:ph type="pic" sz="quarter" idx="33" hasCustomPrompt="1"/>
          </p:nvPr>
        </p:nvSpPr>
        <p:spPr>
          <a:xfrm>
            <a:off x="1246070" y="2009148"/>
            <a:ext cx="1233487" cy="1695450"/>
          </a:xfrm>
          <a:solidFill>
            <a:schemeClr val="bg1">
              <a:lumMod val="85000"/>
            </a:schemeClr>
          </a:solidFill>
        </p:spPr>
        <p:txBody>
          <a:bodyPr/>
          <a:lstStyle>
            <a:lvl1pPr>
              <a:defRPr/>
            </a:lvl1pPr>
          </a:lstStyle>
          <a:p>
            <a:r>
              <a:rPr lang="id-ID" dirty="0"/>
              <a:t>Pic here</a:t>
            </a:r>
            <a:endParaRPr lang="en-AU" dirty="0"/>
          </a:p>
        </p:txBody>
      </p:sp>
      <p:sp>
        <p:nvSpPr>
          <p:cNvPr id="33" name="Picture Placeholder 30"/>
          <p:cNvSpPr>
            <a:spLocks noGrp="1"/>
          </p:cNvSpPr>
          <p:nvPr>
            <p:ph type="pic" sz="quarter" idx="34" hasCustomPrompt="1"/>
          </p:nvPr>
        </p:nvSpPr>
        <p:spPr>
          <a:xfrm>
            <a:off x="4038600" y="2009148"/>
            <a:ext cx="1233487" cy="1695450"/>
          </a:xfrm>
          <a:solidFill>
            <a:schemeClr val="bg1">
              <a:lumMod val="85000"/>
            </a:schemeClr>
          </a:solidFill>
        </p:spPr>
        <p:txBody>
          <a:bodyPr/>
          <a:lstStyle>
            <a:lvl1pPr>
              <a:defRPr/>
            </a:lvl1pPr>
          </a:lstStyle>
          <a:p>
            <a:r>
              <a:rPr lang="id-ID" dirty="0"/>
              <a:t>Pic here</a:t>
            </a:r>
            <a:endParaRPr lang="en-AU" dirty="0"/>
          </a:p>
        </p:txBody>
      </p:sp>
      <p:sp>
        <p:nvSpPr>
          <p:cNvPr id="35" name="Picture Placeholder 30"/>
          <p:cNvSpPr>
            <a:spLocks noGrp="1"/>
          </p:cNvSpPr>
          <p:nvPr>
            <p:ph type="pic" sz="quarter" idx="35" hasCustomPrompt="1"/>
          </p:nvPr>
        </p:nvSpPr>
        <p:spPr>
          <a:xfrm>
            <a:off x="6834187" y="2009148"/>
            <a:ext cx="1233487" cy="1695450"/>
          </a:xfrm>
          <a:solidFill>
            <a:schemeClr val="bg1">
              <a:lumMod val="85000"/>
            </a:schemeClr>
          </a:solidFill>
        </p:spPr>
        <p:txBody>
          <a:bodyPr/>
          <a:lstStyle>
            <a:lvl1pPr>
              <a:defRPr/>
            </a:lvl1pPr>
          </a:lstStyle>
          <a:p>
            <a:r>
              <a:rPr lang="id-ID" dirty="0"/>
              <a:t>Pic here</a:t>
            </a:r>
            <a:endParaRPr lang="en-AU" dirty="0"/>
          </a:p>
        </p:txBody>
      </p:sp>
      <p:sp>
        <p:nvSpPr>
          <p:cNvPr id="37" name="Picture Placeholder 30"/>
          <p:cNvSpPr>
            <a:spLocks noGrp="1"/>
          </p:cNvSpPr>
          <p:nvPr>
            <p:ph type="pic" sz="quarter" idx="36" hasCustomPrompt="1"/>
          </p:nvPr>
        </p:nvSpPr>
        <p:spPr>
          <a:xfrm>
            <a:off x="9712442" y="2009148"/>
            <a:ext cx="1233487" cy="1695450"/>
          </a:xfrm>
          <a:solidFill>
            <a:schemeClr val="bg1">
              <a:lumMod val="85000"/>
            </a:schemeClr>
          </a:solidFill>
        </p:spPr>
        <p:txBody>
          <a:bodyPr/>
          <a:lstStyle>
            <a:lvl1pPr>
              <a:defRPr/>
            </a:lvl1pPr>
          </a:lstStyle>
          <a:p>
            <a:r>
              <a:rPr lang="id-ID" dirty="0"/>
              <a:t>Pic here</a:t>
            </a:r>
            <a:endParaRPr lang="en-AU" dirty="0"/>
          </a:p>
        </p:txBody>
      </p:sp>
      <p:grpSp>
        <p:nvGrpSpPr>
          <p:cNvPr id="25" name="Group 24"/>
          <p:cNvGrpSpPr/>
          <p:nvPr/>
        </p:nvGrpSpPr>
        <p:grpSpPr>
          <a:xfrm>
            <a:off x="973770" y="5352142"/>
            <a:ext cx="1724341" cy="516155"/>
            <a:chOff x="3872969" y="5806923"/>
            <a:chExt cx="1724341" cy="516155"/>
          </a:xfrm>
        </p:grpSpPr>
        <p:sp>
          <p:nvSpPr>
            <p:cNvPr id="26" name="Oval 25"/>
            <p:cNvSpPr/>
            <p:nvPr/>
          </p:nvSpPr>
          <p:spPr>
            <a:xfrm>
              <a:off x="3872969" y="5806923"/>
              <a:ext cx="516155" cy="51615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4477062" y="5806923"/>
              <a:ext cx="516155" cy="51615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5081155" y="5806923"/>
              <a:ext cx="516155" cy="51615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63"/>
            <p:cNvSpPr>
              <a:spLocks/>
            </p:cNvSpPr>
            <p:nvPr/>
          </p:nvSpPr>
          <p:spPr bwMode="auto">
            <a:xfrm>
              <a:off x="4576091" y="5937921"/>
              <a:ext cx="318095" cy="261714"/>
            </a:xfrm>
            <a:custGeom>
              <a:avLst/>
              <a:gdLst>
                <a:gd name="T0" fmla="*/ 160 w 160"/>
                <a:gd name="T1" fmla="*/ 16 h 131"/>
                <a:gd name="T2" fmla="*/ 159 w 160"/>
                <a:gd name="T3" fmla="*/ 16 h 131"/>
                <a:gd name="T4" fmla="*/ 144 w 160"/>
                <a:gd name="T5" fmla="*/ 20 h 131"/>
                <a:gd name="T6" fmla="*/ 156 w 160"/>
                <a:gd name="T7" fmla="*/ 4 h 131"/>
                <a:gd name="T8" fmla="*/ 156 w 160"/>
                <a:gd name="T9" fmla="*/ 3 h 131"/>
                <a:gd name="T10" fmla="*/ 155 w 160"/>
                <a:gd name="T11" fmla="*/ 3 h 131"/>
                <a:gd name="T12" fmla="*/ 135 w 160"/>
                <a:gd name="T13" fmla="*/ 11 h 131"/>
                <a:gd name="T14" fmla="*/ 111 w 160"/>
                <a:gd name="T15" fmla="*/ 0 h 131"/>
                <a:gd name="T16" fmla="*/ 77 w 160"/>
                <a:gd name="T17" fmla="*/ 34 h 131"/>
                <a:gd name="T18" fmla="*/ 78 w 160"/>
                <a:gd name="T19" fmla="*/ 40 h 131"/>
                <a:gd name="T20" fmla="*/ 12 w 160"/>
                <a:gd name="T21" fmla="*/ 7 h 131"/>
                <a:gd name="T22" fmla="*/ 12 w 160"/>
                <a:gd name="T23" fmla="*/ 6 h 131"/>
                <a:gd name="T24" fmla="*/ 11 w 160"/>
                <a:gd name="T25" fmla="*/ 7 h 131"/>
                <a:gd name="T26" fmla="*/ 7 w 160"/>
                <a:gd name="T27" fmla="*/ 23 h 131"/>
                <a:gd name="T28" fmla="*/ 19 w 160"/>
                <a:gd name="T29" fmla="*/ 50 h 131"/>
                <a:gd name="T30" fmla="*/ 7 w 160"/>
                <a:gd name="T31" fmla="*/ 46 h 131"/>
                <a:gd name="T32" fmla="*/ 7 w 160"/>
                <a:gd name="T33" fmla="*/ 46 h 131"/>
                <a:gd name="T34" fmla="*/ 6 w 160"/>
                <a:gd name="T35" fmla="*/ 47 h 131"/>
                <a:gd name="T36" fmla="*/ 6 w 160"/>
                <a:gd name="T37" fmla="*/ 47 h 131"/>
                <a:gd name="T38" fmla="*/ 30 w 160"/>
                <a:gd name="T39" fmla="*/ 79 h 131"/>
                <a:gd name="T40" fmla="*/ 19 w 160"/>
                <a:gd name="T41" fmla="*/ 79 h 131"/>
                <a:gd name="T42" fmla="*/ 18 w 160"/>
                <a:gd name="T43" fmla="*/ 79 h 131"/>
                <a:gd name="T44" fmla="*/ 18 w 160"/>
                <a:gd name="T45" fmla="*/ 80 h 131"/>
                <a:gd name="T46" fmla="*/ 47 w 160"/>
                <a:gd name="T47" fmla="*/ 103 h 131"/>
                <a:gd name="T48" fmla="*/ 8 w 160"/>
                <a:gd name="T49" fmla="*/ 115 h 131"/>
                <a:gd name="T50" fmla="*/ 1 w 160"/>
                <a:gd name="T51" fmla="*/ 115 h 131"/>
                <a:gd name="T52" fmla="*/ 0 w 160"/>
                <a:gd name="T53" fmla="*/ 115 h 131"/>
                <a:gd name="T54" fmla="*/ 0 w 160"/>
                <a:gd name="T55" fmla="*/ 116 h 131"/>
                <a:gd name="T56" fmla="*/ 51 w 160"/>
                <a:gd name="T57" fmla="*/ 131 h 131"/>
                <a:gd name="T58" fmla="*/ 144 w 160"/>
                <a:gd name="T59" fmla="*/ 38 h 131"/>
                <a:gd name="T60" fmla="*/ 144 w 160"/>
                <a:gd name="T61" fmla="*/ 34 h 131"/>
                <a:gd name="T62" fmla="*/ 160 w 160"/>
                <a:gd name="T63" fmla="*/ 17 h 131"/>
                <a:gd name="T64" fmla="*/ 160 w 160"/>
                <a:gd name="T65" fmla="*/ 1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31">
                  <a:moveTo>
                    <a:pt x="160" y="16"/>
                  </a:moveTo>
                  <a:cubicBezTo>
                    <a:pt x="160" y="16"/>
                    <a:pt x="160" y="16"/>
                    <a:pt x="159" y="16"/>
                  </a:cubicBezTo>
                  <a:cubicBezTo>
                    <a:pt x="154" y="18"/>
                    <a:pt x="149" y="19"/>
                    <a:pt x="144" y="20"/>
                  </a:cubicBezTo>
                  <a:cubicBezTo>
                    <a:pt x="150" y="16"/>
                    <a:pt x="154" y="10"/>
                    <a:pt x="156" y="4"/>
                  </a:cubicBezTo>
                  <a:cubicBezTo>
                    <a:pt x="156" y="3"/>
                    <a:pt x="156" y="3"/>
                    <a:pt x="156" y="3"/>
                  </a:cubicBezTo>
                  <a:cubicBezTo>
                    <a:pt x="155" y="3"/>
                    <a:pt x="155" y="3"/>
                    <a:pt x="155" y="3"/>
                  </a:cubicBezTo>
                  <a:cubicBezTo>
                    <a:pt x="149" y="7"/>
                    <a:pt x="142" y="9"/>
                    <a:pt x="135" y="11"/>
                  </a:cubicBezTo>
                  <a:cubicBezTo>
                    <a:pt x="128" y="4"/>
                    <a:pt x="120" y="0"/>
                    <a:pt x="111" y="0"/>
                  </a:cubicBezTo>
                  <a:cubicBezTo>
                    <a:pt x="92" y="0"/>
                    <a:pt x="77" y="15"/>
                    <a:pt x="77" y="34"/>
                  </a:cubicBezTo>
                  <a:cubicBezTo>
                    <a:pt x="77" y="36"/>
                    <a:pt x="77" y="38"/>
                    <a:pt x="78" y="40"/>
                  </a:cubicBezTo>
                  <a:cubicBezTo>
                    <a:pt x="52" y="39"/>
                    <a:pt x="29" y="26"/>
                    <a:pt x="12" y="7"/>
                  </a:cubicBezTo>
                  <a:cubicBezTo>
                    <a:pt x="12" y="6"/>
                    <a:pt x="12" y="6"/>
                    <a:pt x="12" y="6"/>
                  </a:cubicBezTo>
                  <a:cubicBezTo>
                    <a:pt x="11" y="6"/>
                    <a:pt x="11" y="6"/>
                    <a:pt x="11" y="7"/>
                  </a:cubicBezTo>
                  <a:cubicBezTo>
                    <a:pt x="8" y="12"/>
                    <a:pt x="7" y="18"/>
                    <a:pt x="7" y="23"/>
                  </a:cubicBezTo>
                  <a:cubicBezTo>
                    <a:pt x="7" y="34"/>
                    <a:pt x="11" y="43"/>
                    <a:pt x="19" y="50"/>
                  </a:cubicBezTo>
                  <a:cubicBezTo>
                    <a:pt x="15" y="49"/>
                    <a:pt x="11" y="48"/>
                    <a:pt x="7" y="46"/>
                  </a:cubicBezTo>
                  <a:cubicBezTo>
                    <a:pt x="7" y="46"/>
                    <a:pt x="7" y="46"/>
                    <a:pt x="7" y="46"/>
                  </a:cubicBezTo>
                  <a:cubicBezTo>
                    <a:pt x="6" y="46"/>
                    <a:pt x="6" y="46"/>
                    <a:pt x="6" y="47"/>
                  </a:cubicBezTo>
                  <a:cubicBezTo>
                    <a:pt x="6" y="47"/>
                    <a:pt x="6" y="47"/>
                    <a:pt x="6" y="47"/>
                  </a:cubicBezTo>
                  <a:cubicBezTo>
                    <a:pt x="6" y="62"/>
                    <a:pt x="16" y="75"/>
                    <a:pt x="30" y="79"/>
                  </a:cubicBezTo>
                  <a:cubicBezTo>
                    <a:pt x="26" y="79"/>
                    <a:pt x="22" y="79"/>
                    <a:pt x="19" y="79"/>
                  </a:cubicBezTo>
                  <a:cubicBezTo>
                    <a:pt x="18" y="79"/>
                    <a:pt x="18" y="79"/>
                    <a:pt x="18" y="79"/>
                  </a:cubicBezTo>
                  <a:cubicBezTo>
                    <a:pt x="18" y="79"/>
                    <a:pt x="18" y="79"/>
                    <a:pt x="18" y="80"/>
                  </a:cubicBezTo>
                  <a:cubicBezTo>
                    <a:pt x="22" y="93"/>
                    <a:pt x="33" y="102"/>
                    <a:pt x="47" y="103"/>
                  </a:cubicBezTo>
                  <a:cubicBezTo>
                    <a:pt x="36" y="111"/>
                    <a:pt x="22" y="115"/>
                    <a:pt x="8" y="115"/>
                  </a:cubicBezTo>
                  <a:cubicBezTo>
                    <a:pt x="6" y="115"/>
                    <a:pt x="3" y="115"/>
                    <a:pt x="1" y="115"/>
                  </a:cubicBezTo>
                  <a:cubicBezTo>
                    <a:pt x="0" y="115"/>
                    <a:pt x="0" y="115"/>
                    <a:pt x="0" y="115"/>
                  </a:cubicBezTo>
                  <a:cubicBezTo>
                    <a:pt x="0" y="116"/>
                    <a:pt x="0" y="116"/>
                    <a:pt x="0" y="116"/>
                  </a:cubicBezTo>
                  <a:cubicBezTo>
                    <a:pt x="15" y="126"/>
                    <a:pt x="33" y="131"/>
                    <a:pt x="51" y="131"/>
                  </a:cubicBezTo>
                  <a:cubicBezTo>
                    <a:pt x="109" y="131"/>
                    <a:pt x="144" y="83"/>
                    <a:pt x="144" y="38"/>
                  </a:cubicBezTo>
                  <a:cubicBezTo>
                    <a:pt x="144" y="36"/>
                    <a:pt x="144" y="35"/>
                    <a:pt x="144" y="34"/>
                  </a:cubicBezTo>
                  <a:cubicBezTo>
                    <a:pt x="150" y="29"/>
                    <a:pt x="156" y="23"/>
                    <a:pt x="160" y="17"/>
                  </a:cubicBezTo>
                  <a:cubicBezTo>
                    <a:pt x="160" y="17"/>
                    <a:pt x="160" y="16"/>
                    <a:pt x="160" y="16"/>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21"/>
            <p:cNvSpPr>
              <a:spLocks/>
            </p:cNvSpPr>
            <p:nvPr/>
          </p:nvSpPr>
          <p:spPr bwMode="auto">
            <a:xfrm>
              <a:off x="5235659" y="5934143"/>
              <a:ext cx="207145" cy="261714"/>
            </a:xfrm>
            <a:custGeom>
              <a:avLst/>
              <a:gdLst>
                <a:gd name="T0" fmla="*/ 129 w 323"/>
                <a:gd name="T1" fmla="*/ 272 h 408"/>
                <a:gd name="T2" fmla="*/ 68 w 323"/>
                <a:gd name="T3" fmla="*/ 408 h 408"/>
                <a:gd name="T4" fmla="*/ 98 w 323"/>
                <a:gd name="T5" fmla="*/ 196 h 408"/>
                <a:gd name="T6" fmla="*/ 149 w 323"/>
                <a:gd name="T7" fmla="*/ 99 h 408"/>
                <a:gd name="T8" fmla="*/ 172 w 323"/>
                <a:gd name="T9" fmla="*/ 257 h 408"/>
                <a:gd name="T10" fmla="*/ 234 w 323"/>
                <a:gd name="T11" fmla="*/ 73 h 408"/>
                <a:gd name="T12" fmla="*/ 47 w 323"/>
                <a:gd name="T13" fmla="*/ 173 h 408"/>
                <a:gd name="T14" fmla="*/ 57 w 323"/>
                <a:gd name="T15" fmla="*/ 239 h 408"/>
                <a:gd name="T16" fmla="*/ 1 w 323"/>
                <a:gd name="T17" fmla="*/ 147 h 408"/>
                <a:gd name="T18" fmla="*/ 137 w 323"/>
                <a:gd name="T19" fmla="*/ 9 h 408"/>
                <a:gd name="T20" fmla="*/ 310 w 323"/>
                <a:gd name="T21" fmla="*/ 119 h 408"/>
                <a:gd name="T22" fmla="*/ 183 w 323"/>
                <a:gd name="T23" fmla="*/ 298 h 408"/>
                <a:gd name="T24" fmla="*/ 129 w 323"/>
                <a:gd name="T25" fmla="*/ 2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 h="408">
                  <a:moveTo>
                    <a:pt x="129" y="272"/>
                  </a:moveTo>
                  <a:cubicBezTo>
                    <a:pt x="118" y="328"/>
                    <a:pt x="106" y="380"/>
                    <a:pt x="68" y="408"/>
                  </a:cubicBezTo>
                  <a:cubicBezTo>
                    <a:pt x="56" y="325"/>
                    <a:pt x="85" y="262"/>
                    <a:pt x="98" y="196"/>
                  </a:cubicBezTo>
                  <a:cubicBezTo>
                    <a:pt x="75" y="157"/>
                    <a:pt x="101" y="80"/>
                    <a:pt x="149" y="99"/>
                  </a:cubicBezTo>
                  <a:cubicBezTo>
                    <a:pt x="209" y="122"/>
                    <a:pt x="98" y="242"/>
                    <a:pt x="172" y="257"/>
                  </a:cubicBezTo>
                  <a:cubicBezTo>
                    <a:pt x="250" y="273"/>
                    <a:pt x="282" y="122"/>
                    <a:pt x="234" y="73"/>
                  </a:cubicBezTo>
                  <a:cubicBezTo>
                    <a:pt x="164" y="2"/>
                    <a:pt x="31" y="72"/>
                    <a:pt x="47" y="173"/>
                  </a:cubicBezTo>
                  <a:cubicBezTo>
                    <a:pt x="51" y="198"/>
                    <a:pt x="77" y="205"/>
                    <a:pt x="57" y="239"/>
                  </a:cubicBezTo>
                  <a:cubicBezTo>
                    <a:pt x="13" y="229"/>
                    <a:pt x="0" y="194"/>
                    <a:pt x="1" y="147"/>
                  </a:cubicBezTo>
                  <a:cubicBezTo>
                    <a:pt x="4" y="70"/>
                    <a:pt x="70" y="17"/>
                    <a:pt x="137" y="9"/>
                  </a:cubicBezTo>
                  <a:cubicBezTo>
                    <a:pt x="221" y="0"/>
                    <a:pt x="300" y="40"/>
                    <a:pt x="310" y="119"/>
                  </a:cubicBezTo>
                  <a:cubicBezTo>
                    <a:pt x="323" y="208"/>
                    <a:pt x="273" y="305"/>
                    <a:pt x="183" y="298"/>
                  </a:cubicBezTo>
                  <a:cubicBezTo>
                    <a:pt x="158" y="296"/>
                    <a:pt x="148" y="284"/>
                    <a:pt x="129" y="272"/>
                  </a:cubicBezTo>
                  <a:close/>
                </a:path>
              </a:pathLst>
            </a:cu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39" name="Freeform 62"/>
            <p:cNvSpPr>
              <a:spLocks/>
            </p:cNvSpPr>
            <p:nvPr/>
          </p:nvSpPr>
          <p:spPr bwMode="auto">
            <a:xfrm>
              <a:off x="4063583" y="5934143"/>
              <a:ext cx="134925" cy="261714"/>
            </a:xfrm>
            <a:custGeom>
              <a:avLst/>
              <a:gdLst>
                <a:gd name="T0" fmla="*/ 84 w 84"/>
                <a:gd name="T1" fmla="*/ 27 h 163"/>
                <a:gd name="T2" fmla="*/ 69 w 84"/>
                <a:gd name="T3" fmla="*/ 27 h 163"/>
                <a:gd name="T4" fmla="*/ 54 w 84"/>
                <a:gd name="T5" fmla="*/ 41 h 163"/>
                <a:gd name="T6" fmla="*/ 54 w 84"/>
                <a:gd name="T7" fmla="*/ 60 h 163"/>
                <a:gd name="T8" fmla="*/ 83 w 84"/>
                <a:gd name="T9" fmla="*/ 60 h 163"/>
                <a:gd name="T10" fmla="*/ 83 w 84"/>
                <a:gd name="T11" fmla="*/ 88 h 163"/>
                <a:gd name="T12" fmla="*/ 54 w 84"/>
                <a:gd name="T13" fmla="*/ 88 h 163"/>
                <a:gd name="T14" fmla="*/ 54 w 84"/>
                <a:gd name="T15" fmla="*/ 163 h 163"/>
                <a:gd name="T16" fmla="*/ 25 w 84"/>
                <a:gd name="T17" fmla="*/ 163 h 163"/>
                <a:gd name="T18" fmla="*/ 25 w 84"/>
                <a:gd name="T19" fmla="*/ 88 h 163"/>
                <a:gd name="T20" fmla="*/ 0 w 84"/>
                <a:gd name="T21" fmla="*/ 88 h 163"/>
                <a:gd name="T22" fmla="*/ 0 w 84"/>
                <a:gd name="T23" fmla="*/ 60 h 163"/>
                <a:gd name="T24" fmla="*/ 25 w 84"/>
                <a:gd name="T25" fmla="*/ 60 h 163"/>
                <a:gd name="T26" fmla="*/ 25 w 84"/>
                <a:gd name="T27" fmla="*/ 38 h 163"/>
                <a:gd name="T28" fmla="*/ 62 w 84"/>
                <a:gd name="T29" fmla="*/ 0 h 163"/>
                <a:gd name="T30" fmla="*/ 84 w 84"/>
                <a:gd name="T31" fmla="*/ 0 h 163"/>
                <a:gd name="T32" fmla="*/ 84 w 84"/>
                <a:gd name="T33" fmla="*/ 2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 h="163">
                  <a:moveTo>
                    <a:pt x="84" y="27"/>
                  </a:moveTo>
                  <a:cubicBezTo>
                    <a:pt x="69" y="27"/>
                    <a:pt x="69" y="27"/>
                    <a:pt x="69" y="27"/>
                  </a:cubicBezTo>
                  <a:cubicBezTo>
                    <a:pt x="57" y="27"/>
                    <a:pt x="54" y="33"/>
                    <a:pt x="54" y="41"/>
                  </a:cubicBezTo>
                  <a:cubicBezTo>
                    <a:pt x="54" y="60"/>
                    <a:pt x="54" y="60"/>
                    <a:pt x="54" y="60"/>
                  </a:cubicBezTo>
                  <a:cubicBezTo>
                    <a:pt x="83" y="60"/>
                    <a:pt x="83" y="60"/>
                    <a:pt x="83" y="60"/>
                  </a:cubicBezTo>
                  <a:cubicBezTo>
                    <a:pt x="83" y="88"/>
                    <a:pt x="83" y="88"/>
                    <a:pt x="83" y="88"/>
                  </a:cubicBezTo>
                  <a:cubicBezTo>
                    <a:pt x="54" y="88"/>
                    <a:pt x="54" y="88"/>
                    <a:pt x="54" y="88"/>
                  </a:cubicBezTo>
                  <a:cubicBezTo>
                    <a:pt x="54" y="163"/>
                    <a:pt x="54" y="163"/>
                    <a:pt x="54" y="163"/>
                  </a:cubicBezTo>
                  <a:cubicBezTo>
                    <a:pt x="25" y="163"/>
                    <a:pt x="25" y="163"/>
                    <a:pt x="25" y="163"/>
                  </a:cubicBezTo>
                  <a:cubicBezTo>
                    <a:pt x="25" y="88"/>
                    <a:pt x="25" y="88"/>
                    <a:pt x="25" y="88"/>
                  </a:cubicBezTo>
                  <a:cubicBezTo>
                    <a:pt x="0" y="88"/>
                    <a:pt x="0" y="88"/>
                    <a:pt x="0" y="88"/>
                  </a:cubicBezTo>
                  <a:cubicBezTo>
                    <a:pt x="0" y="60"/>
                    <a:pt x="0" y="60"/>
                    <a:pt x="0" y="60"/>
                  </a:cubicBezTo>
                  <a:cubicBezTo>
                    <a:pt x="25" y="60"/>
                    <a:pt x="25" y="60"/>
                    <a:pt x="25" y="60"/>
                  </a:cubicBezTo>
                  <a:cubicBezTo>
                    <a:pt x="25" y="38"/>
                    <a:pt x="25" y="38"/>
                    <a:pt x="25" y="38"/>
                  </a:cubicBezTo>
                  <a:cubicBezTo>
                    <a:pt x="25" y="13"/>
                    <a:pt x="40" y="0"/>
                    <a:pt x="62" y="0"/>
                  </a:cubicBezTo>
                  <a:cubicBezTo>
                    <a:pt x="84" y="0"/>
                    <a:pt x="84" y="0"/>
                    <a:pt x="84" y="0"/>
                  </a:cubicBezTo>
                  <a:lnTo>
                    <a:pt x="84" y="27"/>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40" name="Group 39"/>
          <p:cNvGrpSpPr/>
          <p:nvPr/>
        </p:nvGrpSpPr>
        <p:grpSpPr>
          <a:xfrm>
            <a:off x="3793172" y="5361672"/>
            <a:ext cx="1724341" cy="516155"/>
            <a:chOff x="3872969" y="5806923"/>
            <a:chExt cx="1724341" cy="516155"/>
          </a:xfrm>
        </p:grpSpPr>
        <p:sp>
          <p:nvSpPr>
            <p:cNvPr id="41" name="Oval 40"/>
            <p:cNvSpPr/>
            <p:nvPr/>
          </p:nvSpPr>
          <p:spPr>
            <a:xfrm>
              <a:off x="3872969" y="5806923"/>
              <a:ext cx="516155" cy="51615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a:off x="4477062" y="5806923"/>
              <a:ext cx="516155" cy="51615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5081155" y="5806923"/>
              <a:ext cx="516155" cy="51615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63"/>
            <p:cNvSpPr>
              <a:spLocks/>
            </p:cNvSpPr>
            <p:nvPr/>
          </p:nvSpPr>
          <p:spPr bwMode="auto">
            <a:xfrm>
              <a:off x="4576091" y="5937921"/>
              <a:ext cx="318095" cy="261714"/>
            </a:xfrm>
            <a:custGeom>
              <a:avLst/>
              <a:gdLst>
                <a:gd name="T0" fmla="*/ 160 w 160"/>
                <a:gd name="T1" fmla="*/ 16 h 131"/>
                <a:gd name="T2" fmla="*/ 159 w 160"/>
                <a:gd name="T3" fmla="*/ 16 h 131"/>
                <a:gd name="T4" fmla="*/ 144 w 160"/>
                <a:gd name="T5" fmla="*/ 20 h 131"/>
                <a:gd name="T6" fmla="*/ 156 w 160"/>
                <a:gd name="T7" fmla="*/ 4 h 131"/>
                <a:gd name="T8" fmla="*/ 156 w 160"/>
                <a:gd name="T9" fmla="*/ 3 h 131"/>
                <a:gd name="T10" fmla="*/ 155 w 160"/>
                <a:gd name="T11" fmla="*/ 3 h 131"/>
                <a:gd name="T12" fmla="*/ 135 w 160"/>
                <a:gd name="T13" fmla="*/ 11 h 131"/>
                <a:gd name="T14" fmla="*/ 111 w 160"/>
                <a:gd name="T15" fmla="*/ 0 h 131"/>
                <a:gd name="T16" fmla="*/ 77 w 160"/>
                <a:gd name="T17" fmla="*/ 34 h 131"/>
                <a:gd name="T18" fmla="*/ 78 w 160"/>
                <a:gd name="T19" fmla="*/ 40 h 131"/>
                <a:gd name="T20" fmla="*/ 12 w 160"/>
                <a:gd name="T21" fmla="*/ 7 h 131"/>
                <a:gd name="T22" fmla="*/ 12 w 160"/>
                <a:gd name="T23" fmla="*/ 6 h 131"/>
                <a:gd name="T24" fmla="*/ 11 w 160"/>
                <a:gd name="T25" fmla="*/ 7 h 131"/>
                <a:gd name="T26" fmla="*/ 7 w 160"/>
                <a:gd name="T27" fmla="*/ 23 h 131"/>
                <a:gd name="T28" fmla="*/ 19 w 160"/>
                <a:gd name="T29" fmla="*/ 50 h 131"/>
                <a:gd name="T30" fmla="*/ 7 w 160"/>
                <a:gd name="T31" fmla="*/ 46 h 131"/>
                <a:gd name="T32" fmla="*/ 7 w 160"/>
                <a:gd name="T33" fmla="*/ 46 h 131"/>
                <a:gd name="T34" fmla="*/ 6 w 160"/>
                <a:gd name="T35" fmla="*/ 47 h 131"/>
                <a:gd name="T36" fmla="*/ 6 w 160"/>
                <a:gd name="T37" fmla="*/ 47 h 131"/>
                <a:gd name="T38" fmla="*/ 30 w 160"/>
                <a:gd name="T39" fmla="*/ 79 h 131"/>
                <a:gd name="T40" fmla="*/ 19 w 160"/>
                <a:gd name="T41" fmla="*/ 79 h 131"/>
                <a:gd name="T42" fmla="*/ 18 w 160"/>
                <a:gd name="T43" fmla="*/ 79 h 131"/>
                <a:gd name="T44" fmla="*/ 18 w 160"/>
                <a:gd name="T45" fmla="*/ 80 h 131"/>
                <a:gd name="T46" fmla="*/ 47 w 160"/>
                <a:gd name="T47" fmla="*/ 103 h 131"/>
                <a:gd name="T48" fmla="*/ 8 w 160"/>
                <a:gd name="T49" fmla="*/ 115 h 131"/>
                <a:gd name="T50" fmla="*/ 1 w 160"/>
                <a:gd name="T51" fmla="*/ 115 h 131"/>
                <a:gd name="T52" fmla="*/ 0 w 160"/>
                <a:gd name="T53" fmla="*/ 115 h 131"/>
                <a:gd name="T54" fmla="*/ 0 w 160"/>
                <a:gd name="T55" fmla="*/ 116 h 131"/>
                <a:gd name="T56" fmla="*/ 51 w 160"/>
                <a:gd name="T57" fmla="*/ 131 h 131"/>
                <a:gd name="T58" fmla="*/ 144 w 160"/>
                <a:gd name="T59" fmla="*/ 38 h 131"/>
                <a:gd name="T60" fmla="*/ 144 w 160"/>
                <a:gd name="T61" fmla="*/ 34 h 131"/>
                <a:gd name="T62" fmla="*/ 160 w 160"/>
                <a:gd name="T63" fmla="*/ 17 h 131"/>
                <a:gd name="T64" fmla="*/ 160 w 160"/>
                <a:gd name="T65" fmla="*/ 1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31">
                  <a:moveTo>
                    <a:pt x="160" y="16"/>
                  </a:moveTo>
                  <a:cubicBezTo>
                    <a:pt x="160" y="16"/>
                    <a:pt x="160" y="16"/>
                    <a:pt x="159" y="16"/>
                  </a:cubicBezTo>
                  <a:cubicBezTo>
                    <a:pt x="154" y="18"/>
                    <a:pt x="149" y="19"/>
                    <a:pt x="144" y="20"/>
                  </a:cubicBezTo>
                  <a:cubicBezTo>
                    <a:pt x="150" y="16"/>
                    <a:pt x="154" y="10"/>
                    <a:pt x="156" y="4"/>
                  </a:cubicBezTo>
                  <a:cubicBezTo>
                    <a:pt x="156" y="3"/>
                    <a:pt x="156" y="3"/>
                    <a:pt x="156" y="3"/>
                  </a:cubicBezTo>
                  <a:cubicBezTo>
                    <a:pt x="155" y="3"/>
                    <a:pt x="155" y="3"/>
                    <a:pt x="155" y="3"/>
                  </a:cubicBezTo>
                  <a:cubicBezTo>
                    <a:pt x="149" y="7"/>
                    <a:pt x="142" y="9"/>
                    <a:pt x="135" y="11"/>
                  </a:cubicBezTo>
                  <a:cubicBezTo>
                    <a:pt x="128" y="4"/>
                    <a:pt x="120" y="0"/>
                    <a:pt x="111" y="0"/>
                  </a:cubicBezTo>
                  <a:cubicBezTo>
                    <a:pt x="92" y="0"/>
                    <a:pt x="77" y="15"/>
                    <a:pt x="77" y="34"/>
                  </a:cubicBezTo>
                  <a:cubicBezTo>
                    <a:pt x="77" y="36"/>
                    <a:pt x="77" y="38"/>
                    <a:pt x="78" y="40"/>
                  </a:cubicBezTo>
                  <a:cubicBezTo>
                    <a:pt x="52" y="39"/>
                    <a:pt x="29" y="26"/>
                    <a:pt x="12" y="7"/>
                  </a:cubicBezTo>
                  <a:cubicBezTo>
                    <a:pt x="12" y="6"/>
                    <a:pt x="12" y="6"/>
                    <a:pt x="12" y="6"/>
                  </a:cubicBezTo>
                  <a:cubicBezTo>
                    <a:pt x="11" y="6"/>
                    <a:pt x="11" y="6"/>
                    <a:pt x="11" y="7"/>
                  </a:cubicBezTo>
                  <a:cubicBezTo>
                    <a:pt x="8" y="12"/>
                    <a:pt x="7" y="18"/>
                    <a:pt x="7" y="23"/>
                  </a:cubicBezTo>
                  <a:cubicBezTo>
                    <a:pt x="7" y="34"/>
                    <a:pt x="11" y="43"/>
                    <a:pt x="19" y="50"/>
                  </a:cubicBezTo>
                  <a:cubicBezTo>
                    <a:pt x="15" y="49"/>
                    <a:pt x="11" y="48"/>
                    <a:pt x="7" y="46"/>
                  </a:cubicBezTo>
                  <a:cubicBezTo>
                    <a:pt x="7" y="46"/>
                    <a:pt x="7" y="46"/>
                    <a:pt x="7" y="46"/>
                  </a:cubicBezTo>
                  <a:cubicBezTo>
                    <a:pt x="6" y="46"/>
                    <a:pt x="6" y="46"/>
                    <a:pt x="6" y="47"/>
                  </a:cubicBezTo>
                  <a:cubicBezTo>
                    <a:pt x="6" y="47"/>
                    <a:pt x="6" y="47"/>
                    <a:pt x="6" y="47"/>
                  </a:cubicBezTo>
                  <a:cubicBezTo>
                    <a:pt x="6" y="62"/>
                    <a:pt x="16" y="75"/>
                    <a:pt x="30" y="79"/>
                  </a:cubicBezTo>
                  <a:cubicBezTo>
                    <a:pt x="26" y="79"/>
                    <a:pt x="22" y="79"/>
                    <a:pt x="19" y="79"/>
                  </a:cubicBezTo>
                  <a:cubicBezTo>
                    <a:pt x="18" y="79"/>
                    <a:pt x="18" y="79"/>
                    <a:pt x="18" y="79"/>
                  </a:cubicBezTo>
                  <a:cubicBezTo>
                    <a:pt x="18" y="79"/>
                    <a:pt x="18" y="79"/>
                    <a:pt x="18" y="80"/>
                  </a:cubicBezTo>
                  <a:cubicBezTo>
                    <a:pt x="22" y="93"/>
                    <a:pt x="33" y="102"/>
                    <a:pt x="47" y="103"/>
                  </a:cubicBezTo>
                  <a:cubicBezTo>
                    <a:pt x="36" y="111"/>
                    <a:pt x="22" y="115"/>
                    <a:pt x="8" y="115"/>
                  </a:cubicBezTo>
                  <a:cubicBezTo>
                    <a:pt x="6" y="115"/>
                    <a:pt x="3" y="115"/>
                    <a:pt x="1" y="115"/>
                  </a:cubicBezTo>
                  <a:cubicBezTo>
                    <a:pt x="0" y="115"/>
                    <a:pt x="0" y="115"/>
                    <a:pt x="0" y="115"/>
                  </a:cubicBezTo>
                  <a:cubicBezTo>
                    <a:pt x="0" y="116"/>
                    <a:pt x="0" y="116"/>
                    <a:pt x="0" y="116"/>
                  </a:cubicBezTo>
                  <a:cubicBezTo>
                    <a:pt x="15" y="126"/>
                    <a:pt x="33" y="131"/>
                    <a:pt x="51" y="131"/>
                  </a:cubicBezTo>
                  <a:cubicBezTo>
                    <a:pt x="109" y="131"/>
                    <a:pt x="144" y="83"/>
                    <a:pt x="144" y="38"/>
                  </a:cubicBezTo>
                  <a:cubicBezTo>
                    <a:pt x="144" y="36"/>
                    <a:pt x="144" y="35"/>
                    <a:pt x="144" y="34"/>
                  </a:cubicBezTo>
                  <a:cubicBezTo>
                    <a:pt x="150" y="29"/>
                    <a:pt x="156" y="23"/>
                    <a:pt x="160" y="17"/>
                  </a:cubicBezTo>
                  <a:cubicBezTo>
                    <a:pt x="160" y="17"/>
                    <a:pt x="160" y="16"/>
                    <a:pt x="160" y="16"/>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5" name="Freeform 21"/>
            <p:cNvSpPr>
              <a:spLocks/>
            </p:cNvSpPr>
            <p:nvPr/>
          </p:nvSpPr>
          <p:spPr bwMode="auto">
            <a:xfrm>
              <a:off x="5235659" y="5934143"/>
              <a:ext cx="207145" cy="261714"/>
            </a:xfrm>
            <a:custGeom>
              <a:avLst/>
              <a:gdLst>
                <a:gd name="T0" fmla="*/ 129 w 323"/>
                <a:gd name="T1" fmla="*/ 272 h 408"/>
                <a:gd name="T2" fmla="*/ 68 w 323"/>
                <a:gd name="T3" fmla="*/ 408 h 408"/>
                <a:gd name="T4" fmla="*/ 98 w 323"/>
                <a:gd name="T5" fmla="*/ 196 h 408"/>
                <a:gd name="T6" fmla="*/ 149 w 323"/>
                <a:gd name="T7" fmla="*/ 99 h 408"/>
                <a:gd name="T8" fmla="*/ 172 w 323"/>
                <a:gd name="T9" fmla="*/ 257 h 408"/>
                <a:gd name="T10" fmla="*/ 234 w 323"/>
                <a:gd name="T11" fmla="*/ 73 h 408"/>
                <a:gd name="T12" fmla="*/ 47 w 323"/>
                <a:gd name="T13" fmla="*/ 173 h 408"/>
                <a:gd name="T14" fmla="*/ 57 w 323"/>
                <a:gd name="T15" fmla="*/ 239 h 408"/>
                <a:gd name="T16" fmla="*/ 1 w 323"/>
                <a:gd name="T17" fmla="*/ 147 h 408"/>
                <a:gd name="T18" fmla="*/ 137 w 323"/>
                <a:gd name="T19" fmla="*/ 9 h 408"/>
                <a:gd name="T20" fmla="*/ 310 w 323"/>
                <a:gd name="T21" fmla="*/ 119 h 408"/>
                <a:gd name="T22" fmla="*/ 183 w 323"/>
                <a:gd name="T23" fmla="*/ 298 h 408"/>
                <a:gd name="T24" fmla="*/ 129 w 323"/>
                <a:gd name="T25" fmla="*/ 2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 h="408">
                  <a:moveTo>
                    <a:pt x="129" y="272"/>
                  </a:moveTo>
                  <a:cubicBezTo>
                    <a:pt x="118" y="328"/>
                    <a:pt x="106" y="380"/>
                    <a:pt x="68" y="408"/>
                  </a:cubicBezTo>
                  <a:cubicBezTo>
                    <a:pt x="56" y="325"/>
                    <a:pt x="85" y="262"/>
                    <a:pt x="98" y="196"/>
                  </a:cubicBezTo>
                  <a:cubicBezTo>
                    <a:pt x="75" y="157"/>
                    <a:pt x="101" y="80"/>
                    <a:pt x="149" y="99"/>
                  </a:cubicBezTo>
                  <a:cubicBezTo>
                    <a:pt x="209" y="122"/>
                    <a:pt x="98" y="242"/>
                    <a:pt x="172" y="257"/>
                  </a:cubicBezTo>
                  <a:cubicBezTo>
                    <a:pt x="250" y="273"/>
                    <a:pt x="282" y="122"/>
                    <a:pt x="234" y="73"/>
                  </a:cubicBezTo>
                  <a:cubicBezTo>
                    <a:pt x="164" y="2"/>
                    <a:pt x="31" y="72"/>
                    <a:pt x="47" y="173"/>
                  </a:cubicBezTo>
                  <a:cubicBezTo>
                    <a:pt x="51" y="198"/>
                    <a:pt x="77" y="205"/>
                    <a:pt x="57" y="239"/>
                  </a:cubicBezTo>
                  <a:cubicBezTo>
                    <a:pt x="13" y="229"/>
                    <a:pt x="0" y="194"/>
                    <a:pt x="1" y="147"/>
                  </a:cubicBezTo>
                  <a:cubicBezTo>
                    <a:pt x="4" y="70"/>
                    <a:pt x="70" y="17"/>
                    <a:pt x="137" y="9"/>
                  </a:cubicBezTo>
                  <a:cubicBezTo>
                    <a:pt x="221" y="0"/>
                    <a:pt x="300" y="40"/>
                    <a:pt x="310" y="119"/>
                  </a:cubicBezTo>
                  <a:cubicBezTo>
                    <a:pt x="323" y="208"/>
                    <a:pt x="273" y="305"/>
                    <a:pt x="183" y="298"/>
                  </a:cubicBezTo>
                  <a:cubicBezTo>
                    <a:pt x="158" y="296"/>
                    <a:pt x="148" y="284"/>
                    <a:pt x="129" y="272"/>
                  </a:cubicBezTo>
                  <a:close/>
                </a:path>
              </a:pathLst>
            </a:cu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46" name="Freeform 62"/>
            <p:cNvSpPr>
              <a:spLocks/>
            </p:cNvSpPr>
            <p:nvPr/>
          </p:nvSpPr>
          <p:spPr bwMode="auto">
            <a:xfrm>
              <a:off x="4063583" y="5934143"/>
              <a:ext cx="134925" cy="261714"/>
            </a:xfrm>
            <a:custGeom>
              <a:avLst/>
              <a:gdLst>
                <a:gd name="T0" fmla="*/ 84 w 84"/>
                <a:gd name="T1" fmla="*/ 27 h 163"/>
                <a:gd name="T2" fmla="*/ 69 w 84"/>
                <a:gd name="T3" fmla="*/ 27 h 163"/>
                <a:gd name="T4" fmla="*/ 54 w 84"/>
                <a:gd name="T5" fmla="*/ 41 h 163"/>
                <a:gd name="T6" fmla="*/ 54 w 84"/>
                <a:gd name="T7" fmla="*/ 60 h 163"/>
                <a:gd name="T8" fmla="*/ 83 w 84"/>
                <a:gd name="T9" fmla="*/ 60 h 163"/>
                <a:gd name="T10" fmla="*/ 83 w 84"/>
                <a:gd name="T11" fmla="*/ 88 h 163"/>
                <a:gd name="T12" fmla="*/ 54 w 84"/>
                <a:gd name="T13" fmla="*/ 88 h 163"/>
                <a:gd name="T14" fmla="*/ 54 w 84"/>
                <a:gd name="T15" fmla="*/ 163 h 163"/>
                <a:gd name="T16" fmla="*/ 25 w 84"/>
                <a:gd name="T17" fmla="*/ 163 h 163"/>
                <a:gd name="T18" fmla="*/ 25 w 84"/>
                <a:gd name="T19" fmla="*/ 88 h 163"/>
                <a:gd name="T20" fmla="*/ 0 w 84"/>
                <a:gd name="T21" fmla="*/ 88 h 163"/>
                <a:gd name="T22" fmla="*/ 0 w 84"/>
                <a:gd name="T23" fmla="*/ 60 h 163"/>
                <a:gd name="T24" fmla="*/ 25 w 84"/>
                <a:gd name="T25" fmla="*/ 60 h 163"/>
                <a:gd name="T26" fmla="*/ 25 w 84"/>
                <a:gd name="T27" fmla="*/ 38 h 163"/>
                <a:gd name="T28" fmla="*/ 62 w 84"/>
                <a:gd name="T29" fmla="*/ 0 h 163"/>
                <a:gd name="T30" fmla="*/ 84 w 84"/>
                <a:gd name="T31" fmla="*/ 0 h 163"/>
                <a:gd name="T32" fmla="*/ 84 w 84"/>
                <a:gd name="T33" fmla="*/ 2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 h="163">
                  <a:moveTo>
                    <a:pt x="84" y="27"/>
                  </a:moveTo>
                  <a:cubicBezTo>
                    <a:pt x="69" y="27"/>
                    <a:pt x="69" y="27"/>
                    <a:pt x="69" y="27"/>
                  </a:cubicBezTo>
                  <a:cubicBezTo>
                    <a:pt x="57" y="27"/>
                    <a:pt x="54" y="33"/>
                    <a:pt x="54" y="41"/>
                  </a:cubicBezTo>
                  <a:cubicBezTo>
                    <a:pt x="54" y="60"/>
                    <a:pt x="54" y="60"/>
                    <a:pt x="54" y="60"/>
                  </a:cubicBezTo>
                  <a:cubicBezTo>
                    <a:pt x="83" y="60"/>
                    <a:pt x="83" y="60"/>
                    <a:pt x="83" y="60"/>
                  </a:cubicBezTo>
                  <a:cubicBezTo>
                    <a:pt x="83" y="88"/>
                    <a:pt x="83" y="88"/>
                    <a:pt x="83" y="88"/>
                  </a:cubicBezTo>
                  <a:cubicBezTo>
                    <a:pt x="54" y="88"/>
                    <a:pt x="54" y="88"/>
                    <a:pt x="54" y="88"/>
                  </a:cubicBezTo>
                  <a:cubicBezTo>
                    <a:pt x="54" y="163"/>
                    <a:pt x="54" y="163"/>
                    <a:pt x="54" y="163"/>
                  </a:cubicBezTo>
                  <a:cubicBezTo>
                    <a:pt x="25" y="163"/>
                    <a:pt x="25" y="163"/>
                    <a:pt x="25" y="163"/>
                  </a:cubicBezTo>
                  <a:cubicBezTo>
                    <a:pt x="25" y="88"/>
                    <a:pt x="25" y="88"/>
                    <a:pt x="25" y="88"/>
                  </a:cubicBezTo>
                  <a:cubicBezTo>
                    <a:pt x="0" y="88"/>
                    <a:pt x="0" y="88"/>
                    <a:pt x="0" y="88"/>
                  </a:cubicBezTo>
                  <a:cubicBezTo>
                    <a:pt x="0" y="60"/>
                    <a:pt x="0" y="60"/>
                    <a:pt x="0" y="60"/>
                  </a:cubicBezTo>
                  <a:cubicBezTo>
                    <a:pt x="25" y="60"/>
                    <a:pt x="25" y="60"/>
                    <a:pt x="25" y="60"/>
                  </a:cubicBezTo>
                  <a:cubicBezTo>
                    <a:pt x="25" y="38"/>
                    <a:pt x="25" y="38"/>
                    <a:pt x="25" y="38"/>
                  </a:cubicBezTo>
                  <a:cubicBezTo>
                    <a:pt x="25" y="13"/>
                    <a:pt x="40" y="0"/>
                    <a:pt x="62" y="0"/>
                  </a:cubicBezTo>
                  <a:cubicBezTo>
                    <a:pt x="84" y="0"/>
                    <a:pt x="84" y="0"/>
                    <a:pt x="84" y="0"/>
                  </a:cubicBezTo>
                  <a:lnTo>
                    <a:pt x="84" y="27"/>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47" name="Group 46"/>
          <p:cNvGrpSpPr/>
          <p:nvPr/>
        </p:nvGrpSpPr>
        <p:grpSpPr>
          <a:xfrm>
            <a:off x="6654134" y="5352141"/>
            <a:ext cx="1724341" cy="516155"/>
            <a:chOff x="3872969" y="5806923"/>
            <a:chExt cx="1724341" cy="516155"/>
          </a:xfrm>
        </p:grpSpPr>
        <p:sp>
          <p:nvSpPr>
            <p:cNvPr id="48" name="Oval 47"/>
            <p:cNvSpPr/>
            <p:nvPr/>
          </p:nvSpPr>
          <p:spPr>
            <a:xfrm>
              <a:off x="3872969" y="5806923"/>
              <a:ext cx="516155" cy="51615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a:off x="4477062" y="5806923"/>
              <a:ext cx="516155" cy="51615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p:cNvSpPr/>
            <p:nvPr/>
          </p:nvSpPr>
          <p:spPr>
            <a:xfrm>
              <a:off x="5081155" y="5806923"/>
              <a:ext cx="516155" cy="51615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reeform 63"/>
            <p:cNvSpPr>
              <a:spLocks/>
            </p:cNvSpPr>
            <p:nvPr/>
          </p:nvSpPr>
          <p:spPr bwMode="auto">
            <a:xfrm>
              <a:off x="4576091" y="5937921"/>
              <a:ext cx="318095" cy="261714"/>
            </a:xfrm>
            <a:custGeom>
              <a:avLst/>
              <a:gdLst>
                <a:gd name="T0" fmla="*/ 160 w 160"/>
                <a:gd name="T1" fmla="*/ 16 h 131"/>
                <a:gd name="T2" fmla="*/ 159 w 160"/>
                <a:gd name="T3" fmla="*/ 16 h 131"/>
                <a:gd name="T4" fmla="*/ 144 w 160"/>
                <a:gd name="T5" fmla="*/ 20 h 131"/>
                <a:gd name="T6" fmla="*/ 156 w 160"/>
                <a:gd name="T7" fmla="*/ 4 h 131"/>
                <a:gd name="T8" fmla="*/ 156 w 160"/>
                <a:gd name="T9" fmla="*/ 3 h 131"/>
                <a:gd name="T10" fmla="*/ 155 w 160"/>
                <a:gd name="T11" fmla="*/ 3 h 131"/>
                <a:gd name="T12" fmla="*/ 135 w 160"/>
                <a:gd name="T13" fmla="*/ 11 h 131"/>
                <a:gd name="T14" fmla="*/ 111 w 160"/>
                <a:gd name="T15" fmla="*/ 0 h 131"/>
                <a:gd name="T16" fmla="*/ 77 w 160"/>
                <a:gd name="T17" fmla="*/ 34 h 131"/>
                <a:gd name="T18" fmla="*/ 78 w 160"/>
                <a:gd name="T19" fmla="*/ 40 h 131"/>
                <a:gd name="T20" fmla="*/ 12 w 160"/>
                <a:gd name="T21" fmla="*/ 7 h 131"/>
                <a:gd name="T22" fmla="*/ 12 w 160"/>
                <a:gd name="T23" fmla="*/ 6 h 131"/>
                <a:gd name="T24" fmla="*/ 11 w 160"/>
                <a:gd name="T25" fmla="*/ 7 h 131"/>
                <a:gd name="T26" fmla="*/ 7 w 160"/>
                <a:gd name="T27" fmla="*/ 23 h 131"/>
                <a:gd name="T28" fmla="*/ 19 w 160"/>
                <a:gd name="T29" fmla="*/ 50 h 131"/>
                <a:gd name="T30" fmla="*/ 7 w 160"/>
                <a:gd name="T31" fmla="*/ 46 h 131"/>
                <a:gd name="T32" fmla="*/ 7 w 160"/>
                <a:gd name="T33" fmla="*/ 46 h 131"/>
                <a:gd name="T34" fmla="*/ 6 w 160"/>
                <a:gd name="T35" fmla="*/ 47 h 131"/>
                <a:gd name="T36" fmla="*/ 6 w 160"/>
                <a:gd name="T37" fmla="*/ 47 h 131"/>
                <a:gd name="T38" fmla="*/ 30 w 160"/>
                <a:gd name="T39" fmla="*/ 79 h 131"/>
                <a:gd name="T40" fmla="*/ 19 w 160"/>
                <a:gd name="T41" fmla="*/ 79 h 131"/>
                <a:gd name="T42" fmla="*/ 18 w 160"/>
                <a:gd name="T43" fmla="*/ 79 h 131"/>
                <a:gd name="T44" fmla="*/ 18 w 160"/>
                <a:gd name="T45" fmla="*/ 80 h 131"/>
                <a:gd name="T46" fmla="*/ 47 w 160"/>
                <a:gd name="T47" fmla="*/ 103 h 131"/>
                <a:gd name="T48" fmla="*/ 8 w 160"/>
                <a:gd name="T49" fmla="*/ 115 h 131"/>
                <a:gd name="T50" fmla="*/ 1 w 160"/>
                <a:gd name="T51" fmla="*/ 115 h 131"/>
                <a:gd name="T52" fmla="*/ 0 w 160"/>
                <a:gd name="T53" fmla="*/ 115 h 131"/>
                <a:gd name="T54" fmla="*/ 0 w 160"/>
                <a:gd name="T55" fmla="*/ 116 h 131"/>
                <a:gd name="T56" fmla="*/ 51 w 160"/>
                <a:gd name="T57" fmla="*/ 131 h 131"/>
                <a:gd name="T58" fmla="*/ 144 w 160"/>
                <a:gd name="T59" fmla="*/ 38 h 131"/>
                <a:gd name="T60" fmla="*/ 144 w 160"/>
                <a:gd name="T61" fmla="*/ 34 h 131"/>
                <a:gd name="T62" fmla="*/ 160 w 160"/>
                <a:gd name="T63" fmla="*/ 17 h 131"/>
                <a:gd name="T64" fmla="*/ 160 w 160"/>
                <a:gd name="T65" fmla="*/ 1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31">
                  <a:moveTo>
                    <a:pt x="160" y="16"/>
                  </a:moveTo>
                  <a:cubicBezTo>
                    <a:pt x="160" y="16"/>
                    <a:pt x="160" y="16"/>
                    <a:pt x="159" y="16"/>
                  </a:cubicBezTo>
                  <a:cubicBezTo>
                    <a:pt x="154" y="18"/>
                    <a:pt x="149" y="19"/>
                    <a:pt x="144" y="20"/>
                  </a:cubicBezTo>
                  <a:cubicBezTo>
                    <a:pt x="150" y="16"/>
                    <a:pt x="154" y="10"/>
                    <a:pt x="156" y="4"/>
                  </a:cubicBezTo>
                  <a:cubicBezTo>
                    <a:pt x="156" y="3"/>
                    <a:pt x="156" y="3"/>
                    <a:pt x="156" y="3"/>
                  </a:cubicBezTo>
                  <a:cubicBezTo>
                    <a:pt x="155" y="3"/>
                    <a:pt x="155" y="3"/>
                    <a:pt x="155" y="3"/>
                  </a:cubicBezTo>
                  <a:cubicBezTo>
                    <a:pt x="149" y="7"/>
                    <a:pt x="142" y="9"/>
                    <a:pt x="135" y="11"/>
                  </a:cubicBezTo>
                  <a:cubicBezTo>
                    <a:pt x="128" y="4"/>
                    <a:pt x="120" y="0"/>
                    <a:pt x="111" y="0"/>
                  </a:cubicBezTo>
                  <a:cubicBezTo>
                    <a:pt x="92" y="0"/>
                    <a:pt x="77" y="15"/>
                    <a:pt x="77" y="34"/>
                  </a:cubicBezTo>
                  <a:cubicBezTo>
                    <a:pt x="77" y="36"/>
                    <a:pt x="77" y="38"/>
                    <a:pt x="78" y="40"/>
                  </a:cubicBezTo>
                  <a:cubicBezTo>
                    <a:pt x="52" y="39"/>
                    <a:pt x="29" y="26"/>
                    <a:pt x="12" y="7"/>
                  </a:cubicBezTo>
                  <a:cubicBezTo>
                    <a:pt x="12" y="6"/>
                    <a:pt x="12" y="6"/>
                    <a:pt x="12" y="6"/>
                  </a:cubicBezTo>
                  <a:cubicBezTo>
                    <a:pt x="11" y="6"/>
                    <a:pt x="11" y="6"/>
                    <a:pt x="11" y="7"/>
                  </a:cubicBezTo>
                  <a:cubicBezTo>
                    <a:pt x="8" y="12"/>
                    <a:pt x="7" y="18"/>
                    <a:pt x="7" y="23"/>
                  </a:cubicBezTo>
                  <a:cubicBezTo>
                    <a:pt x="7" y="34"/>
                    <a:pt x="11" y="43"/>
                    <a:pt x="19" y="50"/>
                  </a:cubicBezTo>
                  <a:cubicBezTo>
                    <a:pt x="15" y="49"/>
                    <a:pt x="11" y="48"/>
                    <a:pt x="7" y="46"/>
                  </a:cubicBezTo>
                  <a:cubicBezTo>
                    <a:pt x="7" y="46"/>
                    <a:pt x="7" y="46"/>
                    <a:pt x="7" y="46"/>
                  </a:cubicBezTo>
                  <a:cubicBezTo>
                    <a:pt x="6" y="46"/>
                    <a:pt x="6" y="46"/>
                    <a:pt x="6" y="47"/>
                  </a:cubicBezTo>
                  <a:cubicBezTo>
                    <a:pt x="6" y="47"/>
                    <a:pt x="6" y="47"/>
                    <a:pt x="6" y="47"/>
                  </a:cubicBezTo>
                  <a:cubicBezTo>
                    <a:pt x="6" y="62"/>
                    <a:pt x="16" y="75"/>
                    <a:pt x="30" y="79"/>
                  </a:cubicBezTo>
                  <a:cubicBezTo>
                    <a:pt x="26" y="79"/>
                    <a:pt x="22" y="79"/>
                    <a:pt x="19" y="79"/>
                  </a:cubicBezTo>
                  <a:cubicBezTo>
                    <a:pt x="18" y="79"/>
                    <a:pt x="18" y="79"/>
                    <a:pt x="18" y="79"/>
                  </a:cubicBezTo>
                  <a:cubicBezTo>
                    <a:pt x="18" y="79"/>
                    <a:pt x="18" y="79"/>
                    <a:pt x="18" y="80"/>
                  </a:cubicBezTo>
                  <a:cubicBezTo>
                    <a:pt x="22" y="93"/>
                    <a:pt x="33" y="102"/>
                    <a:pt x="47" y="103"/>
                  </a:cubicBezTo>
                  <a:cubicBezTo>
                    <a:pt x="36" y="111"/>
                    <a:pt x="22" y="115"/>
                    <a:pt x="8" y="115"/>
                  </a:cubicBezTo>
                  <a:cubicBezTo>
                    <a:pt x="6" y="115"/>
                    <a:pt x="3" y="115"/>
                    <a:pt x="1" y="115"/>
                  </a:cubicBezTo>
                  <a:cubicBezTo>
                    <a:pt x="0" y="115"/>
                    <a:pt x="0" y="115"/>
                    <a:pt x="0" y="115"/>
                  </a:cubicBezTo>
                  <a:cubicBezTo>
                    <a:pt x="0" y="116"/>
                    <a:pt x="0" y="116"/>
                    <a:pt x="0" y="116"/>
                  </a:cubicBezTo>
                  <a:cubicBezTo>
                    <a:pt x="15" y="126"/>
                    <a:pt x="33" y="131"/>
                    <a:pt x="51" y="131"/>
                  </a:cubicBezTo>
                  <a:cubicBezTo>
                    <a:pt x="109" y="131"/>
                    <a:pt x="144" y="83"/>
                    <a:pt x="144" y="38"/>
                  </a:cubicBezTo>
                  <a:cubicBezTo>
                    <a:pt x="144" y="36"/>
                    <a:pt x="144" y="35"/>
                    <a:pt x="144" y="34"/>
                  </a:cubicBezTo>
                  <a:cubicBezTo>
                    <a:pt x="150" y="29"/>
                    <a:pt x="156" y="23"/>
                    <a:pt x="160" y="17"/>
                  </a:cubicBezTo>
                  <a:cubicBezTo>
                    <a:pt x="160" y="17"/>
                    <a:pt x="160" y="16"/>
                    <a:pt x="160" y="16"/>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2" name="Freeform 21"/>
            <p:cNvSpPr>
              <a:spLocks/>
            </p:cNvSpPr>
            <p:nvPr/>
          </p:nvSpPr>
          <p:spPr bwMode="auto">
            <a:xfrm>
              <a:off x="5235659" y="5934143"/>
              <a:ext cx="207145" cy="261714"/>
            </a:xfrm>
            <a:custGeom>
              <a:avLst/>
              <a:gdLst>
                <a:gd name="T0" fmla="*/ 129 w 323"/>
                <a:gd name="T1" fmla="*/ 272 h 408"/>
                <a:gd name="T2" fmla="*/ 68 w 323"/>
                <a:gd name="T3" fmla="*/ 408 h 408"/>
                <a:gd name="T4" fmla="*/ 98 w 323"/>
                <a:gd name="T5" fmla="*/ 196 h 408"/>
                <a:gd name="T6" fmla="*/ 149 w 323"/>
                <a:gd name="T7" fmla="*/ 99 h 408"/>
                <a:gd name="T8" fmla="*/ 172 w 323"/>
                <a:gd name="T9" fmla="*/ 257 h 408"/>
                <a:gd name="T10" fmla="*/ 234 w 323"/>
                <a:gd name="T11" fmla="*/ 73 h 408"/>
                <a:gd name="T12" fmla="*/ 47 w 323"/>
                <a:gd name="T13" fmla="*/ 173 h 408"/>
                <a:gd name="T14" fmla="*/ 57 w 323"/>
                <a:gd name="T15" fmla="*/ 239 h 408"/>
                <a:gd name="T16" fmla="*/ 1 w 323"/>
                <a:gd name="T17" fmla="*/ 147 h 408"/>
                <a:gd name="T18" fmla="*/ 137 w 323"/>
                <a:gd name="T19" fmla="*/ 9 h 408"/>
                <a:gd name="T20" fmla="*/ 310 w 323"/>
                <a:gd name="T21" fmla="*/ 119 h 408"/>
                <a:gd name="T22" fmla="*/ 183 w 323"/>
                <a:gd name="T23" fmla="*/ 298 h 408"/>
                <a:gd name="T24" fmla="*/ 129 w 323"/>
                <a:gd name="T25" fmla="*/ 2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 h="408">
                  <a:moveTo>
                    <a:pt x="129" y="272"/>
                  </a:moveTo>
                  <a:cubicBezTo>
                    <a:pt x="118" y="328"/>
                    <a:pt x="106" y="380"/>
                    <a:pt x="68" y="408"/>
                  </a:cubicBezTo>
                  <a:cubicBezTo>
                    <a:pt x="56" y="325"/>
                    <a:pt x="85" y="262"/>
                    <a:pt x="98" y="196"/>
                  </a:cubicBezTo>
                  <a:cubicBezTo>
                    <a:pt x="75" y="157"/>
                    <a:pt x="101" y="80"/>
                    <a:pt x="149" y="99"/>
                  </a:cubicBezTo>
                  <a:cubicBezTo>
                    <a:pt x="209" y="122"/>
                    <a:pt x="98" y="242"/>
                    <a:pt x="172" y="257"/>
                  </a:cubicBezTo>
                  <a:cubicBezTo>
                    <a:pt x="250" y="273"/>
                    <a:pt x="282" y="122"/>
                    <a:pt x="234" y="73"/>
                  </a:cubicBezTo>
                  <a:cubicBezTo>
                    <a:pt x="164" y="2"/>
                    <a:pt x="31" y="72"/>
                    <a:pt x="47" y="173"/>
                  </a:cubicBezTo>
                  <a:cubicBezTo>
                    <a:pt x="51" y="198"/>
                    <a:pt x="77" y="205"/>
                    <a:pt x="57" y="239"/>
                  </a:cubicBezTo>
                  <a:cubicBezTo>
                    <a:pt x="13" y="229"/>
                    <a:pt x="0" y="194"/>
                    <a:pt x="1" y="147"/>
                  </a:cubicBezTo>
                  <a:cubicBezTo>
                    <a:pt x="4" y="70"/>
                    <a:pt x="70" y="17"/>
                    <a:pt x="137" y="9"/>
                  </a:cubicBezTo>
                  <a:cubicBezTo>
                    <a:pt x="221" y="0"/>
                    <a:pt x="300" y="40"/>
                    <a:pt x="310" y="119"/>
                  </a:cubicBezTo>
                  <a:cubicBezTo>
                    <a:pt x="323" y="208"/>
                    <a:pt x="273" y="305"/>
                    <a:pt x="183" y="298"/>
                  </a:cubicBezTo>
                  <a:cubicBezTo>
                    <a:pt x="158" y="296"/>
                    <a:pt x="148" y="284"/>
                    <a:pt x="129" y="272"/>
                  </a:cubicBezTo>
                  <a:close/>
                </a:path>
              </a:pathLst>
            </a:cu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53" name="Freeform 62"/>
            <p:cNvSpPr>
              <a:spLocks/>
            </p:cNvSpPr>
            <p:nvPr/>
          </p:nvSpPr>
          <p:spPr bwMode="auto">
            <a:xfrm>
              <a:off x="4063583" y="5934143"/>
              <a:ext cx="134925" cy="261714"/>
            </a:xfrm>
            <a:custGeom>
              <a:avLst/>
              <a:gdLst>
                <a:gd name="T0" fmla="*/ 84 w 84"/>
                <a:gd name="T1" fmla="*/ 27 h 163"/>
                <a:gd name="T2" fmla="*/ 69 w 84"/>
                <a:gd name="T3" fmla="*/ 27 h 163"/>
                <a:gd name="T4" fmla="*/ 54 w 84"/>
                <a:gd name="T5" fmla="*/ 41 h 163"/>
                <a:gd name="T6" fmla="*/ 54 w 84"/>
                <a:gd name="T7" fmla="*/ 60 h 163"/>
                <a:gd name="T8" fmla="*/ 83 w 84"/>
                <a:gd name="T9" fmla="*/ 60 h 163"/>
                <a:gd name="T10" fmla="*/ 83 w 84"/>
                <a:gd name="T11" fmla="*/ 88 h 163"/>
                <a:gd name="T12" fmla="*/ 54 w 84"/>
                <a:gd name="T13" fmla="*/ 88 h 163"/>
                <a:gd name="T14" fmla="*/ 54 w 84"/>
                <a:gd name="T15" fmla="*/ 163 h 163"/>
                <a:gd name="T16" fmla="*/ 25 w 84"/>
                <a:gd name="T17" fmla="*/ 163 h 163"/>
                <a:gd name="T18" fmla="*/ 25 w 84"/>
                <a:gd name="T19" fmla="*/ 88 h 163"/>
                <a:gd name="T20" fmla="*/ 0 w 84"/>
                <a:gd name="T21" fmla="*/ 88 h 163"/>
                <a:gd name="T22" fmla="*/ 0 w 84"/>
                <a:gd name="T23" fmla="*/ 60 h 163"/>
                <a:gd name="T24" fmla="*/ 25 w 84"/>
                <a:gd name="T25" fmla="*/ 60 h 163"/>
                <a:gd name="T26" fmla="*/ 25 w 84"/>
                <a:gd name="T27" fmla="*/ 38 h 163"/>
                <a:gd name="T28" fmla="*/ 62 w 84"/>
                <a:gd name="T29" fmla="*/ 0 h 163"/>
                <a:gd name="T30" fmla="*/ 84 w 84"/>
                <a:gd name="T31" fmla="*/ 0 h 163"/>
                <a:gd name="T32" fmla="*/ 84 w 84"/>
                <a:gd name="T33" fmla="*/ 2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 h="163">
                  <a:moveTo>
                    <a:pt x="84" y="27"/>
                  </a:moveTo>
                  <a:cubicBezTo>
                    <a:pt x="69" y="27"/>
                    <a:pt x="69" y="27"/>
                    <a:pt x="69" y="27"/>
                  </a:cubicBezTo>
                  <a:cubicBezTo>
                    <a:pt x="57" y="27"/>
                    <a:pt x="54" y="33"/>
                    <a:pt x="54" y="41"/>
                  </a:cubicBezTo>
                  <a:cubicBezTo>
                    <a:pt x="54" y="60"/>
                    <a:pt x="54" y="60"/>
                    <a:pt x="54" y="60"/>
                  </a:cubicBezTo>
                  <a:cubicBezTo>
                    <a:pt x="83" y="60"/>
                    <a:pt x="83" y="60"/>
                    <a:pt x="83" y="60"/>
                  </a:cubicBezTo>
                  <a:cubicBezTo>
                    <a:pt x="83" y="88"/>
                    <a:pt x="83" y="88"/>
                    <a:pt x="83" y="88"/>
                  </a:cubicBezTo>
                  <a:cubicBezTo>
                    <a:pt x="54" y="88"/>
                    <a:pt x="54" y="88"/>
                    <a:pt x="54" y="88"/>
                  </a:cubicBezTo>
                  <a:cubicBezTo>
                    <a:pt x="54" y="163"/>
                    <a:pt x="54" y="163"/>
                    <a:pt x="54" y="163"/>
                  </a:cubicBezTo>
                  <a:cubicBezTo>
                    <a:pt x="25" y="163"/>
                    <a:pt x="25" y="163"/>
                    <a:pt x="25" y="163"/>
                  </a:cubicBezTo>
                  <a:cubicBezTo>
                    <a:pt x="25" y="88"/>
                    <a:pt x="25" y="88"/>
                    <a:pt x="25" y="88"/>
                  </a:cubicBezTo>
                  <a:cubicBezTo>
                    <a:pt x="0" y="88"/>
                    <a:pt x="0" y="88"/>
                    <a:pt x="0" y="88"/>
                  </a:cubicBezTo>
                  <a:cubicBezTo>
                    <a:pt x="0" y="60"/>
                    <a:pt x="0" y="60"/>
                    <a:pt x="0" y="60"/>
                  </a:cubicBezTo>
                  <a:cubicBezTo>
                    <a:pt x="25" y="60"/>
                    <a:pt x="25" y="60"/>
                    <a:pt x="25" y="60"/>
                  </a:cubicBezTo>
                  <a:cubicBezTo>
                    <a:pt x="25" y="38"/>
                    <a:pt x="25" y="38"/>
                    <a:pt x="25" y="38"/>
                  </a:cubicBezTo>
                  <a:cubicBezTo>
                    <a:pt x="25" y="13"/>
                    <a:pt x="40" y="0"/>
                    <a:pt x="62" y="0"/>
                  </a:cubicBezTo>
                  <a:cubicBezTo>
                    <a:pt x="84" y="0"/>
                    <a:pt x="84" y="0"/>
                    <a:pt x="84" y="0"/>
                  </a:cubicBezTo>
                  <a:lnTo>
                    <a:pt x="84" y="27"/>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54" name="Group 53"/>
          <p:cNvGrpSpPr/>
          <p:nvPr/>
        </p:nvGrpSpPr>
        <p:grpSpPr>
          <a:xfrm>
            <a:off x="9473536" y="5361672"/>
            <a:ext cx="1724341" cy="516155"/>
            <a:chOff x="3872969" y="5806923"/>
            <a:chExt cx="1724341" cy="516155"/>
          </a:xfrm>
        </p:grpSpPr>
        <p:sp>
          <p:nvSpPr>
            <p:cNvPr id="55" name="Oval 54"/>
            <p:cNvSpPr/>
            <p:nvPr/>
          </p:nvSpPr>
          <p:spPr>
            <a:xfrm>
              <a:off x="3872969" y="5806923"/>
              <a:ext cx="516155" cy="51615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p:cNvSpPr/>
            <p:nvPr/>
          </p:nvSpPr>
          <p:spPr>
            <a:xfrm>
              <a:off x="4477062" y="5806923"/>
              <a:ext cx="516155" cy="51615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p:cNvSpPr/>
            <p:nvPr/>
          </p:nvSpPr>
          <p:spPr>
            <a:xfrm>
              <a:off x="5081155" y="5806923"/>
              <a:ext cx="516155" cy="51615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63"/>
            <p:cNvSpPr>
              <a:spLocks/>
            </p:cNvSpPr>
            <p:nvPr/>
          </p:nvSpPr>
          <p:spPr bwMode="auto">
            <a:xfrm>
              <a:off x="4576091" y="5937921"/>
              <a:ext cx="318095" cy="261714"/>
            </a:xfrm>
            <a:custGeom>
              <a:avLst/>
              <a:gdLst>
                <a:gd name="T0" fmla="*/ 160 w 160"/>
                <a:gd name="T1" fmla="*/ 16 h 131"/>
                <a:gd name="T2" fmla="*/ 159 w 160"/>
                <a:gd name="T3" fmla="*/ 16 h 131"/>
                <a:gd name="T4" fmla="*/ 144 w 160"/>
                <a:gd name="T5" fmla="*/ 20 h 131"/>
                <a:gd name="T6" fmla="*/ 156 w 160"/>
                <a:gd name="T7" fmla="*/ 4 h 131"/>
                <a:gd name="T8" fmla="*/ 156 w 160"/>
                <a:gd name="T9" fmla="*/ 3 h 131"/>
                <a:gd name="T10" fmla="*/ 155 w 160"/>
                <a:gd name="T11" fmla="*/ 3 h 131"/>
                <a:gd name="T12" fmla="*/ 135 w 160"/>
                <a:gd name="T13" fmla="*/ 11 h 131"/>
                <a:gd name="T14" fmla="*/ 111 w 160"/>
                <a:gd name="T15" fmla="*/ 0 h 131"/>
                <a:gd name="T16" fmla="*/ 77 w 160"/>
                <a:gd name="T17" fmla="*/ 34 h 131"/>
                <a:gd name="T18" fmla="*/ 78 w 160"/>
                <a:gd name="T19" fmla="*/ 40 h 131"/>
                <a:gd name="T20" fmla="*/ 12 w 160"/>
                <a:gd name="T21" fmla="*/ 7 h 131"/>
                <a:gd name="T22" fmla="*/ 12 w 160"/>
                <a:gd name="T23" fmla="*/ 6 h 131"/>
                <a:gd name="T24" fmla="*/ 11 w 160"/>
                <a:gd name="T25" fmla="*/ 7 h 131"/>
                <a:gd name="T26" fmla="*/ 7 w 160"/>
                <a:gd name="T27" fmla="*/ 23 h 131"/>
                <a:gd name="T28" fmla="*/ 19 w 160"/>
                <a:gd name="T29" fmla="*/ 50 h 131"/>
                <a:gd name="T30" fmla="*/ 7 w 160"/>
                <a:gd name="T31" fmla="*/ 46 h 131"/>
                <a:gd name="T32" fmla="*/ 7 w 160"/>
                <a:gd name="T33" fmla="*/ 46 h 131"/>
                <a:gd name="T34" fmla="*/ 6 w 160"/>
                <a:gd name="T35" fmla="*/ 47 h 131"/>
                <a:gd name="T36" fmla="*/ 6 w 160"/>
                <a:gd name="T37" fmla="*/ 47 h 131"/>
                <a:gd name="T38" fmla="*/ 30 w 160"/>
                <a:gd name="T39" fmla="*/ 79 h 131"/>
                <a:gd name="T40" fmla="*/ 19 w 160"/>
                <a:gd name="T41" fmla="*/ 79 h 131"/>
                <a:gd name="T42" fmla="*/ 18 w 160"/>
                <a:gd name="T43" fmla="*/ 79 h 131"/>
                <a:gd name="T44" fmla="*/ 18 w 160"/>
                <a:gd name="T45" fmla="*/ 80 h 131"/>
                <a:gd name="T46" fmla="*/ 47 w 160"/>
                <a:gd name="T47" fmla="*/ 103 h 131"/>
                <a:gd name="T48" fmla="*/ 8 w 160"/>
                <a:gd name="T49" fmla="*/ 115 h 131"/>
                <a:gd name="T50" fmla="*/ 1 w 160"/>
                <a:gd name="T51" fmla="*/ 115 h 131"/>
                <a:gd name="T52" fmla="*/ 0 w 160"/>
                <a:gd name="T53" fmla="*/ 115 h 131"/>
                <a:gd name="T54" fmla="*/ 0 w 160"/>
                <a:gd name="T55" fmla="*/ 116 h 131"/>
                <a:gd name="T56" fmla="*/ 51 w 160"/>
                <a:gd name="T57" fmla="*/ 131 h 131"/>
                <a:gd name="T58" fmla="*/ 144 w 160"/>
                <a:gd name="T59" fmla="*/ 38 h 131"/>
                <a:gd name="T60" fmla="*/ 144 w 160"/>
                <a:gd name="T61" fmla="*/ 34 h 131"/>
                <a:gd name="T62" fmla="*/ 160 w 160"/>
                <a:gd name="T63" fmla="*/ 17 h 131"/>
                <a:gd name="T64" fmla="*/ 160 w 160"/>
                <a:gd name="T65" fmla="*/ 1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31">
                  <a:moveTo>
                    <a:pt x="160" y="16"/>
                  </a:moveTo>
                  <a:cubicBezTo>
                    <a:pt x="160" y="16"/>
                    <a:pt x="160" y="16"/>
                    <a:pt x="159" y="16"/>
                  </a:cubicBezTo>
                  <a:cubicBezTo>
                    <a:pt x="154" y="18"/>
                    <a:pt x="149" y="19"/>
                    <a:pt x="144" y="20"/>
                  </a:cubicBezTo>
                  <a:cubicBezTo>
                    <a:pt x="150" y="16"/>
                    <a:pt x="154" y="10"/>
                    <a:pt x="156" y="4"/>
                  </a:cubicBezTo>
                  <a:cubicBezTo>
                    <a:pt x="156" y="3"/>
                    <a:pt x="156" y="3"/>
                    <a:pt x="156" y="3"/>
                  </a:cubicBezTo>
                  <a:cubicBezTo>
                    <a:pt x="155" y="3"/>
                    <a:pt x="155" y="3"/>
                    <a:pt x="155" y="3"/>
                  </a:cubicBezTo>
                  <a:cubicBezTo>
                    <a:pt x="149" y="7"/>
                    <a:pt x="142" y="9"/>
                    <a:pt x="135" y="11"/>
                  </a:cubicBezTo>
                  <a:cubicBezTo>
                    <a:pt x="128" y="4"/>
                    <a:pt x="120" y="0"/>
                    <a:pt x="111" y="0"/>
                  </a:cubicBezTo>
                  <a:cubicBezTo>
                    <a:pt x="92" y="0"/>
                    <a:pt x="77" y="15"/>
                    <a:pt x="77" y="34"/>
                  </a:cubicBezTo>
                  <a:cubicBezTo>
                    <a:pt x="77" y="36"/>
                    <a:pt x="77" y="38"/>
                    <a:pt x="78" y="40"/>
                  </a:cubicBezTo>
                  <a:cubicBezTo>
                    <a:pt x="52" y="39"/>
                    <a:pt x="29" y="26"/>
                    <a:pt x="12" y="7"/>
                  </a:cubicBezTo>
                  <a:cubicBezTo>
                    <a:pt x="12" y="6"/>
                    <a:pt x="12" y="6"/>
                    <a:pt x="12" y="6"/>
                  </a:cubicBezTo>
                  <a:cubicBezTo>
                    <a:pt x="11" y="6"/>
                    <a:pt x="11" y="6"/>
                    <a:pt x="11" y="7"/>
                  </a:cubicBezTo>
                  <a:cubicBezTo>
                    <a:pt x="8" y="12"/>
                    <a:pt x="7" y="18"/>
                    <a:pt x="7" y="23"/>
                  </a:cubicBezTo>
                  <a:cubicBezTo>
                    <a:pt x="7" y="34"/>
                    <a:pt x="11" y="43"/>
                    <a:pt x="19" y="50"/>
                  </a:cubicBezTo>
                  <a:cubicBezTo>
                    <a:pt x="15" y="49"/>
                    <a:pt x="11" y="48"/>
                    <a:pt x="7" y="46"/>
                  </a:cubicBezTo>
                  <a:cubicBezTo>
                    <a:pt x="7" y="46"/>
                    <a:pt x="7" y="46"/>
                    <a:pt x="7" y="46"/>
                  </a:cubicBezTo>
                  <a:cubicBezTo>
                    <a:pt x="6" y="46"/>
                    <a:pt x="6" y="46"/>
                    <a:pt x="6" y="47"/>
                  </a:cubicBezTo>
                  <a:cubicBezTo>
                    <a:pt x="6" y="47"/>
                    <a:pt x="6" y="47"/>
                    <a:pt x="6" y="47"/>
                  </a:cubicBezTo>
                  <a:cubicBezTo>
                    <a:pt x="6" y="62"/>
                    <a:pt x="16" y="75"/>
                    <a:pt x="30" y="79"/>
                  </a:cubicBezTo>
                  <a:cubicBezTo>
                    <a:pt x="26" y="79"/>
                    <a:pt x="22" y="79"/>
                    <a:pt x="19" y="79"/>
                  </a:cubicBezTo>
                  <a:cubicBezTo>
                    <a:pt x="18" y="79"/>
                    <a:pt x="18" y="79"/>
                    <a:pt x="18" y="79"/>
                  </a:cubicBezTo>
                  <a:cubicBezTo>
                    <a:pt x="18" y="79"/>
                    <a:pt x="18" y="79"/>
                    <a:pt x="18" y="80"/>
                  </a:cubicBezTo>
                  <a:cubicBezTo>
                    <a:pt x="22" y="93"/>
                    <a:pt x="33" y="102"/>
                    <a:pt x="47" y="103"/>
                  </a:cubicBezTo>
                  <a:cubicBezTo>
                    <a:pt x="36" y="111"/>
                    <a:pt x="22" y="115"/>
                    <a:pt x="8" y="115"/>
                  </a:cubicBezTo>
                  <a:cubicBezTo>
                    <a:pt x="6" y="115"/>
                    <a:pt x="3" y="115"/>
                    <a:pt x="1" y="115"/>
                  </a:cubicBezTo>
                  <a:cubicBezTo>
                    <a:pt x="0" y="115"/>
                    <a:pt x="0" y="115"/>
                    <a:pt x="0" y="115"/>
                  </a:cubicBezTo>
                  <a:cubicBezTo>
                    <a:pt x="0" y="116"/>
                    <a:pt x="0" y="116"/>
                    <a:pt x="0" y="116"/>
                  </a:cubicBezTo>
                  <a:cubicBezTo>
                    <a:pt x="15" y="126"/>
                    <a:pt x="33" y="131"/>
                    <a:pt x="51" y="131"/>
                  </a:cubicBezTo>
                  <a:cubicBezTo>
                    <a:pt x="109" y="131"/>
                    <a:pt x="144" y="83"/>
                    <a:pt x="144" y="38"/>
                  </a:cubicBezTo>
                  <a:cubicBezTo>
                    <a:pt x="144" y="36"/>
                    <a:pt x="144" y="35"/>
                    <a:pt x="144" y="34"/>
                  </a:cubicBezTo>
                  <a:cubicBezTo>
                    <a:pt x="150" y="29"/>
                    <a:pt x="156" y="23"/>
                    <a:pt x="160" y="17"/>
                  </a:cubicBezTo>
                  <a:cubicBezTo>
                    <a:pt x="160" y="17"/>
                    <a:pt x="160" y="16"/>
                    <a:pt x="160" y="16"/>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Freeform 21"/>
            <p:cNvSpPr>
              <a:spLocks/>
            </p:cNvSpPr>
            <p:nvPr/>
          </p:nvSpPr>
          <p:spPr bwMode="auto">
            <a:xfrm>
              <a:off x="5235659" y="5934143"/>
              <a:ext cx="207145" cy="261714"/>
            </a:xfrm>
            <a:custGeom>
              <a:avLst/>
              <a:gdLst>
                <a:gd name="T0" fmla="*/ 129 w 323"/>
                <a:gd name="T1" fmla="*/ 272 h 408"/>
                <a:gd name="T2" fmla="*/ 68 w 323"/>
                <a:gd name="T3" fmla="*/ 408 h 408"/>
                <a:gd name="T4" fmla="*/ 98 w 323"/>
                <a:gd name="T5" fmla="*/ 196 h 408"/>
                <a:gd name="T6" fmla="*/ 149 w 323"/>
                <a:gd name="T7" fmla="*/ 99 h 408"/>
                <a:gd name="T8" fmla="*/ 172 w 323"/>
                <a:gd name="T9" fmla="*/ 257 h 408"/>
                <a:gd name="T10" fmla="*/ 234 w 323"/>
                <a:gd name="T11" fmla="*/ 73 h 408"/>
                <a:gd name="T12" fmla="*/ 47 w 323"/>
                <a:gd name="T13" fmla="*/ 173 h 408"/>
                <a:gd name="T14" fmla="*/ 57 w 323"/>
                <a:gd name="T15" fmla="*/ 239 h 408"/>
                <a:gd name="T16" fmla="*/ 1 w 323"/>
                <a:gd name="T17" fmla="*/ 147 h 408"/>
                <a:gd name="T18" fmla="*/ 137 w 323"/>
                <a:gd name="T19" fmla="*/ 9 h 408"/>
                <a:gd name="T20" fmla="*/ 310 w 323"/>
                <a:gd name="T21" fmla="*/ 119 h 408"/>
                <a:gd name="T22" fmla="*/ 183 w 323"/>
                <a:gd name="T23" fmla="*/ 298 h 408"/>
                <a:gd name="T24" fmla="*/ 129 w 323"/>
                <a:gd name="T25" fmla="*/ 2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 h="408">
                  <a:moveTo>
                    <a:pt x="129" y="272"/>
                  </a:moveTo>
                  <a:cubicBezTo>
                    <a:pt x="118" y="328"/>
                    <a:pt x="106" y="380"/>
                    <a:pt x="68" y="408"/>
                  </a:cubicBezTo>
                  <a:cubicBezTo>
                    <a:pt x="56" y="325"/>
                    <a:pt x="85" y="262"/>
                    <a:pt x="98" y="196"/>
                  </a:cubicBezTo>
                  <a:cubicBezTo>
                    <a:pt x="75" y="157"/>
                    <a:pt x="101" y="80"/>
                    <a:pt x="149" y="99"/>
                  </a:cubicBezTo>
                  <a:cubicBezTo>
                    <a:pt x="209" y="122"/>
                    <a:pt x="98" y="242"/>
                    <a:pt x="172" y="257"/>
                  </a:cubicBezTo>
                  <a:cubicBezTo>
                    <a:pt x="250" y="273"/>
                    <a:pt x="282" y="122"/>
                    <a:pt x="234" y="73"/>
                  </a:cubicBezTo>
                  <a:cubicBezTo>
                    <a:pt x="164" y="2"/>
                    <a:pt x="31" y="72"/>
                    <a:pt x="47" y="173"/>
                  </a:cubicBezTo>
                  <a:cubicBezTo>
                    <a:pt x="51" y="198"/>
                    <a:pt x="77" y="205"/>
                    <a:pt x="57" y="239"/>
                  </a:cubicBezTo>
                  <a:cubicBezTo>
                    <a:pt x="13" y="229"/>
                    <a:pt x="0" y="194"/>
                    <a:pt x="1" y="147"/>
                  </a:cubicBezTo>
                  <a:cubicBezTo>
                    <a:pt x="4" y="70"/>
                    <a:pt x="70" y="17"/>
                    <a:pt x="137" y="9"/>
                  </a:cubicBezTo>
                  <a:cubicBezTo>
                    <a:pt x="221" y="0"/>
                    <a:pt x="300" y="40"/>
                    <a:pt x="310" y="119"/>
                  </a:cubicBezTo>
                  <a:cubicBezTo>
                    <a:pt x="323" y="208"/>
                    <a:pt x="273" y="305"/>
                    <a:pt x="183" y="298"/>
                  </a:cubicBezTo>
                  <a:cubicBezTo>
                    <a:pt x="158" y="296"/>
                    <a:pt x="148" y="284"/>
                    <a:pt x="129" y="272"/>
                  </a:cubicBezTo>
                  <a:close/>
                </a:path>
              </a:pathLst>
            </a:cu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60" name="Freeform 62"/>
            <p:cNvSpPr>
              <a:spLocks/>
            </p:cNvSpPr>
            <p:nvPr/>
          </p:nvSpPr>
          <p:spPr bwMode="auto">
            <a:xfrm>
              <a:off x="4063583" y="5934143"/>
              <a:ext cx="134925" cy="261714"/>
            </a:xfrm>
            <a:custGeom>
              <a:avLst/>
              <a:gdLst>
                <a:gd name="T0" fmla="*/ 84 w 84"/>
                <a:gd name="T1" fmla="*/ 27 h 163"/>
                <a:gd name="T2" fmla="*/ 69 w 84"/>
                <a:gd name="T3" fmla="*/ 27 h 163"/>
                <a:gd name="T4" fmla="*/ 54 w 84"/>
                <a:gd name="T5" fmla="*/ 41 h 163"/>
                <a:gd name="T6" fmla="*/ 54 w 84"/>
                <a:gd name="T7" fmla="*/ 60 h 163"/>
                <a:gd name="T8" fmla="*/ 83 w 84"/>
                <a:gd name="T9" fmla="*/ 60 h 163"/>
                <a:gd name="T10" fmla="*/ 83 w 84"/>
                <a:gd name="T11" fmla="*/ 88 h 163"/>
                <a:gd name="T12" fmla="*/ 54 w 84"/>
                <a:gd name="T13" fmla="*/ 88 h 163"/>
                <a:gd name="T14" fmla="*/ 54 w 84"/>
                <a:gd name="T15" fmla="*/ 163 h 163"/>
                <a:gd name="T16" fmla="*/ 25 w 84"/>
                <a:gd name="T17" fmla="*/ 163 h 163"/>
                <a:gd name="T18" fmla="*/ 25 w 84"/>
                <a:gd name="T19" fmla="*/ 88 h 163"/>
                <a:gd name="T20" fmla="*/ 0 w 84"/>
                <a:gd name="T21" fmla="*/ 88 h 163"/>
                <a:gd name="T22" fmla="*/ 0 w 84"/>
                <a:gd name="T23" fmla="*/ 60 h 163"/>
                <a:gd name="T24" fmla="*/ 25 w 84"/>
                <a:gd name="T25" fmla="*/ 60 h 163"/>
                <a:gd name="T26" fmla="*/ 25 w 84"/>
                <a:gd name="T27" fmla="*/ 38 h 163"/>
                <a:gd name="T28" fmla="*/ 62 w 84"/>
                <a:gd name="T29" fmla="*/ 0 h 163"/>
                <a:gd name="T30" fmla="*/ 84 w 84"/>
                <a:gd name="T31" fmla="*/ 0 h 163"/>
                <a:gd name="T32" fmla="*/ 84 w 84"/>
                <a:gd name="T33" fmla="*/ 2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 h="163">
                  <a:moveTo>
                    <a:pt x="84" y="27"/>
                  </a:moveTo>
                  <a:cubicBezTo>
                    <a:pt x="69" y="27"/>
                    <a:pt x="69" y="27"/>
                    <a:pt x="69" y="27"/>
                  </a:cubicBezTo>
                  <a:cubicBezTo>
                    <a:pt x="57" y="27"/>
                    <a:pt x="54" y="33"/>
                    <a:pt x="54" y="41"/>
                  </a:cubicBezTo>
                  <a:cubicBezTo>
                    <a:pt x="54" y="60"/>
                    <a:pt x="54" y="60"/>
                    <a:pt x="54" y="60"/>
                  </a:cubicBezTo>
                  <a:cubicBezTo>
                    <a:pt x="83" y="60"/>
                    <a:pt x="83" y="60"/>
                    <a:pt x="83" y="60"/>
                  </a:cubicBezTo>
                  <a:cubicBezTo>
                    <a:pt x="83" y="88"/>
                    <a:pt x="83" y="88"/>
                    <a:pt x="83" y="88"/>
                  </a:cubicBezTo>
                  <a:cubicBezTo>
                    <a:pt x="54" y="88"/>
                    <a:pt x="54" y="88"/>
                    <a:pt x="54" y="88"/>
                  </a:cubicBezTo>
                  <a:cubicBezTo>
                    <a:pt x="54" y="163"/>
                    <a:pt x="54" y="163"/>
                    <a:pt x="54" y="163"/>
                  </a:cubicBezTo>
                  <a:cubicBezTo>
                    <a:pt x="25" y="163"/>
                    <a:pt x="25" y="163"/>
                    <a:pt x="25" y="163"/>
                  </a:cubicBezTo>
                  <a:cubicBezTo>
                    <a:pt x="25" y="88"/>
                    <a:pt x="25" y="88"/>
                    <a:pt x="25" y="88"/>
                  </a:cubicBezTo>
                  <a:cubicBezTo>
                    <a:pt x="0" y="88"/>
                    <a:pt x="0" y="88"/>
                    <a:pt x="0" y="88"/>
                  </a:cubicBezTo>
                  <a:cubicBezTo>
                    <a:pt x="0" y="60"/>
                    <a:pt x="0" y="60"/>
                    <a:pt x="0" y="60"/>
                  </a:cubicBezTo>
                  <a:cubicBezTo>
                    <a:pt x="25" y="60"/>
                    <a:pt x="25" y="60"/>
                    <a:pt x="25" y="60"/>
                  </a:cubicBezTo>
                  <a:cubicBezTo>
                    <a:pt x="25" y="38"/>
                    <a:pt x="25" y="38"/>
                    <a:pt x="25" y="38"/>
                  </a:cubicBezTo>
                  <a:cubicBezTo>
                    <a:pt x="25" y="13"/>
                    <a:pt x="40" y="0"/>
                    <a:pt x="62" y="0"/>
                  </a:cubicBezTo>
                  <a:cubicBezTo>
                    <a:pt x="84" y="0"/>
                    <a:pt x="84" y="0"/>
                    <a:pt x="84" y="0"/>
                  </a:cubicBezTo>
                  <a:lnTo>
                    <a:pt x="84" y="27"/>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57977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anim calcmode="lin" valueType="num">
                                      <p:cBhvr>
                                        <p:cTn id="16"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anim calcmode="lin" valueType="num">
                                      <p:cBhvr>
                                        <p:cTn id="22" dur="500" fill="hold"/>
                                        <p:tgtEl>
                                          <p:spTgt spid="31"/>
                                        </p:tgtEl>
                                        <p:attrNameLst>
                                          <p:attrName>ppt_x</p:attrName>
                                        </p:attrNameLst>
                                      </p:cBhvr>
                                      <p:tavLst>
                                        <p:tav tm="0">
                                          <p:val>
                                            <p:strVal val="#ppt_x"/>
                                          </p:val>
                                        </p:tav>
                                        <p:tav tm="100000">
                                          <p:val>
                                            <p:strVal val="#ppt_x"/>
                                          </p:val>
                                        </p:tav>
                                      </p:tavLst>
                                    </p:anim>
                                    <p:anim calcmode="lin" valueType="num">
                                      <p:cBhvr>
                                        <p:cTn id="23" dur="500" fill="hold"/>
                                        <p:tgtEl>
                                          <p:spTgt spid="31"/>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53" presetClass="entr" presetSubtype="16" fill="hold" grpId="0" nodeType="afterEffect" nodePh="1">
                                  <p:stCondLst>
                                    <p:cond delay="0"/>
                                  </p:stCondLst>
                                  <p:endCondLst>
                                    <p:cond evt="begin" delay="0">
                                      <p:tn val="25"/>
                                    </p:cond>
                                  </p:endCondLst>
                                  <p:childTnLst>
                                    <p:set>
                                      <p:cBhvr>
                                        <p:cTn id="26" dur="1" fill="hold">
                                          <p:stCondLst>
                                            <p:cond delay="0"/>
                                          </p:stCondLst>
                                        </p:cTn>
                                        <p:tgtEl>
                                          <p:spTgt spid="13">
                                            <p:txEl>
                                              <p:pRg st="0" end="0"/>
                                            </p:txEl>
                                          </p:spTgt>
                                        </p:tgtEl>
                                        <p:attrNameLst>
                                          <p:attrName>style.visibility</p:attrName>
                                        </p:attrNameLst>
                                      </p:cBhvr>
                                      <p:to>
                                        <p:strVal val="visible"/>
                                      </p:to>
                                    </p:set>
                                    <p:anim calcmode="lin" valueType="num">
                                      <p:cBhvr>
                                        <p:cTn id="27"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28"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29" dur="500"/>
                                        <p:tgtEl>
                                          <p:spTgt spid="13">
                                            <p:txEl>
                                              <p:pRg st="0" end="0"/>
                                            </p:txEl>
                                          </p:spTgt>
                                        </p:tgtEl>
                                      </p:cBhvr>
                                    </p:animEffect>
                                  </p:childTnLst>
                                </p:cTn>
                              </p:par>
                            </p:childTnLst>
                          </p:cTn>
                        </p:par>
                        <p:par>
                          <p:cTn id="30" fill="hold">
                            <p:stCondLst>
                              <p:cond delay="2500"/>
                            </p:stCondLst>
                            <p:childTnLst>
                              <p:par>
                                <p:cTn id="31" presetID="42" presetClass="entr" presetSubtype="0" fill="hold" grpId="0" nodeType="afterEffect" nodePh="1">
                                  <p:stCondLst>
                                    <p:cond delay="0"/>
                                  </p:stCondLst>
                                  <p:endCondLst>
                                    <p:cond evt="begin" delay="0">
                                      <p:tn val="31"/>
                                    </p:cond>
                                  </p:endCondLst>
                                  <p:childTnLst>
                                    <p:set>
                                      <p:cBhvr>
                                        <p:cTn id="32" dur="1" fill="hold">
                                          <p:stCondLst>
                                            <p:cond delay="0"/>
                                          </p:stCondLst>
                                        </p:cTn>
                                        <p:tgtEl>
                                          <p:spTgt spid="21">
                                            <p:txEl>
                                              <p:pRg st="0" end="0"/>
                                            </p:txEl>
                                          </p:spTgt>
                                        </p:tgtEl>
                                        <p:attrNameLst>
                                          <p:attrName>style.visibility</p:attrName>
                                        </p:attrNameLst>
                                      </p:cBhvr>
                                      <p:to>
                                        <p:strVal val="visible"/>
                                      </p:to>
                                    </p:set>
                                    <p:animEffect transition="in" filter="fade">
                                      <p:cBhvr>
                                        <p:cTn id="33" dur="500"/>
                                        <p:tgtEl>
                                          <p:spTgt spid="21">
                                            <p:txEl>
                                              <p:pRg st="0" end="0"/>
                                            </p:txEl>
                                          </p:spTgt>
                                        </p:tgtEl>
                                      </p:cBhvr>
                                    </p:animEffect>
                                    <p:anim calcmode="lin" valueType="num">
                                      <p:cBhvr>
                                        <p:cTn id="34"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35" dur="5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par>
                          <p:cTn id="36" fill="hold">
                            <p:stCondLst>
                              <p:cond delay="3000"/>
                            </p:stCondLst>
                            <p:childTnLst>
                              <p:par>
                                <p:cTn id="37" presetID="53" presetClass="entr" presetSubtype="16" fill="hold" nodeType="after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p:cTn id="39" dur="500" fill="hold"/>
                                        <p:tgtEl>
                                          <p:spTgt spid="25"/>
                                        </p:tgtEl>
                                        <p:attrNameLst>
                                          <p:attrName>ppt_w</p:attrName>
                                        </p:attrNameLst>
                                      </p:cBhvr>
                                      <p:tavLst>
                                        <p:tav tm="0">
                                          <p:val>
                                            <p:fltVal val="0"/>
                                          </p:val>
                                        </p:tav>
                                        <p:tav tm="100000">
                                          <p:val>
                                            <p:strVal val="#ppt_w"/>
                                          </p:val>
                                        </p:tav>
                                      </p:tavLst>
                                    </p:anim>
                                    <p:anim calcmode="lin" valueType="num">
                                      <p:cBhvr>
                                        <p:cTn id="40" dur="500" fill="hold"/>
                                        <p:tgtEl>
                                          <p:spTgt spid="25"/>
                                        </p:tgtEl>
                                        <p:attrNameLst>
                                          <p:attrName>ppt_h</p:attrName>
                                        </p:attrNameLst>
                                      </p:cBhvr>
                                      <p:tavLst>
                                        <p:tav tm="0">
                                          <p:val>
                                            <p:fltVal val="0"/>
                                          </p:val>
                                        </p:tav>
                                        <p:tav tm="100000">
                                          <p:val>
                                            <p:strVal val="#ppt_h"/>
                                          </p:val>
                                        </p:tav>
                                      </p:tavLst>
                                    </p:anim>
                                    <p:animEffect transition="in" filter="fade">
                                      <p:cBhvr>
                                        <p:cTn id="41" dur="500"/>
                                        <p:tgtEl>
                                          <p:spTgt spid="25"/>
                                        </p:tgtEl>
                                      </p:cBhvr>
                                    </p:animEffect>
                                  </p:childTnLst>
                                </p:cTn>
                              </p:par>
                            </p:childTnLst>
                          </p:cTn>
                        </p:par>
                        <p:par>
                          <p:cTn id="42" fill="hold">
                            <p:stCondLst>
                              <p:cond delay="3500"/>
                            </p:stCondLst>
                            <p:childTnLst>
                              <p:par>
                                <p:cTn id="43" presetID="42" presetClass="entr" presetSubtype="0" fill="hold" grpId="0" nodeType="after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500"/>
                                        <p:tgtEl>
                                          <p:spTgt spid="33"/>
                                        </p:tgtEl>
                                      </p:cBhvr>
                                    </p:animEffect>
                                    <p:anim calcmode="lin" valueType="num">
                                      <p:cBhvr>
                                        <p:cTn id="46" dur="500" fill="hold"/>
                                        <p:tgtEl>
                                          <p:spTgt spid="33"/>
                                        </p:tgtEl>
                                        <p:attrNameLst>
                                          <p:attrName>ppt_x</p:attrName>
                                        </p:attrNameLst>
                                      </p:cBhvr>
                                      <p:tavLst>
                                        <p:tav tm="0">
                                          <p:val>
                                            <p:strVal val="#ppt_x"/>
                                          </p:val>
                                        </p:tav>
                                        <p:tav tm="100000">
                                          <p:val>
                                            <p:strVal val="#ppt_x"/>
                                          </p:val>
                                        </p:tav>
                                      </p:tavLst>
                                    </p:anim>
                                    <p:anim calcmode="lin" valueType="num">
                                      <p:cBhvr>
                                        <p:cTn id="47" dur="500" fill="hold"/>
                                        <p:tgtEl>
                                          <p:spTgt spid="33"/>
                                        </p:tgtEl>
                                        <p:attrNameLst>
                                          <p:attrName>ppt_y</p:attrName>
                                        </p:attrNameLst>
                                      </p:cBhvr>
                                      <p:tavLst>
                                        <p:tav tm="0">
                                          <p:val>
                                            <p:strVal val="#ppt_y+.1"/>
                                          </p:val>
                                        </p:tav>
                                        <p:tav tm="100000">
                                          <p:val>
                                            <p:strVal val="#ppt_y"/>
                                          </p:val>
                                        </p:tav>
                                      </p:tavLst>
                                    </p:anim>
                                  </p:childTnLst>
                                </p:cTn>
                              </p:par>
                            </p:childTnLst>
                          </p:cTn>
                        </p:par>
                        <p:par>
                          <p:cTn id="48" fill="hold">
                            <p:stCondLst>
                              <p:cond delay="4000"/>
                            </p:stCondLst>
                            <p:childTnLst>
                              <p:par>
                                <p:cTn id="49" presetID="53" presetClass="entr" presetSubtype="16" fill="hold" grpId="0" nodeType="afterEffect" nodePh="1">
                                  <p:stCondLst>
                                    <p:cond delay="0"/>
                                  </p:stCondLst>
                                  <p:endCondLst>
                                    <p:cond evt="begin" delay="0">
                                      <p:tn val="49"/>
                                    </p:cond>
                                  </p:endCondLst>
                                  <p:childTnLst>
                                    <p:set>
                                      <p:cBhvr>
                                        <p:cTn id="50" dur="1" fill="hold">
                                          <p:stCondLst>
                                            <p:cond delay="0"/>
                                          </p:stCondLst>
                                        </p:cTn>
                                        <p:tgtEl>
                                          <p:spTgt spid="15">
                                            <p:txEl>
                                              <p:pRg st="0" end="0"/>
                                            </p:txEl>
                                          </p:spTgt>
                                        </p:tgtEl>
                                        <p:attrNameLst>
                                          <p:attrName>style.visibility</p:attrName>
                                        </p:attrNameLst>
                                      </p:cBhvr>
                                      <p:to>
                                        <p:strVal val="visible"/>
                                      </p:to>
                                    </p:set>
                                    <p:anim calcmode="lin" valueType="num">
                                      <p:cBhvr>
                                        <p:cTn id="51"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52"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53" dur="500"/>
                                        <p:tgtEl>
                                          <p:spTgt spid="15">
                                            <p:txEl>
                                              <p:pRg st="0" end="0"/>
                                            </p:txEl>
                                          </p:spTgt>
                                        </p:tgtEl>
                                      </p:cBhvr>
                                    </p:animEffect>
                                  </p:childTnLst>
                                </p:cTn>
                              </p:par>
                            </p:childTnLst>
                          </p:cTn>
                        </p:par>
                        <p:par>
                          <p:cTn id="54" fill="hold">
                            <p:stCondLst>
                              <p:cond delay="4500"/>
                            </p:stCondLst>
                            <p:childTnLst>
                              <p:par>
                                <p:cTn id="55" presetID="42" presetClass="entr" presetSubtype="0" fill="hold" grpId="0" nodeType="afterEffect" nodePh="1">
                                  <p:stCondLst>
                                    <p:cond delay="0"/>
                                  </p:stCondLst>
                                  <p:endCondLst>
                                    <p:cond evt="begin" delay="0">
                                      <p:tn val="55"/>
                                    </p:cond>
                                  </p:endCondLst>
                                  <p:childTnLst>
                                    <p:set>
                                      <p:cBhvr>
                                        <p:cTn id="56" dur="1" fill="hold">
                                          <p:stCondLst>
                                            <p:cond delay="0"/>
                                          </p:stCondLst>
                                        </p:cTn>
                                        <p:tgtEl>
                                          <p:spTgt spid="22">
                                            <p:txEl>
                                              <p:pRg st="0" end="0"/>
                                            </p:txEl>
                                          </p:spTgt>
                                        </p:tgtEl>
                                        <p:attrNameLst>
                                          <p:attrName>style.visibility</p:attrName>
                                        </p:attrNameLst>
                                      </p:cBhvr>
                                      <p:to>
                                        <p:strVal val="visible"/>
                                      </p:to>
                                    </p:set>
                                    <p:animEffect transition="in" filter="fade">
                                      <p:cBhvr>
                                        <p:cTn id="57" dur="500"/>
                                        <p:tgtEl>
                                          <p:spTgt spid="22">
                                            <p:txEl>
                                              <p:pRg st="0" end="0"/>
                                            </p:txEl>
                                          </p:spTgt>
                                        </p:tgtEl>
                                      </p:cBhvr>
                                    </p:animEffect>
                                    <p:anim calcmode="lin" valueType="num">
                                      <p:cBhvr>
                                        <p:cTn id="58"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59" dur="500" fill="hold"/>
                                        <p:tgtEl>
                                          <p:spTgt spid="22">
                                            <p:txEl>
                                              <p:pRg st="0" end="0"/>
                                            </p:txEl>
                                          </p:spTgt>
                                        </p:tgtEl>
                                        <p:attrNameLst>
                                          <p:attrName>ppt_y</p:attrName>
                                        </p:attrNameLst>
                                      </p:cBhvr>
                                      <p:tavLst>
                                        <p:tav tm="0">
                                          <p:val>
                                            <p:strVal val="#ppt_y+.1"/>
                                          </p:val>
                                        </p:tav>
                                        <p:tav tm="100000">
                                          <p:val>
                                            <p:strVal val="#ppt_y"/>
                                          </p:val>
                                        </p:tav>
                                      </p:tavLst>
                                    </p:anim>
                                  </p:childTnLst>
                                </p:cTn>
                              </p:par>
                            </p:childTnLst>
                          </p:cTn>
                        </p:par>
                        <p:par>
                          <p:cTn id="60" fill="hold">
                            <p:stCondLst>
                              <p:cond delay="5000"/>
                            </p:stCondLst>
                            <p:childTnLst>
                              <p:par>
                                <p:cTn id="61" presetID="53" presetClass="entr" presetSubtype="16" fill="hold" nodeType="afterEffect">
                                  <p:stCondLst>
                                    <p:cond delay="0"/>
                                  </p:stCondLst>
                                  <p:childTnLst>
                                    <p:set>
                                      <p:cBhvr>
                                        <p:cTn id="62" dur="1" fill="hold">
                                          <p:stCondLst>
                                            <p:cond delay="0"/>
                                          </p:stCondLst>
                                        </p:cTn>
                                        <p:tgtEl>
                                          <p:spTgt spid="40"/>
                                        </p:tgtEl>
                                        <p:attrNameLst>
                                          <p:attrName>style.visibility</p:attrName>
                                        </p:attrNameLst>
                                      </p:cBhvr>
                                      <p:to>
                                        <p:strVal val="visible"/>
                                      </p:to>
                                    </p:set>
                                    <p:anim calcmode="lin" valueType="num">
                                      <p:cBhvr>
                                        <p:cTn id="63" dur="500" fill="hold"/>
                                        <p:tgtEl>
                                          <p:spTgt spid="40"/>
                                        </p:tgtEl>
                                        <p:attrNameLst>
                                          <p:attrName>ppt_w</p:attrName>
                                        </p:attrNameLst>
                                      </p:cBhvr>
                                      <p:tavLst>
                                        <p:tav tm="0">
                                          <p:val>
                                            <p:fltVal val="0"/>
                                          </p:val>
                                        </p:tav>
                                        <p:tav tm="100000">
                                          <p:val>
                                            <p:strVal val="#ppt_w"/>
                                          </p:val>
                                        </p:tav>
                                      </p:tavLst>
                                    </p:anim>
                                    <p:anim calcmode="lin" valueType="num">
                                      <p:cBhvr>
                                        <p:cTn id="64" dur="500" fill="hold"/>
                                        <p:tgtEl>
                                          <p:spTgt spid="40"/>
                                        </p:tgtEl>
                                        <p:attrNameLst>
                                          <p:attrName>ppt_h</p:attrName>
                                        </p:attrNameLst>
                                      </p:cBhvr>
                                      <p:tavLst>
                                        <p:tav tm="0">
                                          <p:val>
                                            <p:fltVal val="0"/>
                                          </p:val>
                                        </p:tav>
                                        <p:tav tm="100000">
                                          <p:val>
                                            <p:strVal val="#ppt_h"/>
                                          </p:val>
                                        </p:tav>
                                      </p:tavLst>
                                    </p:anim>
                                    <p:animEffect transition="in" filter="fade">
                                      <p:cBhvr>
                                        <p:cTn id="65" dur="500"/>
                                        <p:tgtEl>
                                          <p:spTgt spid="40"/>
                                        </p:tgtEl>
                                      </p:cBhvr>
                                    </p:animEffect>
                                  </p:childTnLst>
                                </p:cTn>
                              </p:par>
                            </p:childTnLst>
                          </p:cTn>
                        </p:par>
                        <p:par>
                          <p:cTn id="66" fill="hold">
                            <p:stCondLst>
                              <p:cond delay="5500"/>
                            </p:stCondLst>
                            <p:childTnLst>
                              <p:par>
                                <p:cTn id="67" presetID="42" presetClass="entr" presetSubtype="0" fill="hold" grpId="0" nodeType="after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anim calcmode="lin" valueType="num">
                                      <p:cBhvr>
                                        <p:cTn id="70" dur="500" fill="hold"/>
                                        <p:tgtEl>
                                          <p:spTgt spid="35"/>
                                        </p:tgtEl>
                                        <p:attrNameLst>
                                          <p:attrName>ppt_x</p:attrName>
                                        </p:attrNameLst>
                                      </p:cBhvr>
                                      <p:tavLst>
                                        <p:tav tm="0">
                                          <p:val>
                                            <p:strVal val="#ppt_x"/>
                                          </p:val>
                                        </p:tav>
                                        <p:tav tm="100000">
                                          <p:val>
                                            <p:strVal val="#ppt_x"/>
                                          </p:val>
                                        </p:tav>
                                      </p:tavLst>
                                    </p:anim>
                                    <p:anim calcmode="lin" valueType="num">
                                      <p:cBhvr>
                                        <p:cTn id="71" dur="500" fill="hold"/>
                                        <p:tgtEl>
                                          <p:spTgt spid="35"/>
                                        </p:tgtEl>
                                        <p:attrNameLst>
                                          <p:attrName>ppt_y</p:attrName>
                                        </p:attrNameLst>
                                      </p:cBhvr>
                                      <p:tavLst>
                                        <p:tav tm="0">
                                          <p:val>
                                            <p:strVal val="#ppt_y+.1"/>
                                          </p:val>
                                        </p:tav>
                                        <p:tav tm="100000">
                                          <p:val>
                                            <p:strVal val="#ppt_y"/>
                                          </p:val>
                                        </p:tav>
                                      </p:tavLst>
                                    </p:anim>
                                  </p:childTnLst>
                                </p:cTn>
                              </p:par>
                            </p:childTnLst>
                          </p:cTn>
                        </p:par>
                        <p:par>
                          <p:cTn id="72" fill="hold">
                            <p:stCondLst>
                              <p:cond delay="6000"/>
                            </p:stCondLst>
                            <p:childTnLst>
                              <p:par>
                                <p:cTn id="73" presetID="53" presetClass="entr" presetSubtype="16" fill="hold" grpId="0" nodeType="afterEffect" nodePh="1">
                                  <p:stCondLst>
                                    <p:cond delay="0"/>
                                  </p:stCondLst>
                                  <p:endCondLst>
                                    <p:cond evt="begin" delay="0">
                                      <p:tn val="73"/>
                                    </p:cond>
                                  </p:endCondLst>
                                  <p:childTnLst>
                                    <p:set>
                                      <p:cBhvr>
                                        <p:cTn id="74" dur="1" fill="hold">
                                          <p:stCondLst>
                                            <p:cond delay="0"/>
                                          </p:stCondLst>
                                        </p:cTn>
                                        <p:tgtEl>
                                          <p:spTgt spid="17">
                                            <p:txEl>
                                              <p:pRg st="0" end="0"/>
                                            </p:txEl>
                                          </p:spTgt>
                                        </p:tgtEl>
                                        <p:attrNameLst>
                                          <p:attrName>style.visibility</p:attrName>
                                        </p:attrNameLst>
                                      </p:cBhvr>
                                      <p:to>
                                        <p:strVal val="visible"/>
                                      </p:to>
                                    </p:set>
                                    <p:anim calcmode="lin" valueType="num">
                                      <p:cBhvr>
                                        <p:cTn id="75" dur="5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76" dur="5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77" dur="500"/>
                                        <p:tgtEl>
                                          <p:spTgt spid="17">
                                            <p:txEl>
                                              <p:pRg st="0" end="0"/>
                                            </p:txEl>
                                          </p:spTgt>
                                        </p:tgtEl>
                                      </p:cBhvr>
                                    </p:animEffect>
                                  </p:childTnLst>
                                </p:cTn>
                              </p:par>
                            </p:childTnLst>
                          </p:cTn>
                        </p:par>
                        <p:par>
                          <p:cTn id="78" fill="hold">
                            <p:stCondLst>
                              <p:cond delay="6500"/>
                            </p:stCondLst>
                            <p:childTnLst>
                              <p:par>
                                <p:cTn id="79" presetID="42" presetClass="entr" presetSubtype="0" fill="hold" grpId="0" nodeType="afterEffect" nodePh="1">
                                  <p:stCondLst>
                                    <p:cond delay="0"/>
                                  </p:stCondLst>
                                  <p:endCondLst>
                                    <p:cond evt="begin" delay="0">
                                      <p:tn val="79"/>
                                    </p:cond>
                                  </p:endCondLst>
                                  <p:childTnLst>
                                    <p:set>
                                      <p:cBhvr>
                                        <p:cTn id="80" dur="1" fill="hold">
                                          <p:stCondLst>
                                            <p:cond delay="0"/>
                                          </p:stCondLst>
                                        </p:cTn>
                                        <p:tgtEl>
                                          <p:spTgt spid="23">
                                            <p:txEl>
                                              <p:pRg st="0" end="0"/>
                                            </p:txEl>
                                          </p:spTgt>
                                        </p:tgtEl>
                                        <p:attrNameLst>
                                          <p:attrName>style.visibility</p:attrName>
                                        </p:attrNameLst>
                                      </p:cBhvr>
                                      <p:to>
                                        <p:strVal val="visible"/>
                                      </p:to>
                                    </p:set>
                                    <p:animEffect transition="in" filter="fade">
                                      <p:cBhvr>
                                        <p:cTn id="81" dur="500"/>
                                        <p:tgtEl>
                                          <p:spTgt spid="23">
                                            <p:txEl>
                                              <p:pRg st="0" end="0"/>
                                            </p:txEl>
                                          </p:spTgt>
                                        </p:tgtEl>
                                      </p:cBhvr>
                                    </p:animEffect>
                                    <p:anim calcmode="lin" valueType="num">
                                      <p:cBhvr>
                                        <p:cTn id="82"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83" dur="50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par>
                          <p:cTn id="84" fill="hold">
                            <p:stCondLst>
                              <p:cond delay="7000"/>
                            </p:stCondLst>
                            <p:childTnLst>
                              <p:par>
                                <p:cTn id="85" presetID="53" presetClass="entr" presetSubtype="16" fill="hold" nodeType="afterEffect">
                                  <p:stCondLst>
                                    <p:cond delay="0"/>
                                  </p:stCondLst>
                                  <p:childTnLst>
                                    <p:set>
                                      <p:cBhvr>
                                        <p:cTn id="86" dur="1" fill="hold">
                                          <p:stCondLst>
                                            <p:cond delay="0"/>
                                          </p:stCondLst>
                                        </p:cTn>
                                        <p:tgtEl>
                                          <p:spTgt spid="47"/>
                                        </p:tgtEl>
                                        <p:attrNameLst>
                                          <p:attrName>style.visibility</p:attrName>
                                        </p:attrNameLst>
                                      </p:cBhvr>
                                      <p:to>
                                        <p:strVal val="visible"/>
                                      </p:to>
                                    </p:set>
                                    <p:anim calcmode="lin" valueType="num">
                                      <p:cBhvr>
                                        <p:cTn id="87" dur="500" fill="hold"/>
                                        <p:tgtEl>
                                          <p:spTgt spid="47"/>
                                        </p:tgtEl>
                                        <p:attrNameLst>
                                          <p:attrName>ppt_w</p:attrName>
                                        </p:attrNameLst>
                                      </p:cBhvr>
                                      <p:tavLst>
                                        <p:tav tm="0">
                                          <p:val>
                                            <p:fltVal val="0"/>
                                          </p:val>
                                        </p:tav>
                                        <p:tav tm="100000">
                                          <p:val>
                                            <p:strVal val="#ppt_w"/>
                                          </p:val>
                                        </p:tav>
                                      </p:tavLst>
                                    </p:anim>
                                    <p:anim calcmode="lin" valueType="num">
                                      <p:cBhvr>
                                        <p:cTn id="88" dur="500" fill="hold"/>
                                        <p:tgtEl>
                                          <p:spTgt spid="47"/>
                                        </p:tgtEl>
                                        <p:attrNameLst>
                                          <p:attrName>ppt_h</p:attrName>
                                        </p:attrNameLst>
                                      </p:cBhvr>
                                      <p:tavLst>
                                        <p:tav tm="0">
                                          <p:val>
                                            <p:fltVal val="0"/>
                                          </p:val>
                                        </p:tav>
                                        <p:tav tm="100000">
                                          <p:val>
                                            <p:strVal val="#ppt_h"/>
                                          </p:val>
                                        </p:tav>
                                      </p:tavLst>
                                    </p:anim>
                                    <p:animEffect transition="in" filter="fade">
                                      <p:cBhvr>
                                        <p:cTn id="89" dur="500"/>
                                        <p:tgtEl>
                                          <p:spTgt spid="47"/>
                                        </p:tgtEl>
                                      </p:cBhvr>
                                    </p:animEffect>
                                  </p:childTnLst>
                                </p:cTn>
                              </p:par>
                            </p:childTnLst>
                          </p:cTn>
                        </p:par>
                        <p:par>
                          <p:cTn id="90" fill="hold">
                            <p:stCondLst>
                              <p:cond delay="7500"/>
                            </p:stCondLst>
                            <p:childTnLst>
                              <p:par>
                                <p:cTn id="91" presetID="42" presetClass="entr" presetSubtype="0" fill="hold" grpId="0" nodeType="afterEffect">
                                  <p:stCondLst>
                                    <p:cond delay="0"/>
                                  </p:stCondLst>
                                  <p:childTnLst>
                                    <p:set>
                                      <p:cBhvr>
                                        <p:cTn id="92" dur="1" fill="hold">
                                          <p:stCondLst>
                                            <p:cond delay="0"/>
                                          </p:stCondLst>
                                        </p:cTn>
                                        <p:tgtEl>
                                          <p:spTgt spid="37"/>
                                        </p:tgtEl>
                                        <p:attrNameLst>
                                          <p:attrName>style.visibility</p:attrName>
                                        </p:attrNameLst>
                                      </p:cBhvr>
                                      <p:to>
                                        <p:strVal val="visible"/>
                                      </p:to>
                                    </p:set>
                                    <p:animEffect transition="in" filter="fade">
                                      <p:cBhvr>
                                        <p:cTn id="93" dur="500"/>
                                        <p:tgtEl>
                                          <p:spTgt spid="37"/>
                                        </p:tgtEl>
                                      </p:cBhvr>
                                    </p:animEffect>
                                    <p:anim calcmode="lin" valueType="num">
                                      <p:cBhvr>
                                        <p:cTn id="94" dur="500" fill="hold"/>
                                        <p:tgtEl>
                                          <p:spTgt spid="37"/>
                                        </p:tgtEl>
                                        <p:attrNameLst>
                                          <p:attrName>ppt_x</p:attrName>
                                        </p:attrNameLst>
                                      </p:cBhvr>
                                      <p:tavLst>
                                        <p:tav tm="0">
                                          <p:val>
                                            <p:strVal val="#ppt_x"/>
                                          </p:val>
                                        </p:tav>
                                        <p:tav tm="100000">
                                          <p:val>
                                            <p:strVal val="#ppt_x"/>
                                          </p:val>
                                        </p:tav>
                                      </p:tavLst>
                                    </p:anim>
                                    <p:anim calcmode="lin" valueType="num">
                                      <p:cBhvr>
                                        <p:cTn id="95" dur="500" fill="hold"/>
                                        <p:tgtEl>
                                          <p:spTgt spid="37"/>
                                        </p:tgtEl>
                                        <p:attrNameLst>
                                          <p:attrName>ppt_y</p:attrName>
                                        </p:attrNameLst>
                                      </p:cBhvr>
                                      <p:tavLst>
                                        <p:tav tm="0">
                                          <p:val>
                                            <p:strVal val="#ppt_y+.1"/>
                                          </p:val>
                                        </p:tav>
                                        <p:tav tm="100000">
                                          <p:val>
                                            <p:strVal val="#ppt_y"/>
                                          </p:val>
                                        </p:tav>
                                      </p:tavLst>
                                    </p:anim>
                                  </p:childTnLst>
                                </p:cTn>
                              </p:par>
                            </p:childTnLst>
                          </p:cTn>
                        </p:par>
                        <p:par>
                          <p:cTn id="96" fill="hold">
                            <p:stCondLst>
                              <p:cond delay="8000"/>
                            </p:stCondLst>
                            <p:childTnLst>
                              <p:par>
                                <p:cTn id="97" presetID="53" presetClass="entr" presetSubtype="16" fill="hold" grpId="0" nodeType="afterEffect" nodePh="1">
                                  <p:stCondLst>
                                    <p:cond delay="0"/>
                                  </p:stCondLst>
                                  <p:endCondLst>
                                    <p:cond evt="begin" delay="0">
                                      <p:tn val="97"/>
                                    </p:cond>
                                  </p:endCondLst>
                                  <p:childTnLst>
                                    <p:set>
                                      <p:cBhvr>
                                        <p:cTn id="98" dur="1" fill="hold">
                                          <p:stCondLst>
                                            <p:cond delay="0"/>
                                          </p:stCondLst>
                                        </p:cTn>
                                        <p:tgtEl>
                                          <p:spTgt spid="19">
                                            <p:txEl>
                                              <p:pRg st="0" end="0"/>
                                            </p:txEl>
                                          </p:spTgt>
                                        </p:tgtEl>
                                        <p:attrNameLst>
                                          <p:attrName>style.visibility</p:attrName>
                                        </p:attrNameLst>
                                      </p:cBhvr>
                                      <p:to>
                                        <p:strVal val="visible"/>
                                      </p:to>
                                    </p:set>
                                    <p:anim calcmode="lin" valueType="num">
                                      <p:cBhvr>
                                        <p:cTn id="99"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100"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101" dur="500"/>
                                        <p:tgtEl>
                                          <p:spTgt spid="19">
                                            <p:txEl>
                                              <p:pRg st="0" end="0"/>
                                            </p:txEl>
                                          </p:spTgt>
                                        </p:tgtEl>
                                      </p:cBhvr>
                                    </p:animEffect>
                                  </p:childTnLst>
                                </p:cTn>
                              </p:par>
                            </p:childTnLst>
                          </p:cTn>
                        </p:par>
                        <p:par>
                          <p:cTn id="102" fill="hold">
                            <p:stCondLst>
                              <p:cond delay="8500"/>
                            </p:stCondLst>
                            <p:childTnLst>
                              <p:par>
                                <p:cTn id="103" presetID="42" presetClass="entr" presetSubtype="0" fill="hold" grpId="0" nodeType="afterEffect" nodePh="1">
                                  <p:stCondLst>
                                    <p:cond delay="0"/>
                                  </p:stCondLst>
                                  <p:endCondLst>
                                    <p:cond evt="begin" delay="0">
                                      <p:tn val="103"/>
                                    </p:cond>
                                  </p:endCondLst>
                                  <p:childTnLst>
                                    <p:set>
                                      <p:cBhvr>
                                        <p:cTn id="104" dur="1" fill="hold">
                                          <p:stCondLst>
                                            <p:cond delay="0"/>
                                          </p:stCondLst>
                                        </p:cTn>
                                        <p:tgtEl>
                                          <p:spTgt spid="24">
                                            <p:txEl>
                                              <p:pRg st="0" end="0"/>
                                            </p:txEl>
                                          </p:spTgt>
                                        </p:tgtEl>
                                        <p:attrNameLst>
                                          <p:attrName>style.visibility</p:attrName>
                                        </p:attrNameLst>
                                      </p:cBhvr>
                                      <p:to>
                                        <p:strVal val="visible"/>
                                      </p:to>
                                    </p:set>
                                    <p:animEffect transition="in" filter="fade">
                                      <p:cBhvr>
                                        <p:cTn id="105" dur="500"/>
                                        <p:tgtEl>
                                          <p:spTgt spid="24">
                                            <p:txEl>
                                              <p:pRg st="0" end="0"/>
                                            </p:txEl>
                                          </p:spTgt>
                                        </p:tgtEl>
                                      </p:cBhvr>
                                    </p:animEffect>
                                    <p:anim calcmode="lin" valueType="num">
                                      <p:cBhvr>
                                        <p:cTn id="106"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07" dur="500" fill="hold"/>
                                        <p:tgtEl>
                                          <p:spTgt spid="24">
                                            <p:txEl>
                                              <p:pRg st="0" end="0"/>
                                            </p:txEl>
                                          </p:spTgt>
                                        </p:tgtEl>
                                        <p:attrNameLst>
                                          <p:attrName>ppt_y</p:attrName>
                                        </p:attrNameLst>
                                      </p:cBhvr>
                                      <p:tavLst>
                                        <p:tav tm="0">
                                          <p:val>
                                            <p:strVal val="#ppt_y+.1"/>
                                          </p:val>
                                        </p:tav>
                                        <p:tav tm="100000">
                                          <p:val>
                                            <p:strVal val="#ppt_y"/>
                                          </p:val>
                                        </p:tav>
                                      </p:tavLst>
                                    </p:anim>
                                  </p:childTnLst>
                                </p:cTn>
                              </p:par>
                            </p:childTnLst>
                          </p:cTn>
                        </p:par>
                        <p:par>
                          <p:cTn id="108" fill="hold">
                            <p:stCondLst>
                              <p:cond delay="9000"/>
                            </p:stCondLst>
                            <p:childTnLst>
                              <p:par>
                                <p:cTn id="109" presetID="53" presetClass="entr" presetSubtype="16" fill="hold" nodeType="afterEffect">
                                  <p:stCondLst>
                                    <p:cond delay="0"/>
                                  </p:stCondLst>
                                  <p:childTnLst>
                                    <p:set>
                                      <p:cBhvr>
                                        <p:cTn id="110" dur="1" fill="hold">
                                          <p:stCondLst>
                                            <p:cond delay="0"/>
                                          </p:stCondLst>
                                        </p:cTn>
                                        <p:tgtEl>
                                          <p:spTgt spid="54"/>
                                        </p:tgtEl>
                                        <p:attrNameLst>
                                          <p:attrName>style.visibility</p:attrName>
                                        </p:attrNameLst>
                                      </p:cBhvr>
                                      <p:to>
                                        <p:strVal val="visible"/>
                                      </p:to>
                                    </p:set>
                                    <p:anim calcmode="lin" valueType="num">
                                      <p:cBhvr>
                                        <p:cTn id="111" dur="500" fill="hold"/>
                                        <p:tgtEl>
                                          <p:spTgt spid="54"/>
                                        </p:tgtEl>
                                        <p:attrNameLst>
                                          <p:attrName>ppt_w</p:attrName>
                                        </p:attrNameLst>
                                      </p:cBhvr>
                                      <p:tavLst>
                                        <p:tav tm="0">
                                          <p:val>
                                            <p:fltVal val="0"/>
                                          </p:val>
                                        </p:tav>
                                        <p:tav tm="100000">
                                          <p:val>
                                            <p:strVal val="#ppt_w"/>
                                          </p:val>
                                        </p:tav>
                                      </p:tavLst>
                                    </p:anim>
                                    <p:anim calcmode="lin" valueType="num">
                                      <p:cBhvr>
                                        <p:cTn id="112" dur="500" fill="hold"/>
                                        <p:tgtEl>
                                          <p:spTgt spid="54"/>
                                        </p:tgtEl>
                                        <p:attrNameLst>
                                          <p:attrName>ppt_h</p:attrName>
                                        </p:attrNameLst>
                                      </p:cBhvr>
                                      <p:tavLst>
                                        <p:tav tm="0">
                                          <p:val>
                                            <p:fltVal val="0"/>
                                          </p:val>
                                        </p:tav>
                                        <p:tav tm="100000">
                                          <p:val>
                                            <p:strVal val="#ppt_h"/>
                                          </p:val>
                                        </p:tav>
                                      </p:tavLst>
                                    </p:anim>
                                    <p:animEffect transition="in" filter="fade">
                                      <p:cBhvr>
                                        <p:cTn id="11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p:tmplLst>
          <p:tmpl lvl="1">
            <p:tnLst>
              <p:par>
                <p:cTn presetID="42"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P spid="13"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childTnLst>
                </p:cTn>
              </p:par>
            </p:tnLst>
          </p:tmpl>
        </p:tmplLst>
      </p:bldP>
      <p:bldP spid="15"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childTnLst>
                </p:cTn>
              </p:par>
            </p:tnLst>
          </p:tmpl>
        </p:tmplLst>
      </p:bldP>
      <p:bldP spid="17"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17"/>
                        </p:tgtEl>
                        <p:attrNameLst>
                          <p:attrName>style.visibility</p:attrName>
                        </p:attrNameLst>
                      </p:cBhvr>
                      <p:to>
                        <p:strVal val="visible"/>
                      </p:to>
                    </p:set>
                    <p:anim calcmode="lin" valueType="num">
                      <p:cBhvr>
                        <p:cTn dur="500" fill="hold"/>
                        <p:tgtEl>
                          <p:spTgt spid="17"/>
                        </p:tgtEl>
                        <p:attrNameLst>
                          <p:attrName>ppt_w</p:attrName>
                        </p:attrNameLst>
                      </p:cBhvr>
                      <p:tavLst>
                        <p:tav tm="0">
                          <p:val>
                            <p:fltVal val="0"/>
                          </p:val>
                        </p:tav>
                        <p:tav tm="100000">
                          <p:val>
                            <p:strVal val="#ppt_w"/>
                          </p:val>
                        </p:tav>
                      </p:tavLst>
                    </p:anim>
                    <p:anim calcmode="lin" valueType="num">
                      <p:cBhvr>
                        <p:cTn dur="500" fill="hold"/>
                        <p:tgtEl>
                          <p:spTgt spid="17"/>
                        </p:tgtEl>
                        <p:attrNameLst>
                          <p:attrName>ppt_h</p:attrName>
                        </p:attrNameLst>
                      </p:cBhvr>
                      <p:tavLst>
                        <p:tav tm="0">
                          <p:val>
                            <p:fltVal val="0"/>
                          </p:val>
                        </p:tav>
                        <p:tav tm="100000">
                          <p:val>
                            <p:strVal val="#ppt_h"/>
                          </p:val>
                        </p:tav>
                      </p:tavLst>
                    </p:anim>
                    <p:animEffect transition="in" filter="fade">
                      <p:cBhvr>
                        <p:cTn dur="500"/>
                        <p:tgtEl>
                          <p:spTgt spid="17"/>
                        </p:tgtEl>
                      </p:cBhvr>
                    </p:animEffect>
                  </p:childTnLst>
                </p:cTn>
              </p:par>
            </p:tnLst>
          </p:tmpl>
        </p:tmplLst>
      </p:bldP>
      <p:bldP spid="19"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19"/>
                        </p:tgtEl>
                        <p:attrNameLst>
                          <p:attrName>style.visibility</p:attrName>
                        </p:attrNameLst>
                      </p:cBhvr>
                      <p:to>
                        <p:strVal val="visible"/>
                      </p:to>
                    </p:set>
                    <p:anim calcmode="lin" valueType="num">
                      <p:cBhvr>
                        <p:cTn dur="500" fill="hold"/>
                        <p:tgtEl>
                          <p:spTgt spid="19"/>
                        </p:tgtEl>
                        <p:attrNameLst>
                          <p:attrName>ppt_w</p:attrName>
                        </p:attrNameLst>
                      </p:cBhvr>
                      <p:tavLst>
                        <p:tav tm="0">
                          <p:val>
                            <p:fltVal val="0"/>
                          </p:val>
                        </p:tav>
                        <p:tav tm="100000">
                          <p:val>
                            <p:strVal val="#ppt_w"/>
                          </p:val>
                        </p:tav>
                      </p:tavLst>
                    </p:anim>
                    <p:anim calcmode="lin" valueType="num">
                      <p:cBhvr>
                        <p:cTn dur="500" fill="hold"/>
                        <p:tgtEl>
                          <p:spTgt spid="19"/>
                        </p:tgtEl>
                        <p:attrNameLst>
                          <p:attrName>ppt_h</p:attrName>
                        </p:attrNameLst>
                      </p:cBhvr>
                      <p:tavLst>
                        <p:tav tm="0">
                          <p:val>
                            <p:fltVal val="0"/>
                          </p:val>
                        </p:tav>
                        <p:tav tm="100000">
                          <p:val>
                            <p:strVal val="#ppt_h"/>
                          </p:val>
                        </p:tav>
                      </p:tavLst>
                    </p:anim>
                    <p:animEffect transition="in" filter="fade">
                      <p:cBhvr>
                        <p:cTn dur="500"/>
                        <p:tgtEl>
                          <p:spTgt spid="19"/>
                        </p:tgtEl>
                      </p:cBhvr>
                    </p:animEffect>
                  </p:childTnLst>
                </p:cTn>
              </p:par>
            </p:tnLst>
          </p:tmpl>
        </p:tmplLst>
      </p:bldP>
      <p:bldP spid="21"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anim calcmode="lin" valueType="num">
                      <p:cBhvr>
                        <p:cTn dur="500" fill="hold"/>
                        <p:tgtEl>
                          <p:spTgt spid="22"/>
                        </p:tgtEl>
                        <p:attrNameLst>
                          <p:attrName>ppt_x</p:attrName>
                        </p:attrNameLst>
                      </p:cBhvr>
                      <p:tavLst>
                        <p:tav tm="0">
                          <p:val>
                            <p:strVal val="#ppt_x"/>
                          </p:val>
                        </p:tav>
                        <p:tav tm="100000">
                          <p:val>
                            <p:strVal val="#ppt_x"/>
                          </p:val>
                        </p:tav>
                      </p:tavLst>
                    </p:anim>
                    <p:anim calcmode="lin" valueType="num">
                      <p:cBhvr>
                        <p:cTn dur="500" fill="hold"/>
                        <p:tgtEl>
                          <p:spTgt spid="22"/>
                        </p:tgtEl>
                        <p:attrNameLst>
                          <p:attrName>ppt_y</p:attrName>
                        </p:attrNameLst>
                      </p:cBhvr>
                      <p:tavLst>
                        <p:tav tm="0">
                          <p:val>
                            <p:strVal val="#ppt_y+.1"/>
                          </p:val>
                        </p:tav>
                        <p:tav tm="100000">
                          <p:val>
                            <p:strVal val="#ppt_y"/>
                          </p:val>
                        </p:tav>
                      </p:tavLst>
                    </p:anim>
                  </p:childTnLst>
                </p:cTn>
              </p:par>
            </p:tnLst>
          </p:tmpl>
        </p:tmplLst>
      </p:bldP>
      <p:bldP spid="23"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anim calcmode="lin" valueType="num">
                      <p:cBhvr>
                        <p:cTn dur="500" fill="hold"/>
                        <p:tgtEl>
                          <p:spTgt spid="23"/>
                        </p:tgtEl>
                        <p:attrNameLst>
                          <p:attrName>ppt_x</p:attrName>
                        </p:attrNameLst>
                      </p:cBhvr>
                      <p:tavLst>
                        <p:tav tm="0">
                          <p:val>
                            <p:strVal val="#ppt_x"/>
                          </p:val>
                        </p:tav>
                        <p:tav tm="100000">
                          <p:val>
                            <p:strVal val="#ppt_x"/>
                          </p:val>
                        </p:tav>
                      </p:tavLst>
                    </p:anim>
                    <p:anim calcmode="lin" valueType="num">
                      <p:cBhvr>
                        <p:cTn dur="500" fill="hold"/>
                        <p:tgtEl>
                          <p:spTgt spid="23"/>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anim calcmode="lin" valueType="num">
                      <p:cBhvr>
                        <p:cTn dur="500" fill="hold"/>
                        <p:tgtEl>
                          <p:spTgt spid="24"/>
                        </p:tgtEl>
                        <p:attrNameLst>
                          <p:attrName>ppt_x</p:attrName>
                        </p:attrNameLst>
                      </p:cBhvr>
                      <p:tavLst>
                        <p:tav tm="0">
                          <p:val>
                            <p:strVal val="#ppt_x"/>
                          </p:val>
                        </p:tav>
                        <p:tav tm="100000">
                          <p:val>
                            <p:strVal val="#ppt_x"/>
                          </p:val>
                        </p:tav>
                      </p:tavLst>
                    </p:anim>
                    <p:anim calcmode="lin" valueType="num">
                      <p:cBhvr>
                        <p:cTn dur="500" fill="hold"/>
                        <p:tgtEl>
                          <p:spTgt spid="24"/>
                        </p:tgtEl>
                        <p:attrNameLst>
                          <p:attrName>ppt_y</p:attrName>
                        </p:attrNameLst>
                      </p:cBhvr>
                      <p:tavLst>
                        <p:tav tm="0">
                          <p:val>
                            <p:strVal val="#ppt_y+.1"/>
                          </p:val>
                        </p:tav>
                        <p:tav tm="100000">
                          <p:val>
                            <p:strVal val="#ppt_y"/>
                          </p:val>
                        </p:tav>
                      </p:tavLst>
                    </p:anim>
                  </p:childTnLst>
                </p:cTn>
              </p:par>
            </p:tnLst>
          </p:tmpl>
        </p:tmplLst>
      </p:bldP>
      <p:bldP spid="31" grpId="0" animBg="1"/>
      <p:bldP spid="33" grpId="0" animBg="1"/>
      <p:bldP spid="35" grpId="0" animBg="1"/>
      <p:bldP spid="37" grpId="0" animBg="1"/>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02164DCC-3A3D-4EEB-95B5-21FD1A5E8CB5}" type="datetime1">
              <a:rPr lang="en-AU" smtClean="0"/>
              <a:t>13/06/2019</a:t>
            </a:fld>
            <a:endParaRPr lang="fr-FR"/>
          </a:p>
        </p:txBody>
      </p:sp>
      <p:sp>
        <p:nvSpPr>
          <p:cNvPr id="5" name="Espace réservé du pied de page 4"/>
          <p:cNvSpPr>
            <a:spLocks noGrp="1"/>
          </p:cNvSpPr>
          <p:nvPr>
            <p:ph type="ftr" sz="quarter" idx="11"/>
          </p:nvPr>
        </p:nvSpPr>
        <p:spPr/>
        <p:txBody>
          <a:bodyPr/>
          <a:lstStyle/>
          <a:p>
            <a:r>
              <a:rPr lang="fr-FR"/>
              <a:t>www.net-pro.tn</a:t>
            </a:r>
          </a:p>
        </p:txBody>
      </p:sp>
      <p:sp>
        <p:nvSpPr>
          <p:cNvPr id="6" name="Espace réservé du numéro de diapositive 5"/>
          <p:cNvSpPr>
            <a:spLocks noGrp="1"/>
          </p:cNvSpPr>
          <p:nvPr>
            <p:ph type="sldNum" sz="quarter" idx="12"/>
          </p:nvPr>
        </p:nvSpPr>
        <p:spPr/>
        <p:txBody>
          <a:bodyPr/>
          <a:lstStyle/>
          <a:p>
            <a:fld id="{FBCD822E-9566-4374-B694-D4916BC935DD}" type="slidenum">
              <a:rPr lang="fr-FR" smtClean="0"/>
              <a:t>‹N°›</a:t>
            </a:fld>
            <a:endParaRPr lang="fr-FR"/>
          </a:p>
        </p:txBody>
      </p:sp>
    </p:spTree>
    <p:extLst>
      <p:ext uri="{BB962C8B-B14F-4D97-AF65-F5344CB8AC3E}">
        <p14:creationId xmlns:p14="http://schemas.microsoft.com/office/powerpoint/2010/main" val="35901138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4C709DF5-14F2-4595-A38E-89878AE37B3A}" type="datetime1">
              <a:rPr lang="en-AU" smtClean="0"/>
              <a:t>13/06/2019</a:t>
            </a:fld>
            <a:endParaRPr lang="fr-FR"/>
          </a:p>
        </p:txBody>
      </p:sp>
      <p:sp>
        <p:nvSpPr>
          <p:cNvPr id="5" name="Espace réservé du pied de page 4"/>
          <p:cNvSpPr>
            <a:spLocks noGrp="1"/>
          </p:cNvSpPr>
          <p:nvPr>
            <p:ph type="ftr" sz="quarter" idx="11"/>
          </p:nvPr>
        </p:nvSpPr>
        <p:spPr/>
        <p:txBody>
          <a:bodyPr/>
          <a:lstStyle/>
          <a:p>
            <a:r>
              <a:rPr lang="fr-FR"/>
              <a:t>www.net-pro.tn</a:t>
            </a:r>
          </a:p>
        </p:txBody>
      </p:sp>
      <p:sp>
        <p:nvSpPr>
          <p:cNvPr id="6" name="Espace réservé du numéro de diapositive 5"/>
          <p:cNvSpPr>
            <a:spLocks noGrp="1"/>
          </p:cNvSpPr>
          <p:nvPr>
            <p:ph type="sldNum" sz="quarter" idx="12"/>
          </p:nvPr>
        </p:nvSpPr>
        <p:spPr/>
        <p:txBody>
          <a:bodyPr/>
          <a:lstStyle/>
          <a:p>
            <a:fld id="{FBCD822E-9566-4374-B694-D4916BC935DD}" type="slidenum">
              <a:rPr lang="fr-FR" smtClean="0"/>
              <a:t>‹N°›</a:t>
            </a:fld>
            <a:endParaRPr lang="fr-FR"/>
          </a:p>
        </p:txBody>
      </p:sp>
    </p:spTree>
    <p:extLst>
      <p:ext uri="{BB962C8B-B14F-4D97-AF65-F5344CB8AC3E}">
        <p14:creationId xmlns:p14="http://schemas.microsoft.com/office/powerpoint/2010/main" val="336934872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C10E5537-F4D4-40C6-914E-3AD840A9A6AB}" type="datetime1">
              <a:rPr lang="en-AU" smtClean="0"/>
              <a:t>13/06/2019</a:t>
            </a:fld>
            <a:endParaRPr lang="fr-FR"/>
          </a:p>
        </p:txBody>
      </p:sp>
      <p:sp>
        <p:nvSpPr>
          <p:cNvPr id="6" name="Espace réservé du pied de page 5"/>
          <p:cNvSpPr>
            <a:spLocks noGrp="1"/>
          </p:cNvSpPr>
          <p:nvPr>
            <p:ph type="ftr" sz="quarter" idx="11"/>
          </p:nvPr>
        </p:nvSpPr>
        <p:spPr/>
        <p:txBody>
          <a:bodyPr/>
          <a:lstStyle/>
          <a:p>
            <a:r>
              <a:rPr lang="fr-FR"/>
              <a:t>www.net-pro.tn</a:t>
            </a:r>
          </a:p>
        </p:txBody>
      </p:sp>
      <p:sp>
        <p:nvSpPr>
          <p:cNvPr id="7" name="Espace réservé du numéro de diapositive 6"/>
          <p:cNvSpPr>
            <a:spLocks noGrp="1"/>
          </p:cNvSpPr>
          <p:nvPr>
            <p:ph type="sldNum" sz="quarter" idx="12"/>
          </p:nvPr>
        </p:nvSpPr>
        <p:spPr/>
        <p:txBody>
          <a:bodyPr/>
          <a:lstStyle/>
          <a:p>
            <a:fld id="{FBCD822E-9566-4374-B694-D4916BC935DD}" type="slidenum">
              <a:rPr lang="fr-FR" smtClean="0"/>
              <a:t>‹N°›</a:t>
            </a:fld>
            <a:endParaRPr lang="fr-FR"/>
          </a:p>
        </p:txBody>
      </p:sp>
    </p:spTree>
    <p:extLst>
      <p:ext uri="{BB962C8B-B14F-4D97-AF65-F5344CB8AC3E}">
        <p14:creationId xmlns:p14="http://schemas.microsoft.com/office/powerpoint/2010/main" val="369451732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BB2318CC-29E7-4BC3-9FBA-E530601D6073}" type="datetime1">
              <a:rPr lang="en-AU" smtClean="0"/>
              <a:t>13/06/2019</a:t>
            </a:fld>
            <a:endParaRPr lang="fr-FR"/>
          </a:p>
        </p:txBody>
      </p:sp>
      <p:sp>
        <p:nvSpPr>
          <p:cNvPr id="8" name="Espace réservé du pied de page 7"/>
          <p:cNvSpPr>
            <a:spLocks noGrp="1"/>
          </p:cNvSpPr>
          <p:nvPr>
            <p:ph type="ftr" sz="quarter" idx="11"/>
          </p:nvPr>
        </p:nvSpPr>
        <p:spPr/>
        <p:txBody>
          <a:bodyPr/>
          <a:lstStyle/>
          <a:p>
            <a:r>
              <a:rPr lang="fr-FR"/>
              <a:t>www.net-pro.tn</a:t>
            </a:r>
          </a:p>
        </p:txBody>
      </p:sp>
      <p:sp>
        <p:nvSpPr>
          <p:cNvPr id="9" name="Espace réservé du numéro de diapositive 8"/>
          <p:cNvSpPr>
            <a:spLocks noGrp="1"/>
          </p:cNvSpPr>
          <p:nvPr>
            <p:ph type="sldNum" sz="quarter" idx="12"/>
          </p:nvPr>
        </p:nvSpPr>
        <p:spPr/>
        <p:txBody>
          <a:bodyPr/>
          <a:lstStyle/>
          <a:p>
            <a:fld id="{FBCD822E-9566-4374-B694-D4916BC935DD}" type="slidenum">
              <a:rPr lang="fr-FR" smtClean="0"/>
              <a:t>‹N°›</a:t>
            </a:fld>
            <a:endParaRPr lang="fr-FR"/>
          </a:p>
        </p:txBody>
      </p:sp>
    </p:spTree>
    <p:extLst>
      <p:ext uri="{BB962C8B-B14F-4D97-AF65-F5344CB8AC3E}">
        <p14:creationId xmlns:p14="http://schemas.microsoft.com/office/powerpoint/2010/main" val="340463352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DD71C035-23E8-4A03-94A4-A196ABC49911}" type="datetime1">
              <a:rPr lang="en-AU" smtClean="0"/>
              <a:t>13/06/2019</a:t>
            </a:fld>
            <a:endParaRPr lang="fr-FR"/>
          </a:p>
        </p:txBody>
      </p:sp>
      <p:sp>
        <p:nvSpPr>
          <p:cNvPr id="4" name="Espace réservé du pied de page 3"/>
          <p:cNvSpPr>
            <a:spLocks noGrp="1"/>
          </p:cNvSpPr>
          <p:nvPr>
            <p:ph type="ftr" sz="quarter" idx="11"/>
          </p:nvPr>
        </p:nvSpPr>
        <p:spPr/>
        <p:txBody>
          <a:bodyPr/>
          <a:lstStyle/>
          <a:p>
            <a:r>
              <a:rPr lang="fr-FR"/>
              <a:t>www.net-pro.tn</a:t>
            </a:r>
          </a:p>
        </p:txBody>
      </p:sp>
      <p:sp>
        <p:nvSpPr>
          <p:cNvPr id="5" name="Espace réservé du numéro de diapositive 4"/>
          <p:cNvSpPr>
            <a:spLocks noGrp="1"/>
          </p:cNvSpPr>
          <p:nvPr>
            <p:ph type="sldNum" sz="quarter" idx="12"/>
          </p:nvPr>
        </p:nvSpPr>
        <p:spPr/>
        <p:txBody>
          <a:bodyPr/>
          <a:lstStyle/>
          <a:p>
            <a:fld id="{FBCD822E-9566-4374-B694-D4916BC935DD}" type="slidenum">
              <a:rPr lang="fr-FR" smtClean="0"/>
              <a:t>‹N°›</a:t>
            </a:fld>
            <a:endParaRPr lang="fr-FR"/>
          </a:p>
        </p:txBody>
      </p:sp>
    </p:spTree>
    <p:extLst>
      <p:ext uri="{BB962C8B-B14F-4D97-AF65-F5344CB8AC3E}">
        <p14:creationId xmlns:p14="http://schemas.microsoft.com/office/powerpoint/2010/main" val="146551142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F15DD099-2748-4189-BDE5-ECD839A3A4FF}" type="datetime1">
              <a:rPr lang="en-AU" smtClean="0"/>
              <a:t>13/06/2019</a:t>
            </a:fld>
            <a:endParaRPr lang="fr-FR"/>
          </a:p>
        </p:txBody>
      </p:sp>
      <p:sp>
        <p:nvSpPr>
          <p:cNvPr id="3" name="Espace réservé du pied de page 2"/>
          <p:cNvSpPr>
            <a:spLocks noGrp="1"/>
          </p:cNvSpPr>
          <p:nvPr>
            <p:ph type="ftr" sz="quarter" idx="11"/>
          </p:nvPr>
        </p:nvSpPr>
        <p:spPr/>
        <p:txBody>
          <a:bodyPr/>
          <a:lstStyle/>
          <a:p>
            <a:r>
              <a:rPr lang="fr-FR"/>
              <a:t>www.net-pro.tn</a:t>
            </a:r>
          </a:p>
        </p:txBody>
      </p:sp>
      <p:sp>
        <p:nvSpPr>
          <p:cNvPr id="4" name="Espace réservé du numéro de diapositive 3"/>
          <p:cNvSpPr>
            <a:spLocks noGrp="1"/>
          </p:cNvSpPr>
          <p:nvPr>
            <p:ph type="sldNum" sz="quarter" idx="12"/>
          </p:nvPr>
        </p:nvSpPr>
        <p:spPr/>
        <p:txBody>
          <a:bodyPr/>
          <a:lstStyle/>
          <a:p>
            <a:fld id="{FBCD822E-9566-4374-B694-D4916BC935DD}" type="slidenum">
              <a:rPr lang="fr-FR" smtClean="0"/>
              <a:t>‹N°›</a:t>
            </a:fld>
            <a:endParaRPr lang="fr-FR"/>
          </a:p>
        </p:txBody>
      </p:sp>
    </p:spTree>
    <p:extLst>
      <p:ext uri="{BB962C8B-B14F-4D97-AF65-F5344CB8AC3E}">
        <p14:creationId xmlns:p14="http://schemas.microsoft.com/office/powerpoint/2010/main" val="199560059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4E37B122-6063-4415-ACBE-91E0B3E30C57}" type="datetime1">
              <a:rPr lang="en-AU" smtClean="0"/>
              <a:t>13/06/2019</a:t>
            </a:fld>
            <a:endParaRPr lang="fr-FR"/>
          </a:p>
        </p:txBody>
      </p:sp>
      <p:sp>
        <p:nvSpPr>
          <p:cNvPr id="6" name="Espace réservé du pied de page 5"/>
          <p:cNvSpPr>
            <a:spLocks noGrp="1"/>
          </p:cNvSpPr>
          <p:nvPr>
            <p:ph type="ftr" sz="quarter" idx="11"/>
          </p:nvPr>
        </p:nvSpPr>
        <p:spPr/>
        <p:txBody>
          <a:bodyPr/>
          <a:lstStyle/>
          <a:p>
            <a:r>
              <a:rPr lang="fr-FR"/>
              <a:t>www.net-pro.tn</a:t>
            </a:r>
          </a:p>
        </p:txBody>
      </p:sp>
      <p:sp>
        <p:nvSpPr>
          <p:cNvPr id="7" name="Espace réservé du numéro de diapositive 6"/>
          <p:cNvSpPr>
            <a:spLocks noGrp="1"/>
          </p:cNvSpPr>
          <p:nvPr>
            <p:ph type="sldNum" sz="quarter" idx="12"/>
          </p:nvPr>
        </p:nvSpPr>
        <p:spPr/>
        <p:txBody>
          <a:bodyPr/>
          <a:lstStyle/>
          <a:p>
            <a:fld id="{FBCD822E-9566-4374-B694-D4916BC935DD}" type="slidenum">
              <a:rPr lang="fr-FR" smtClean="0"/>
              <a:t>‹N°›</a:t>
            </a:fld>
            <a:endParaRPr lang="fr-FR"/>
          </a:p>
        </p:txBody>
      </p:sp>
    </p:spTree>
    <p:extLst>
      <p:ext uri="{BB962C8B-B14F-4D97-AF65-F5344CB8AC3E}">
        <p14:creationId xmlns:p14="http://schemas.microsoft.com/office/powerpoint/2010/main" val="346694371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320B9543-BFEA-4BCF-8273-BD54179B6A88}" type="datetime1">
              <a:rPr lang="en-AU" smtClean="0"/>
              <a:t>13/06/2019</a:t>
            </a:fld>
            <a:endParaRPr lang="fr-FR"/>
          </a:p>
        </p:txBody>
      </p:sp>
      <p:sp>
        <p:nvSpPr>
          <p:cNvPr id="6" name="Espace réservé du pied de page 5"/>
          <p:cNvSpPr>
            <a:spLocks noGrp="1"/>
          </p:cNvSpPr>
          <p:nvPr>
            <p:ph type="ftr" sz="quarter" idx="11"/>
          </p:nvPr>
        </p:nvSpPr>
        <p:spPr/>
        <p:txBody>
          <a:bodyPr/>
          <a:lstStyle/>
          <a:p>
            <a:r>
              <a:rPr lang="fr-FR"/>
              <a:t>www.net-pro.tn</a:t>
            </a:r>
          </a:p>
        </p:txBody>
      </p:sp>
      <p:sp>
        <p:nvSpPr>
          <p:cNvPr id="7" name="Espace réservé du numéro de diapositive 6"/>
          <p:cNvSpPr>
            <a:spLocks noGrp="1"/>
          </p:cNvSpPr>
          <p:nvPr>
            <p:ph type="sldNum" sz="quarter" idx="12"/>
          </p:nvPr>
        </p:nvSpPr>
        <p:spPr/>
        <p:txBody>
          <a:bodyPr/>
          <a:lstStyle/>
          <a:p>
            <a:fld id="{FBCD822E-9566-4374-B694-D4916BC935DD}" type="slidenum">
              <a:rPr lang="fr-FR" smtClean="0"/>
              <a:t>‹N°›</a:t>
            </a:fld>
            <a:endParaRPr lang="fr-FR"/>
          </a:p>
        </p:txBody>
      </p:sp>
    </p:spTree>
    <p:extLst>
      <p:ext uri="{BB962C8B-B14F-4D97-AF65-F5344CB8AC3E}">
        <p14:creationId xmlns:p14="http://schemas.microsoft.com/office/powerpoint/2010/main" val="368002568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867B0B0A-F87E-416C-99BF-FA3B4855E800}" type="datetime1">
              <a:rPr lang="en-AU" smtClean="0"/>
              <a:t>13/06/2019</a:t>
            </a:fld>
            <a:endParaRPr lang="fr-FR"/>
          </a:p>
        </p:txBody>
      </p:sp>
      <p:sp>
        <p:nvSpPr>
          <p:cNvPr id="5" name="Espace réservé du pied de page 4"/>
          <p:cNvSpPr>
            <a:spLocks noGrp="1"/>
          </p:cNvSpPr>
          <p:nvPr>
            <p:ph type="ftr" sz="quarter" idx="11"/>
          </p:nvPr>
        </p:nvSpPr>
        <p:spPr/>
        <p:txBody>
          <a:bodyPr/>
          <a:lstStyle/>
          <a:p>
            <a:r>
              <a:rPr lang="fr-FR"/>
              <a:t>www.net-pro.tn</a:t>
            </a:r>
          </a:p>
        </p:txBody>
      </p:sp>
      <p:sp>
        <p:nvSpPr>
          <p:cNvPr id="6" name="Espace réservé du numéro de diapositive 5"/>
          <p:cNvSpPr>
            <a:spLocks noGrp="1"/>
          </p:cNvSpPr>
          <p:nvPr>
            <p:ph type="sldNum" sz="quarter" idx="12"/>
          </p:nvPr>
        </p:nvSpPr>
        <p:spPr/>
        <p:txBody>
          <a:bodyPr/>
          <a:lstStyle/>
          <a:p>
            <a:fld id="{FBCD822E-9566-4374-B694-D4916BC935DD}" type="slidenum">
              <a:rPr lang="fr-FR" smtClean="0"/>
              <a:t>‹N°›</a:t>
            </a:fld>
            <a:endParaRPr lang="fr-FR"/>
          </a:p>
        </p:txBody>
      </p:sp>
    </p:spTree>
    <p:extLst>
      <p:ext uri="{BB962C8B-B14F-4D97-AF65-F5344CB8AC3E}">
        <p14:creationId xmlns:p14="http://schemas.microsoft.com/office/powerpoint/2010/main" val="9063407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02821560-7B77-45CB-AE6F-14E51A45B98C}" type="datetime1">
              <a:rPr lang="en-AU" smtClean="0"/>
              <a:t>13/06/2019</a:t>
            </a:fld>
            <a:endParaRPr lang="fr-FR"/>
          </a:p>
        </p:txBody>
      </p:sp>
      <p:sp>
        <p:nvSpPr>
          <p:cNvPr id="5" name="Espace réservé du pied de page 4"/>
          <p:cNvSpPr>
            <a:spLocks noGrp="1"/>
          </p:cNvSpPr>
          <p:nvPr>
            <p:ph type="ftr" sz="quarter" idx="11"/>
          </p:nvPr>
        </p:nvSpPr>
        <p:spPr/>
        <p:txBody>
          <a:bodyPr/>
          <a:lstStyle/>
          <a:p>
            <a:r>
              <a:rPr lang="fr-FR"/>
              <a:t>www.net-pro.tn</a:t>
            </a:r>
          </a:p>
        </p:txBody>
      </p:sp>
      <p:sp>
        <p:nvSpPr>
          <p:cNvPr id="6" name="Espace réservé du numéro de diapositive 5"/>
          <p:cNvSpPr>
            <a:spLocks noGrp="1"/>
          </p:cNvSpPr>
          <p:nvPr>
            <p:ph type="sldNum" sz="quarter" idx="12"/>
          </p:nvPr>
        </p:nvSpPr>
        <p:spPr/>
        <p:txBody>
          <a:bodyPr/>
          <a:lstStyle/>
          <a:p>
            <a:fld id="{FBCD822E-9566-4374-B694-D4916BC935DD}" type="slidenum">
              <a:rPr lang="fr-FR" smtClean="0"/>
              <a:t>‹N°›</a:t>
            </a:fld>
            <a:endParaRPr lang="fr-FR"/>
          </a:p>
        </p:txBody>
      </p:sp>
    </p:spTree>
    <p:extLst>
      <p:ext uri="{BB962C8B-B14F-4D97-AF65-F5344CB8AC3E}">
        <p14:creationId xmlns:p14="http://schemas.microsoft.com/office/powerpoint/2010/main" val="3033806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7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692150"/>
            <a:ext cx="11233150" cy="405130"/>
          </a:xfrm>
        </p:spPr>
        <p:txBody>
          <a:bodyPr/>
          <a:lstStyle>
            <a:lvl1pPr>
              <a:defRPr b="1">
                <a:solidFill>
                  <a:schemeClr val="tx1">
                    <a:lumMod val="75000"/>
                    <a:lumOff val="25000"/>
                  </a:schemeClr>
                </a:solidFill>
              </a:defRPr>
            </a:lvl1pPr>
          </a:lstStyle>
          <a:p>
            <a:r>
              <a:rPr lang="en-US" dirty="0"/>
              <a:t>CLICK TO EDIT MASTER TITLE STYLE</a:t>
            </a:r>
            <a:endParaRPr lang="en-AU" dirty="0"/>
          </a:p>
        </p:txBody>
      </p:sp>
      <p:sp>
        <p:nvSpPr>
          <p:cNvPr id="3" name="Date Placeholder 2"/>
          <p:cNvSpPr>
            <a:spLocks noGrp="1"/>
          </p:cNvSpPr>
          <p:nvPr>
            <p:ph type="dt" sz="half" idx="10"/>
          </p:nvPr>
        </p:nvSpPr>
        <p:spPr/>
        <p:txBody>
          <a:bodyPr/>
          <a:lstStyle/>
          <a:p>
            <a:fld id="{96E9A392-274D-4047-9F23-E1F881643236}" type="datetimeFigureOut">
              <a:rPr lang="fr-FR" smtClean="0"/>
              <a:t>13/06/2019</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53F3B28A-11A3-4A3D-99F5-23969E8ED7EC}" type="slidenum">
              <a:rPr lang="fr-FR" smtClean="0"/>
              <a:t>‹N°›</a:t>
            </a:fld>
            <a:endParaRPr lang="fr-FR"/>
          </a:p>
        </p:txBody>
      </p:sp>
      <p:sp>
        <p:nvSpPr>
          <p:cNvPr id="7" name="Text Placeholder 6"/>
          <p:cNvSpPr>
            <a:spLocks noGrp="1"/>
          </p:cNvSpPr>
          <p:nvPr>
            <p:ph type="body" sz="quarter" idx="13"/>
          </p:nvPr>
        </p:nvSpPr>
        <p:spPr>
          <a:xfrm>
            <a:off x="479425" y="393700"/>
            <a:ext cx="3559175" cy="273050"/>
          </a:xfrm>
        </p:spPr>
        <p:txBody>
          <a:bodyPr/>
          <a:lstStyle>
            <a:lvl1pPr>
              <a:defRPr>
                <a:solidFill>
                  <a:schemeClr val="tx1">
                    <a:lumMod val="65000"/>
                    <a:lumOff val="35000"/>
                  </a:schemeClr>
                </a:solidFill>
                <a:latin typeface="+mj-lt"/>
              </a:defRPr>
            </a:lvl1pPr>
          </a:lstStyle>
          <a:p>
            <a:pPr lvl="0"/>
            <a:r>
              <a:rPr lang="fr-FR"/>
              <a:t>Cliquez pour modifier les styles du texte du masque</a:t>
            </a:r>
          </a:p>
        </p:txBody>
      </p:sp>
      <p:sp>
        <p:nvSpPr>
          <p:cNvPr id="8" name="Text Placeholder 2"/>
          <p:cNvSpPr>
            <a:spLocks noGrp="1"/>
          </p:cNvSpPr>
          <p:nvPr>
            <p:ph type="body" idx="1"/>
          </p:nvPr>
        </p:nvSpPr>
        <p:spPr>
          <a:xfrm>
            <a:off x="479425" y="1154764"/>
            <a:ext cx="11233150" cy="272983"/>
          </a:xfrm>
        </p:spPr>
        <p:txBody>
          <a:bodyPr>
            <a:normAutofit/>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13" name="Text Placeholder 21"/>
          <p:cNvSpPr>
            <a:spLocks noGrp="1"/>
          </p:cNvSpPr>
          <p:nvPr>
            <p:ph type="body" sz="quarter" idx="20"/>
          </p:nvPr>
        </p:nvSpPr>
        <p:spPr>
          <a:xfrm>
            <a:off x="8153400" y="5316142"/>
            <a:ext cx="2492492" cy="256811"/>
          </a:xfrm>
        </p:spPr>
        <p:txBody>
          <a:bodyPr>
            <a:noAutofit/>
          </a:bodyPr>
          <a:lstStyle>
            <a:lvl1pPr algn="ctr">
              <a:defRPr sz="1400">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1" name="Text Placeholder 21"/>
          <p:cNvSpPr>
            <a:spLocks noGrp="1"/>
          </p:cNvSpPr>
          <p:nvPr>
            <p:ph type="body" sz="quarter" idx="29"/>
          </p:nvPr>
        </p:nvSpPr>
        <p:spPr>
          <a:xfrm>
            <a:off x="8153400" y="5593818"/>
            <a:ext cx="2492492" cy="330467"/>
          </a:xfrm>
        </p:spPr>
        <p:txBody>
          <a:bodyPr>
            <a:normAutofit/>
          </a:bodyPr>
          <a:lstStyle>
            <a:lvl1pPr algn="ct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31" name="Picture Placeholder 30"/>
          <p:cNvSpPr>
            <a:spLocks noGrp="1"/>
          </p:cNvSpPr>
          <p:nvPr>
            <p:ph type="pic" sz="quarter" idx="33" hasCustomPrompt="1"/>
          </p:nvPr>
        </p:nvSpPr>
        <p:spPr>
          <a:xfrm>
            <a:off x="8153400" y="1898601"/>
            <a:ext cx="2492492" cy="3145782"/>
          </a:xfrm>
          <a:solidFill>
            <a:schemeClr val="bg1">
              <a:lumMod val="85000"/>
            </a:schemeClr>
          </a:solidFill>
        </p:spPr>
        <p:txBody>
          <a:bodyPr/>
          <a:lstStyle>
            <a:lvl1pPr>
              <a:defRPr/>
            </a:lvl1pPr>
          </a:lstStyle>
          <a:p>
            <a:r>
              <a:rPr lang="id-ID" dirty="0"/>
              <a:t>Pic here</a:t>
            </a:r>
            <a:endParaRPr lang="en-AU" dirty="0"/>
          </a:p>
        </p:txBody>
      </p:sp>
      <p:sp>
        <p:nvSpPr>
          <p:cNvPr id="25" name="Text Placeholder 21"/>
          <p:cNvSpPr>
            <a:spLocks noGrp="1"/>
          </p:cNvSpPr>
          <p:nvPr>
            <p:ph type="body" sz="quarter" idx="34"/>
          </p:nvPr>
        </p:nvSpPr>
        <p:spPr>
          <a:xfrm>
            <a:off x="479425" y="2048885"/>
            <a:ext cx="5616575" cy="360363"/>
          </a:xfrm>
        </p:spPr>
        <p:txBody>
          <a:bodyPr/>
          <a:lstStyle>
            <a:lvl1pPr>
              <a:defRPr>
                <a:solidFill>
                  <a:schemeClr val="tx1">
                    <a:lumMod val="75000"/>
                    <a:lumOff val="25000"/>
                  </a:schemeClr>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
        <p:nvSpPr>
          <p:cNvPr id="26" name="Text Placeholder 21"/>
          <p:cNvSpPr>
            <a:spLocks noGrp="1"/>
          </p:cNvSpPr>
          <p:nvPr>
            <p:ph type="body" sz="quarter" idx="21"/>
          </p:nvPr>
        </p:nvSpPr>
        <p:spPr>
          <a:xfrm>
            <a:off x="479425" y="2457996"/>
            <a:ext cx="5616575" cy="971004"/>
          </a:xfrm>
        </p:spPr>
        <p:txBody>
          <a:bodyPr>
            <a:normAutofit/>
          </a:bodyPr>
          <a:lstStyle>
            <a:lvl1pPr>
              <a:defRPr sz="1200">
                <a:solidFill>
                  <a:schemeClr val="tx1">
                    <a:lumMod val="50000"/>
                    <a:lumOff val="50000"/>
                  </a:schemeClr>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fr-FR"/>
              <a:t>Cliquez pour modifier les styles du texte du masque</a:t>
            </a:r>
          </a:p>
        </p:txBody>
      </p:sp>
    </p:spTree>
    <p:extLst>
      <p:ext uri="{BB962C8B-B14F-4D97-AF65-F5344CB8AC3E}">
        <p14:creationId xmlns:p14="http://schemas.microsoft.com/office/powerpoint/2010/main" val="579746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anim calcmode="lin" valueType="num">
                                      <p:cBhvr>
                                        <p:cTn id="16"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anim calcmode="lin" valueType="num">
                                      <p:cBhvr>
                                        <p:cTn id="22" dur="500" fill="hold"/>
                                        <p:tgtEl>
                                          <p:spTgt spid="31"/>
                                        </p:tgtEl>
                                        <p:attrNameLst>
                                          <p:attrName>ppt_x</p:attrName>
                                        </p:attrNameLst>
                                      </p:cBhvr>
                                      <p:tavLst>
                                        <p:tav tm="0">
                                          <p:val>
                                            <p:strVal val="#ppt_x"/>
                                          </p:val>
                                        </p:tav>
                                        <p:tav tm="100000">
                                          <p:val>
                                            <p:strVal val="#ppt_x"/>
                                          </p:val>
                                        </p:tav>
                                      </p:tavLst>
                                    </p:anim>
                                    <p:anim calcmode="lin" valueType="num">
                                      <p:cBhvr>
                                        <p:cTn id="23" dur="500" fill="hold"/>
                                        <p:tgtEl>
                                          <p:spTgt spid="31"/>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53" presetClass="entr" presetSubtype="16" fill="hold" grpId="0" nodeType="afterEffect" nodePh="1">
                                  <p:stCondLst>
                                    <p:cond delay="0"/>
                                  </p:stCondLst>
                                  <p:endCondLst>
                                    <p:cond evt="begin" delay="0">
                                      <p:tn val="25"/>
                                    </p:cond>
                                  </p:endCondLst>
                                  <p:childTnLst>
                                    <p:set>
                                      <p:cBhvr>
                                        <p:cTn id="26" dur="1" fill="hold">
                                          <p:stCondLst>
                                            <p:cond delay="0"/>
                                          </p:stCondLst>
                                        </p:cTn>
                                        <p:tgtEl>
                                          <p:spTgt spid="13">
                                            <p:txEl>
                                              <p:pRg st="0" end="0"/>
                                            </p:txEl>
                                          </p:spTgt>
                                        </p:tgtEl>
                                        <p:attrNameLst>
                                          <p:attrName>style.visibility</p:attrName>
                                        </p:attrNameLst>
                                      </p:cBhvr>
                                      <p:to>
                                        <p:strVal val="visible"/>
                                      </p:to>
                                    </p:set>
                                    <p:anim calcmode="lin" valueType="num">
                                      <p:cBhvr>
                                        <p:cTn id="27"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28"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29" dur="500"/>
                                        <p:tgtEl>
                                          <p:spTgt spid="13">
                                            <p:txEl>
                                              <p:pRg st="0" end="0"/>
                                            </p:txEl>
                                          </p:spTgt>
                                        </p:tgtEl>
                                      </p:cBhvr>
                                    </p:animEffect>
                                  </p:childTnLst>
                                </p:cTn>
                              </p:par>
                            </p:childTnLst>
                          </p:cTn>
                        </p:par>
                        <p:par>
                          <p:cTn id="30" fill="hold">
                            <p:stCondLst>
                              <p:cond delay="2500"/>
                            </p:stCondLst>
                            <p:childTnLst>
                              <p:par>
                                <p:cTn id="31" presetID="42" presetClass="entr" presetSubtype="0" fill="hold" grpId="0" nodeType="afterEffect" nodePh="1">
                                  <p:stCondLst>
                                    <p:cond delay="0"/>
                                  </p:stCondLst>
                                  <p:endCondLst>
                                    <p:cond evt="begin" delay="0">
                                      <p:tn val="31"/>
                                    </p:cond>
                                  </p:endCondLst>
                                  <p:childTnLst>
                                    <p:set>
                                      <p:cBhvr>
                                        <p:cTn id="32" dur="1" fill="hold">
                                          <p:stCondLst>
                                            <p:cond delay="0"/>
                                          </p:stCondLst>
                                        </p:cTn>
                                        <p:tgtEl>
                                          <p:spTgt spid="21">
                                            <p:txEl>
                                              <p:pRg st="0" end="0"/>
                                            </p:txEl>
                                          </p:spTgt>
                                        </p:tgtEl>
                                        <p:attrNameLst>
                                          <p:attrName>style.visibility</p:attrName>
                                        </p:attrNameLst>
                                      </p:cBhvr>
                                      <p:to>
                                        <p:strVal val="visible"/>
                                      </p:to>
                                    </p:set>
                                    <p:animEffect transition="in" filter="fade">
                                      <p:cBhvr>
                                        <p:cTn id="33" dur="500"/>
                                        <p:tgtEl>
                                          <p:spTgt spid="21">
                                            <p:txEl>
                                              <p:pRg st="0" end="0"/>
                                            </p:txEl>
                                          </p:spTgt>
                                        </p:tgtEl>
                                      </p:cBhvr>
                                    </p:animEffect>
                                    <p:anim calcmode="lin" valueType="num">
                                      <p:cBhvr>
                                        <p:cTn id="34"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35" dur="5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par>
                          <p:cTn id="36" fill="hold">
                            <p:stCondLst>
                              <p:cond delay="3000"/>
                            </p:stCondLst>
                            <p:childTnLst>
                              <p:par>
                                <p:cTn id="37" presetID="53" presetClass="entr" presetSubtype="16" fill="hold" grpId="0" nodeType="afterEffect" nodePh="1">
                                  <p:stCondLst>
                                    <p:cond delay="0"/>
                                  </p:stCondLst>
                                  <p:endCondLst>
                                    <p:cond evt="begin" delay="0">
                                      <p:tn val="37"/>
                                    </p:cond>
                                  </p:endCondLst>
                                  <p:childTnLst>
                                    <p:set>
                                      <p:cBhvr>
                                        <p:cTn id="38" dur="1" fill="hold">
                                          <p:stCondLst>
                                            <p:cond delay="0"/>
                                          </p:stCondLst>
                                        </p:cTn>
                                        <p:tgtEl>
                                          <p:spTgt spid="25">
                                            <p:txEl>
                                              <p:pRg st="0" end="0"/>
                                            </p:txEl>
                                          </p:spTgt>
                                        </p:tgtEl>
                                        <p:attrNameLst>
                                          <p:attrName>style.visibility</p:attrName>
                                        </p:attrNameLst>
                                      </p:cBhvr>
                                      <p:to>
                                        <p:strVal val="visible"/>
                                      </p:to>
                                    </p:set>
                                    <p:anim calcmode="lin" valueType="num">
                                      <p:cBhvr>
                                        <p:cTn id="39" dur="5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40" dur="500" fill="hold"/>
                                        <p:tgtEl>
                                          <p:spTgt spid="25">
                                            <p:txEl>
                                              <p:pRg st="0" end="0"/>
                                            </p:txEl>
                                          </p:spTgt>
                                        </p:tgtEl>
                                        <p:attrNameLst>
                                          <p:attrName>ppt_h</p:attrName>
                                        </p:attrNameLst>
                                      </p:cBhvr>
                                      <p:tavLst>
                                        <p:tav tm="0">
                                          <p:val>
                                            <p:fltVal val="0"/>
                                          </p:val>
                                        </p:tav>
                                        <p:tav tm="100000">
                                          <p:val>
                                            <p:strVal val="#ppt_h"/>
                                          </p:val>
                                        </p:tav>
                                      </p:tavLst>
                                    </p:anim>
                                    <p:animEffect transition="in" filter="fade">
                                      <p:cBhvr>
                                        <p:cTn id="41" dur="500"/>
                                        <p:tgtEl>
                                          <p:spTgt spid="25">
                                            <p:txEl>
                                              <p:pRg st="0" end="0"/>
                                            </p:txEl>
                                          </p:spTgt>
                                        </p:tgtEl>
                                      </p:cBhvr>
                                    </p:animEffect>
                                  </p:childTnLst>
                                </p:cTn>
                              </p:par>
                            </p:childTnLst>
                          </p:cTn>
                        </p:par>
                        <p:par>
                          <p:cTn id="42" fill="hold">
                            <p:stCondLst>
                              <p:cond delay="3500"/>
                            </p:stCondLst>
                            <p:childTnLst>
                              <p:par>
                                <p:cTn id="43" presetID="42" presetClass="entr" presetSubtype="0" fill="hold" grpId="0" nodeType="afterEffect" nodePh="1">
                                  <p:stCondLst>
                                    <p:cond delay="0"/>
                                  </p:stCondLst>
                                  <p:endCondLst>
                                    <p:cond evt="begin" delay="0">
                                      <p:tn val="43"/>
                                    </p:cond>
                                  </p:endCondLst>
                                  <p:childTnLst>
                                    <p:set>
                                      <p:cBhvr>
                                        <p:cTn id="44" dur="1" fill="hold">
                                          <p:stCondLst>
                                            <p:cond delay="0"/>
                                          </p:stCondLst>
                                        </p:cTn>
                                        <p:tgtEl>
                                          <p:spTgt spid="26">
                                            <p:txEl>
                                              <p:pRg st="0" end="0"/>
                                            </p:txEl>
                                          </p:spTgt>
                                        </p:tgtEl>
                                        <p:attrNameLst>
                                          <p:attrName>style.visibility</p:attrName>
                                        </p:attrNameLst>
                                      </p:cBhvr>
                                      <p:to>
                                        <p:strVal val="visible"/>
                                      </p:to>
                                    </p:set>
                                    <p:animEffect transition="in" filter="fade">
                                      <p:cBhvr>
                                        <p:cTn id="45" dur="500"/>
                                        <p:tgtEl>
                                          <p:spTgt spid="26">
                                            <p:txEl>
                                              <p:pRg st="0" end="0"/>
                                            </p:txEl>
                                          </p:spTgt>
                                        </p:tgtEl>
                                      </p:cBhvr>
                                    </p:animEffect>
                                    <p:anim calcmode="lin" valueType="num">
                                      <p:cBhvr>
                                        <p:cTn id="46"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47" dur="500" fill="hold"/>
                                        <p:tgtEl>
                                          <p:spTgt spid="2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p:tmplLst>
          <p:tmpl lvl="1">
            <p:tnLst>
              <p:par>
                <p:cTn presetID="42"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P spid="13"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childTnLst>
                </p:cTn>
              </p:par>
            </p:tnLst>
          </p:tmpl>
        </p:tmplLst>
      </p:bldP>
      <p:bldP spid="21"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31" grpId="0" animBg="1"/>
      <p:bldP spid="25"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Effect transition="in" filter="fade">
                      <p:cBhvr>
                        <p:cTn dur="500"/>
                        <p:tgtEl>
                          <p:spTgt spid="25"/>
                        </p:tgtEl>
                      </p:cBhvr>
                    </p:animEffect>
                  </p:childTnLst>
                </p:cTn>
              </p:par>
            </p:tnLst>
          </p:tmpl>
        </p:tmplLst>
      </p:bldP>
      <p:bldP spid="26" grpId="0" build="p">
        <p:tmplLst>
          <p:tmpl lvl="1">
            <p:tnLst>
              <p:par>
                <p:cTn presetID="42" presetClass="entr" presetSubtype="0" fill="hold" nodeType="afterEffect" nodePh="1">
                  <p:stCondLst>
                    <p:cond delay="0"/>
                  </p:stCondLst>
                  <p:endCondLst>
                    <p:cond delay="0"/>
                  </p:end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theme" Target="../theme/theme2.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slideLayout" Target="../slideLayouts/slideLayout71.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4.xml"/><Relationship Id="rId7" Type="http://schemas.openxmlformats.org/officeDocument/2006/relationships/theme" Target="../theme/theme3.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5" Type="http://schemas.openxmlformats.org/officeDocument/2006/relationships/slideLayout" Target="../slideLayouts/slideLayout76.xml"/><Relationship Id="rId4" Type="http://schemas.openxmlformats.org/officeDocument/2006/relationships/slideLayout" Target="../slideLayouts/slideLayout7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theme" Target="../theme/theme4.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lumMod val="95000"/>
              </a:schemeClr>
            </a:gs>
            <a:gs pos="76000">
              <a:schemeClr val="bg1">
                <a:lumMod val="95000"/>
              </a:schemeClr>
            </a:gs>
            <a:gs pos="100000">
              <a:schemeClr val="bg1">
                <a:lumMod val="85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852445"/>
            <a:ext cx="10515600" cy="838243"/>
          </a:xfrm>
          <a:prstGeom prst="rect">
            <a:avLst/>
          </a:prstGeom>
        </p:spPr>
        <p:txBody>
          <a:bodyPr vert="horz" lIns="91440" tIns="45720" rIns="91440" bIns="45720" rtlCol="0" anchor="ctr">
            <a:normAutofit/>
          </a:bodyPr>
          <a:lstStyle/>
          <a:p>
            <a:r>
              <a:rPr lang="fr-FR"/>
              <a:t>Modifiez le style du titre</a:t>
            </a:r>
            <a:endParaRPr lang="en-AU"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AU"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E9A392-274D-4047-9F23-E1F881643236}" type="datetimeFigureOut">
              <a:rPr lang="fr-FR" smtClean="0"/>
              <a:t>13/06/2019</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F3B28A-11A3-4A3D-99F5-23969E8ED7EC}" type="slidenum">
              <a:rPr lang="fr-FR" smtClean="0"/>
              <a:t>‹N°›</a:t>
            </a:fld>
            <a:endParaRPr lang="fr-FR"/>
          </a:p>
        </p:txBody>
      </p:sp>
      <p:grpSp>
        <p:nvGrpSpPr>
          <p:cNvPr id="7" name="Groupe 6"/>
          <p:cNvGrpSpPr/>
          <p:nvPr/>
        </p:nvGrpSpPr>
        <p:grpSpPr>
          <a:xfrm>
            <a:off x="56585" y="6285785"/>
            <a:ext cx="1097452" cy="410278"/>
            <a:chOff x="138070" y="6300868"/>
            <a:chExt cx="1097452" cy="410278"/>
          </a:xfrm>
        </p:grpSpPr>
        <p:sp>
          <p:nvSpPr>
            <p:cNvPr id="8" name="Shape 44"/>
            <p:cNvSpPr/>
            <p:nvPr/>
          </p:nvSpPr>
          <p:spPr>
            <a:xfrm>
              <a:off x="825244" y="6300868"/>
              <a:ext cx="410278" cy="4102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9050" cap="flat">
              <a:solidFill>
                <a:schemeClr val="tx1">
                  <a:lumMod val="65000"/>
                  <a:lumOff val="35000"/>
                </a:schemeClr>
              </a:solidFill>
              <a:prstDash val="solid"/>
              <a:miter lim="400000"/>
            </a:ln>
            <a:effectLst/>
          </p:spPr>
          <p:txBody>
            <a:bodyPr wrap="square" lIns="0" tIns="0" rIns="0" bIns="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9" name="ZoneTexte 8"/>
            <p:cNvSpPr txBox="1"/>
            <p:nvPr/>
          </p:nvSpPr>
          <p:spPr>
            <a:xfrm>
              <a:off x="138070" y="6350774"/>
              <a:ext cx="756938" cy="307777"/>
            </a:xfrm>
            <a:prstGeom prst="rect">
              <a:avLst/>
            </a:prstGeom>
            <a:noFill/>
          </p:spPr>
          <p:txBody>
            <a:bodyPr wrap="none" rtlCol="0">
              <a:spAutoFit/>
            </a:bodyPr>
            <a:lstStyle/>
            <a:p>
              <a:r>
                <a:rPr lang="fr-FR" sz="1400" dirty="0">
                  <a:solidFill>
                    <a:srgbClr val="595959"/>
                  </a:solidFill>
                  <a:latin typeface="+mj-lt"/>
                </a:rPr>
                <a:t>NETPR</a:t>
              </a:r>
              <a:endParaRPr lang="fr-FR" dirty="0">
                <a:solidFill>
                  <a:srgbClr val="595959"/>
                </a:solidFill>
                <a:latin typeface="+mj-lt"/>
              </a:endParaRPr>
            </a:p>
          </p:txBody>
        </p:sp>
        <p:sp>
          <p:nvSpPr>
            <p:cNvPr id="10" name="Freeform 11"/>
            <p:cNvSpPr>
              <a:spLocks noEditPoints="1"/>
            </p:cNvSpPr>
            <p:nvPr/>
          </p:nvSpPr>
          <p:spPr bwMode="auto">
            <a:xfrm flipH="1">
              <a:off x="866139" y="6350774"/>
              <a:ext cx="321003" cy="265706"/>
            </a:xfrm>
            <a:custGeom>
              <a:avLst/>
              <a:gdLst>
                <a:gd name="T0" fmla="*/ 260 w 287"/>
                <a:gd name="T1" fmla="*/ 78 h 237"/>
                <a:gd name="T2" fmla="*/ 244 w 287"/>
                <a:gd name="T3" fmla="*/ 94 h 237"/>
                <a:gd name="T4" fmla="*/ 260 w 287"/>
                <a:gd name="T5" fmla="*/ 111 h 237"/>
                <a:gd name="T6" fmla="*/ 277 w 287"/>
                <a:gd name="T7" fmla="*/ 94 h 237"/>
                <a:gd name="T8" fmla="*/ 260 w 287"/>
                <a:gd name="T9" fmla="*/ 78 h 237"/>
                <a:gd name="T10" fmla="*/ 27 w 287"/>
                <a:gd name="T11" fmla="*/ 78 h 237"/>
                <a:gd name="T12" fmla="*/ 11 w 287"/>
                <a:gd name="T13" fmla="*/ 94 h 237"/>
                <a:gd name="T14" fmla="*/ 27 w 287"/>
                <a:gd name="T15" fmla="*/ 111 h 237"/>
                <a:gd name="T16" fmla="*/ 43 w 287"/>
                <a:gd name="T17" fmla="*/ 94 h 237"/>
                <a:gd name="T18" fmla="*/ 27 w 287"/>
                <a:gd name="T19" fmla="*/ 78 h 237"/>
                <a:gd name="T20" fmla="*/ 212 w 287"/>
                <a:gd name="T21" fmla="*/ 49 h 237"/>
                <a:gd name="T22" fmla="*/ 188 w 287"/>
                <a:gd name="T23" fmla="*/ 73 h 237"/>
                <a:gd name="T24" fmla="*/ 212 w 287"/>
                <a:gd name="T25" fmla="*/ 97 h 237"/>
                <a:gd name="T26" fmla="*/ 236 w 287"/>
                <a:gd name="T27" fmla="*/ 73 h 237"/>
                <a:gd name="T28" fmla="*/ 212 w 287"/>
                <a:gd name="T29" fmla="*/ 49 h 237"/>
                <a:gd name="T30" fmla="*/ 287 w 287"/>
                <a:gd name="T31" fmla="*/ 196 h 237"/>
                <a:gd name="T32" fmla="*/ 259 w 287"/>
                <a:gd name="T33" fmla="*/ 196 h 237"/>
                <a:gd name="T34" fmla="*/ 259 w 287"/>
                <a:gd name="T35" fmla="*/ 145 h 237"/>
                <a:gd name="T36" fmla="*/ 253 w 287"/>
                <a:gd name="T37" fmla="*/ 121 h 237"/>
                <a:gd name="T38" fmla="*/ 260 w 287"/>
                <a:gd name="T39" fmla="*/ 120 h 237"/>
                <a:gd name="T40" fmla="*/ 287 w 287"/>
                <a:gd name="T41" fmla="*/ 147 h 237"/>
                <a:gd name="T42" fmla="*/ 287 w 287"/>
                <a:gd name="T43" fmla="*/ 196 h 237"/>
                <a:gd name="T44" fmla="*/ 75 w 287"/>
                <a:gd name="T45" fmla="*/ 49 h 237"/>
                <a:gd name="T46" fmla="*/ 51 w 287"/>
                <a:gd name="T47" fmla="*/ 73 h 237"/>
                <a:gd name="T48" fmla="*/ 75 w 287"/>
                <a:gd name="T49" fmla="*/ 97 h 237"/>
                <a:gd name="T50" fmla="*/ 99 w 287"/>
                <a:gd name="T51" fmla="*/ 73 h 237"/>
                <a:gd name="T52" fmla="*/ 75 w 287"/>
                <a:gd name="T53" fmla="*/ 49 h 237"/>
                <a:gd name="T54" fmla="*/ 27 w 287"/>
                <a:gd name="T55" fmla="*/ 120 h 237"/>
                <a:gd name="T56" fmla="*/ 34 w 287"/>
                <a:gd name="T57" fmla="*/ 121 h 237"/>
                <a:gd name="T58" fmla="*/ 28 w 287"/>
                <a:gd name="T59" fmla="*/ 145 h 237"/>
                <a:gd name="T60" fmla="*/ 28 w 287"/>
                <a:gd name="T61" fmla="*/ 196 h 237"/>
                <a:gd name="T62" fmla="*/ 0 w 287"/>
                <a:gd name="T63" fmla="*/ 196 h 237"/>
                <a:gd name="T64" fmla="*/ 0 w 287"/>
                <a:gd name="T65" fmla="*/ 147 h 237"/>
                <a:gd name="T66" fmla="*/ 27 w 287"/>
                <a:gd name="T67" fmla="*/ 120 h 237"/>
                <a:gd name="T68" fmla="*/ 144 w 287"/>
                <a:gd name="T69" fmla="*/ 0 h 237"/>
                <a:gd name="T70" fmla="*/ 108 w 287"/>
                <a:gd name="T71" fmla="*/ 36 h 237"/>
                <a:gd name="T72" fmla="*/ 144 w 287"/>
                <a:gd name="T73" fmla="*/ 72 h 237"/>
                <a:gd name="T74" fmla="*/ 179 w 287"/>
                <a:gd name="T75" fmla="*/ 36 h 237"/>
                <a:gd name="T76" fmla="*/ 144 w 287"/>
                <a:gd name="T77" fmla="*/ 0 h 237"/>
                <a:gd name="T78" fmla="*/ 251 w 287"/>
                <a:gd name="T79" fmla="*/ 214 h 237"/>
                <a:gd name="T80" fmla="*/ 208 w 287"/>
                <a:gd name="T81" fmla="*/ 214 h 237"/>
                <a:gd name="T82" fmla="*/ 208 w 287"/>
                <a:gd name="T83" fmla="*/ 137 h 237"/>
                <a:gd name="T84" fmla="*/ 201 w 287"/>
                <a:gd name="T85" fmla="*/ 108 h 237"/>
                <a:gd name="T86" fmla="*/ 212 w 287"/>
                <a:gd name="T87" fmla="*/ 106 h 237"/>
                <a:gd name="T88" fmla="*/ 251 w 287"/>
                <a:gd name="T89" fmla="*/ 145 h 237"/>
                <a:gd name="T90" fmla="*/ 251 w 287"/>
                <a:gd name="T91" fmla="*/ 214 h 237"/>
                <a:gd name="T92" fmla="*/ 79 w 287"/>
                <a:gd name="T93" fmla="*/ 137 h 237"/>
                <a:gd name="T94" fmla="*/ 79 w 287"/>
                <a:gd name="T95" fmla="*/ 214 h 237"/>
                <a:gd name="T96" fmla="*/ 37 w 287"/>
                <a:gd name="T97" fmla="*/ 214 h 237"/>
                <a:gd name="T98" fmla="*/ 37 w 287"/>
                <a:gd name="T99" fmla="*/ 145 h 237"/>
                <a:gd name="T100" fmla="*/ 75 w 287"/>
                <a:gd name="T101" fmla="*/ 106 h 237"/>
                <a:gd name="T102" fmla="*/ 86 w 287"/>
                <a:gd name="T103" fmla="*/ 108 h 237"/>
                <a:gd name="T104" fmla="*/ 79 w 287"/>
                <a:gd name="T105" fmla="*/ 137 h 237"/>
                <a:gd name="T106" fmla="*/ 88 w 287"/>
                <a:gd name="T107" fmla="*/ 237 h 237"/>
                <a:gd name="T108" fmla="*/ 200 w 287"/>
                <a:gd name="T109" fmla="*/ 237 h 237"/>
                <a:gd name="T110" fmla="*/ 200 w 287"/>
                <a:gd name="T111" fmla="*/ 137 h 237"/>
                <a:gd name="T112" fmla="*/ 144 w 287"/>
                <a:gd name="T113" fmla="*/ 81 h 237"/>
                <a:gd name="T114" fmla="*/ 88 w 287"/>
                <a:gd name="T115" fmla="*/ 137 h 237"/>
                <a:gd name="T116" fmla="*/ 88 w 287"/>
                <a:gd name="T117"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7" h="237">
                  <a:moveTo>
                    <a:pt x="260" y="78"/>
                  </a:moveTo>
                  <a:cubicBezTo>
                    <a:pt x="251" y="78"/>
                    <a:pt x="244" y="85"/>
                    <a:pt x="244" y="94"/>
                  </a:cubicBezTo>
                  <a:cubicBezTo>
                    <a:pt x="244" y="103"/>
                    <a:pt x="251" y="111"/>
                    <a:pt x="260" y="111"/>
                  </a:cubicBezTo>
                  <a:cubicBezTo>
                    <a:pt x="269" y="111"/>
                    <a:pt x="277" y="103"/>
                    <a:pt x="277" y="94"/>
                  </a:cubicBezTo>
                  <a:cubicBezTo>
                    <a:pt x="277" y="85"/>
                    <a:pt x="269" y="78"/>
                    <a:pt x="260" y="78"/>
                  </a:cubicBezTo>
                  <a:close/>
                  <a:moveTo>
                    <a:pt x="27" y="78"/>
                  </a:moveTo>
                  <a:cubicBezTo>
                    <a:pt x="18" y="78"/>
                    <a:pt x="11" y="85"/>
                    <a:pt x="11" y="94"/>
                  </a:cubicBezTo>
                  <a:cubicBezTo>
                    <a:pt x="11" y="103"/>
                    <a:pt x="18" y="111"/>
                    <a:pt x="27" y="111"/>
                  </a:cubicBezTo>
                  <a:cubicBezTo>
                    <a:pt x="36" y="111"/>
                    <a:pt x="43" y="103"/>
                    <a:pt x="43" y="94"/>
                  </a:cubicBezTo>
                  <a:cubicBezTo>
                    <a:pt x="43" y="85"/>
                    <a:pt x="36" y="78"/>
                    <a:pt x="27" y="78"/>
                  </a:cubicBezTo>
                  <a:close/>
                  <a:moveTo>
                    <a:pt x="212" y="49"/>
                  </a:moveTo>
                  <a:cubicBezTo>
                    <a:pt x="199" y="49"/>
                    <a:pt x="188" y="59"/>
                    <a:pt x="188" y="73"/>
                  </a:cubicBezTo>
                  <a:cubicBezTo>
                    <a:pt x="188" y="86"/>
                    <a:pt x="199" y="97"/>
                    <a:pt x="212" y="97"/>
                  </a:cubicBezTo>
                  <a:cubicBezTo>
                    <a:pt x="225" y="97"/>
                    <a:pt x="236" y="86"/>
                    <a:pt x="236" y="73"/>
                  </a:cubicBezTo>
                  <a:cubicBezTo>
                    <a:pt x="236" y="59"/>
                    <a:pt x="225" y="49"/>
                    <a:pt x="212" y="49"/>
                  </a:cubicBezTo>
                  <a:close/>
                  <a:moveTo>
                    <a:pt x="287" y="196"/>
                  </a:moveTo>
                  <a:cubicBezTo>
                    <a:pt x="259" y="196"/>
                    <a:pt x="259" y="196"/>
                    <a:pt x="259" y="196"/>
                  </a:cubicBezTo>
                  <a:cubicBezTo>
                    <a:pt x="259" y="145"/>
                    <a:pt x="259" y="145"/>
                    <a:pt x="259" y="145"/>
                  </a:cubicBezTo>
                  <a:cubicBezTo>
                    <a:pt x="259" y="136"/>
                    <a:pt x="257" y="128"/>
                    <a:pt x="253" y="121"/>
                  </a:cubicBezTo>
                  <a:cubicBezTo>
                    <a:pt x="255" y="120"/>
                    <a:pt x="258" y="120"/>
                    <a:pt x="260" y="120"/>
                  </a:cubicBezTo>
                  <a:cubicBezTo>
                    <a:pt x="275" y="120"/>
                    <a:pt x="287" y="132"/>
                    <a:pt x="287" y="147"/>
                  </a:cubicBezTo>
                  <a:lnTo>
                    <a:pt x="287" y="196"/>
                  </a:lnTo>
                  <a:close/>
                  <a:moveTo>
                    <a:pt x="75" y="49"/>
                  </a:moveTo>
                  <a:cubicBezTo>
                    <a:pt x="62" y="49"/>
                    <a:pt x="51" y="59"/>
                    <a:pt x="51" y="73"/>
                  </a:cubicBezTo>
                  <a:cubicBezTo>
                    <a:pt x="51" y="86"/>
                    <a:pt x="62" y="97"/>
                    <a:pt x="75" y="97"/>
                  </a:cubicBezTo>
                  <a:cubicBezTo>
                    <a:pt x="88" y="97"/>
                    <a:pt x="99" y="86"/>
                    <a:pt x="99" y="73"/>
                  </a:cubicBezTo>
                  <a:cubicBezTo>
                    <a:pt x="99" y="59"/>
                    <a:pt x="88" y="49"/>
                    <a:pt x="75" y="49"/>
                  </a:cubicBezTo>
                  <a:close/>
                  <a:moveTo>
                    <a:pt x="27" y="120"/>
                  </a:moveTo>
                  <a:cubicBezTo>
                    <a:pt x="29" y="120"/>
                    <a:pt x="32" y="120"/>
                    <a:pt x="34" y="121"/>
                  </a:cubicBezTo>
                  <a:cubicBezTo>
                    <a:pt x="30" y="128"/>
                    <a:pt x="28" y="136"/>
                    <a:pt x="28" y="145"/>
                  </a:cubicBezTo>
                  <a:cubicBezTo>
                    <a:pt x="28" y="196"/>
                    <a:pt x="28" y="196"/>
                    <a:pt x="28" y="196"/>
                  </a:cubicBezTo>
                  <a:cubicBezTo>
                    <a:pt x="0" y="196"/>
                    <a:pt x="0" y="196"/>
                    <a:pt x="0" y="196"/>
                  </a:cubicBezTo>
                  <a:cubicBezTo>
                    <a:pt x="0" y="147"/>
                    <a:pt x="0" y="147"/>
                    <a:pt x="0" y="147"/>
                  </a:cubicBezTo>
                  <a:cubicBezTo>
                    <a:pt x="0" y="132"/>
                    <a:pt x="12" y="120"/>
                    <a:pt x="27" y="120"/>
                  </a:cubicBezTo>
                  <a:close/>
                  <a:moveTo>
                    <a:pt x="144" y="0"/>
                  </a:moveTo>
                  <a:cubicBezTo>
                    <a:pt x="124" y="0"/>
                    <a:pt x="108" y="16"/>
                    <a:pt x="108" y="36"/>
                  </a:cubicBezTo>
                  <a:cubicBezTo>
                    <a:pt x="108" y="56"/>
                    <a:pt x="124" y="72"/>
                    <a:pt x="144" y="72"/>
                  </a:cubicBezTo>
                  <a:cubicBezTo>
                    <a:pt x="163" y="72"/>
                    <a:pt x="179" y="56"/>
                    <a:pt x="179" y="36"/>
                  </a:cubicBezTo>
                  <a:cubicBezTo>
                    <a:pt x="179" y="16"/>
                    <a:pt x="163" y="0"/>
                    <a:pt x="144" y="0"/>
                  </a:cubicBezTo>
                  <a:close/>
                  <a:moveTo>
                    <a:pt x="251" y="214"/>
                  </a:moveTo>
                  <a:cubicBezTo>
                    <a:pt x="208" y="214"/>
                    <a:pt x="208" y="214"/>
                    <a:pt x="208" y="214"/>
                  </a:cubicBezTo>
                  <a:cubicBezTo>
                    <a:pt x="208" y="137"/>
                    <a:pt x="208" y="137"/>
                    <a:pt x="208" y="137"/>
                  </a:cubicBezTo>
                  <a:cubicBezTo>
                    <a:pt x="208" y="127"/>
                    <a:pt x="206" y="117"/>
                    <a:pt x="201" y="108"/>
                  </a:cubicBezTo>
                  <a:cubicBezTo>
                    <a:pt x="205" y="107"/>
                    <a:pt x="208" y="106"/>
                    <a:pt x="212" y="106"/>
                  </a:cubicBezTo>
                  <a:cubicBezTo>
                    <a:pt x="233" y="106"/>
                    <a:pt x="251" y="124"/>
                    <a:pt x="251" y="145"/>
                  </a:cubicBezTo>
                  <a:lnTo>
                    <a:pt x="251" y="214"/>
                  </a:lnTo>
                  <a:close/>
                  <a:moveTo>
                    <a:pt x="79" y="137"/>
                  </a:moveTo>
                  <a:cubicBezTo>
                    <a:pt x="79" y="214"/>
                    <a:pt x="79" y="214"/>
                    <a:pt x="79" y="214"/>
                  </a:cubicBezTo>
                  <a:cubicBezTo>
                    <a:pt x="37" y="214"/>
                    <a:pt x="37" y="214"/>
                    <a:pt x="37" y="214"/>
                  </a:cubicBezTo>
                  <a:cubicBezTo>
                    <a:pt x="37" y="145"/>
                    <a:pt x="37" y="145"/>
                    <a:pt x="37" y="145"/>
                  </a:cubicBezTo>
                  <a:cubicBezTo>
                    <a:pt x="37" y="124"/>
                    <a:pt x="54" y="106"/>
                    <a:pt x="75" y="106"/>
                  </a:cubicBezTo>
                  <a:cubicBezTo>
                    <a:pt x="79" y="106"/>
                    <a:pt x="83" y="107"/>
                    <a:pt x="86" y="108"/>
                  </a:cubicBezTo>
                  <a:cubicBezTo>
                    <a:pt x="81" y="117"/>
                    <a:pt x="79" y="127"/>
                    <a:pt x="79" y="137"/>
                  </a:cubicBezTo>
                  <a:close/>
                  <a:moveTo>
                    <a:pt x="88" y="237"/>
                  </a:moveTo>
                  <a:cubicBezTo>
                    <a:pt x="200" y="237"/>
                    <a:pt x="200" y="237"/>
                    <a:pt x="200" y="237"/>
                  </a:cubicBezTo>
                  <a:cubicBezTo>
                    <a:pt x="200" y="137"/>
                    <a:pt x="200" y="137"/>
                    <a:pt x="200" y="137"/>
                  </a:cubicBezTo>
                  <a:cubicBezTo>
                    <a:pt x="200" y="106"/>
                    <a:pt x="174" y="81"/>
                    <a:pt x="144" y="81"/>
                  </a:cubicBezTo>
                  <a:cubicBezTo>
                    <a:pt x="113" y="81"/>
                    <a:pt x="88" y="106"/>
                    <a:pt x="88" y="137"/>
                  </a:cubicBezTo>
                  <a:lnTo>
                    <a:pt x="88" y="237"/>
                  </a:ln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6844880"/>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8" r:id="rId26"/>
    <p:sldLayoutId id="2147483729" r:id="rId27"/>
    <p:sldLayoutId id="2147483730" r:id="rId28"/>
    <p:sldLayoutId id="2147483731" r:id="rId29"/>
    <p:sldLayoutId id="2147483732" r:id="rId30"/>
    <p:sldLayoutId id="2147483733" r:id="rId31"/>
    <p:sldLayoutId id="2147483734" r:id="rId32"/>
    <p:sldLayoutId id="2147483735" r:id="rId33"/>
    <p:sldLayoutId id="2147483736" r:id="rId34"/>
    <p:sldLayoutId id="2147483737" r:id="rId35"/>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pos="3840">
          <p15:clr>
            <a:srgbClr val="F26B43"/>
          </p15:clr>
        </p15:guide>
        <p15:guide id="2" orient="horz" pos="2160">
          <p15:clr>
            <a:srgbClr val="F26B43"/>
          </p15:clr>
        </p15:guide>
        <p15:guide id="3" pos="7378">
          <p15:clr>
            <a:srgbClr val="F26B43"/>
          </p15:clr>
        </p15:guide>
        <p15:guide id="4" pos="302">
          <p15:clr>
            <a:srgbClr val="F26B43"/>
          </p15:clr>
        </p15:guide>
        <p15:guide id="5" orient="horz" pos="3884">
          <p15:clr>
            <a:srgbClr val="F26B43"/>
          </p15:clr>
        </p15:guide>
        <p15:guide id="6" orient="horz" pos="43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lumMod val="95000"/>
              </a:schemeClr>
            </a:gs>
            <a:gs pos="76000">
              <a:schemeClr val="bg1">
                <a:lumMod val="95000"/>
              </a:schemeClr>
            </a:gs>
            <a:gs pos="100000">
              <a:schemeClr val="bg1">
                <a:lumMod val="85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852445"/>
            <a:ext cx="10515600" cy="838243"/>
          </a:xfrm>
          <a:prstGeom prst="rect">
            <a:avLst/>
          </a:prstGeom>
        </p:spPr>
        <p:txBody>
          <a:bodyPr vert="horz" lIns="91440" tIns="45720" rIns="91440" bIns="45720" rtlCol="0" anchor="ctr">
            <a:normAutofit/>
          </a:bodyPr>
          <a:lstStyle/>
          <a:p>
            <a:r>
              <a:rPr lang="fr-FR"/>
              <a:t>Modifiez le style du titre</a:t>
            </a:r>
            <a:endParaRPr lang="en-AU"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AU"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0D5DE5-99FD-4D5C-95E7-698806CC13F6}" type="datetime1">
              <a:rPr lang="en-AU" smtClean="0"/>
              <a:t>13/06/2019</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AU"/>
              <a:t>www.net-pro.tn</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368EEF-F8D6-448A-9AF0-691E77075A3E}" type="slidenum">
              <a:rPr lang="en-AU" smtClean="0"/>
              <a:t>‹N°›</a:t>
            </a:fld>
            <a:endParaRPr lang="en-AU"/>
          </a:p>
        </p:txBody>
      </p:sp>
      <p:sp>
        <p:nvSpPr>
          <p:cNvPr id="7" name="Rectangle 6"/>
          <p:cNvSpPr/>
          <p:nvPr/>
        </p:nvSpPr>
        <p:spPr>
          <a:xfrm>
            <a:off x="0" y="-12742"/>
            <a:ext cx="12192000" cy="1106755"/>
          </a:xfrm>
          <a:prstGeom prst="rect">
            <a:avLst/>
          </a:prstGeom>
          <a:solidFill>
            <a:schemeClr val="bg1"/>
          </a:solidFill>
          <a:ln>
            <a:noFill/>
          </a:ln>
          <a:effectLst>
            <a:outerShdw blurRad="381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e 7"/>
          <p:cNvGrpSpPr/>
          <p:nvPr/>
        </p:nvGrpSpPr>
        <p:grpSpPr>
          <a:xfrm>
            <a:off x="56585" y="6285785"/>
            <a:ext cx="1097452" cy="410278"/>
            <a:chOff x="138070" y="6300868"/>
            <a:chExt cx="1097452" cy="410278"/>
          </a:xfrm>
        </p:grpSpPr>
        <p:sp>
          <p:nvSpPr>
            <p:cNvPr id="9" name="Shape 44"/>
            <p:cNvSpPr/>
            <p:nvPr/>
          </p:nvSpPr>
          <p:spPr>
            <a:xfrm>
              <a:off x="825244" y="6300868"/>
              <a:ext cx="410278" cy="4102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9050" cap="flat">
              <a:solidFill>
                <a:schemeClr val="tx1">
                  <a:lumMod val="65000"/>
                  <a:lumOff val="35000"/>
                </a:schemeClr>
              </a:solidFill>
              <a:prstDash val="solid"/>
              <a:miter lim="400000"/>
            </a:ln>
            <a:effectLst/>
          </p:spPr>
          <p:txBody>
            <a:bodyPr wrap="square" lIns="0" tIns="0" rIns="0" bIns="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0" name="ZoneTexte 9"/>
            <p:cNvSpPr txBox="1"/>
            <p:nvPr/>
          </p:nvSpPr>
          <p:spPr>
            <a:xfrm>
              <a:off x="138070" y="6350774"/>
              <a:ext cx="756938" cy="307777"/>
            </a:xfrm>
            <a:prstGeom prst="rect">
              <a:avLst/>
            </a:prstGeom>
            <a:noFill/>
          </p:spPr>
          <p:txBody>
            <a:bodyPr wrap="none" rtlCol="0">
              <a:spAutoFit/>
            </a:bodyPr>
            <a:lstStyle/>
            <a:p>
              <a:r>
                <a:rPr lang="fr-FR" sz="1400" dirty="0">
                  <a:solidFill>
                    <a:srgbClr val="595959"/>
                  </a:solidFill>
                  <a:latin typeface="+mj-lt"/>
                </a:rPr>
                <a:t>NETPR</a:t>
              </a:r>
              <a:endParaRPr lang="fr-FR" dirty="0">
                <a:solidFill>
                  <a:srgbClr val="595959"/>
                </a:solidFill>
                <a:latin typeface="+mj-lt"/>
              </a:endParaRPr>
            </a:p>
          </p:txBody>
        </p:sp>
        <p:sp>
          <p:nvSpPr>
            <p:cNvPr id="11" name="Freeform 11"/>
            <p:cNvSpPr>
              <a:spLocks noEditPoints="1"/>
            </p:cNvSpPr>
            <p:nvPr/>
          </p:nvSpPr>
          <p:spPr bwMode="auto">
            <a:xfrm flipH="1">
              <a:off x="866139" y="6350774"/>
              <a:ext cx="321003" cy="265706"/>
            </a:xfrm>
            <a:custGeom>
              <a:avLst/>
              <a:gdLst>
                <a:gd name="T0" fmla="*/ 260 w 287"/>
                <a:gd name="T1" fmla="*/ 78 h 237"/>
                <a:gd name="T2" fmla="*/ 244 w 287"/>
                <a:gd name="T3" fmla="*/ 94 h 237"/>
                <a:gd name="T4" fmla="*/ 260 w 287"/>
                <a:gd name="T5" fmla="*/ 111 h 237"/>
                <a:gd name="T6" fmla="*/ 277 w 287"/>
                <a:gd name="T7" fmla="*/ 94 h 237"/>
                <a:gd name="T8" fmla="*/ 260 w 287"/>
                <a:gd name="T9" fmla="*/ 78 h 237"/>
                <a:gd name="T10" fmla="*/ 27 w 287"/>
                <a:gd name="T11" fmla="*/ 78 h 237"/>
                <a:gd name="T12" fmla="*/ 11 w 287"/>
                <a:gd name="T13" fmla="*/ 94 h 237"/>
                <a:gd name="T14" fmla="*/ 27 w 287"/>
                <a:gd name="T15" fmla="*/ 111 h 237"/>
                <a:gd name="T16" fmla="*/ 43 w 287"/>
                <a:gd name="T17" fmla="*/ 94 h 237"/>
                <a:gd name="T18" fmla="*/ 27 w 287"/>
                <a:gd name="T19" fmla="*/ 78 h 237"/>
                <a:gd name="T20" fmla="*/ 212 w 287"/>
                <a:gd name="T21" fmla="*/ 49 h 237"/>
                <a:gd name="T22" fmla="*/ 188 w 287"/>
                <a:gd name="T23" fmla="*/ 73 h 237"/>
                <a:gd name="T24" fmla="*/ 212 w 287"/>
                <a:gd name="T25" fmla="*/ 97 h 237"/>
                <a:gd name="T26" fmla="*/ 236 w 287"/>
                <a:gd name="T27" fmla="*/ 73 h 237"/>
                <a:gd name="T28" fmla="*/ 212 w 287"/>
                <a:gd name="T29" fmla="*/ 49 h 237"/>
                <a:gd name="T30" fmla="*/ 287 w 287"/>
                <a:gd name="T31" fmla="*/ 196 h 237"/>
                <a:gd name="T32" fmla="*/ 259 w 287"/>
                <a:gd name="T33" fmla="*/ 196 h 237"/>
                <a:gd name="T34" fmla="*/ 259 w 287"/>
                <a:gd name="T35" fmla="*/ 145 h 237"/>
                <a:gd name="T36" fmla="*/ 253 w 287"/>
                <a:gd name="T37" fmla="*/ 121 h 237"/>
                <a:gd name="T38" fmla="*/ 260 w 287"/>
                <a:gd name="T39" fmla="*/ 120 h 237"/>
                <a:gd name="T40" fmla="*/ 287 w 287"/>
                <a:gd name="T41" fmla="*/ 147 h 237"/>
                <a:gd name="T42" fmla="*/ 287 w 287"/>
                <a:gd name="T43" fmla="*/ 196 h 237"/>
                <a:gd name="T44" fmla="*/ 75 w 287"/>
                <a:gd name="T45" fmla="*/ 49 h 237"/>
                <a:gd name="T46" fmla="*/ 51 w 287"/>
                <a:gd name="T47" fmla="*/ 73 h 237"/>
                <a:gd name="T48" fmla="*/ 75 w 287"/>
                <a:gd name="T49" fmla="*/ 97 h 237"/>
                <a:gd name="T50" fmla="*/ 99 w 287"/>
                <a:gd name="T51" fmla="*/ 73 h 237"/>
                <a:gd name="T52" fmla="*/ 75 w 287"/>
                <a:gd name="T53" fmla="*/ 49 h 237"/>
                <a:gd name="T54" fmla="*/ 27 w 287"/>
                <a:gd name="T55" fmla="*/ 120 h 237"/>
                <a:gd name="T56" fmla="*/ 34 w 287"/>
                <a:gd name="T57" fmla="*/ 121 h 237"/>
                <a:gd name="T58" fmla="*/ 28 w 287"/>
                <a:gd name="T59" fmla="*/ 145 h 237"/>
                <a:gd name="T60" fmla="*/ 28 w 287"/>
                <a:gd name="T61" fmla="*/ 196 h 237"/>
                <a:gd name="T62" fmla="*/ 0 w 287"/>
                <a:gd name="T63" fmla="*/ 196 h 237"/>
                <a:gd name="T64" fmla="*/ 0 w 287"/>
                <a:gd name="T65" fmla="*/ 147 h 237"/>
                <a:gd name="T66" fmla="*/ 27 w 287"/>
                <a:gd name="T67" fmla="*/ 120 h 237"/>
                <a:gd name="T68" fmla="*/ 144 w 287"/>
                <a:gd name="T69" fmla="*/ 0 h 237"/>
                <a:gd name="T70" fmla="*/ 108 w 287"/>
                <a:gd name="T71" fmla="*/ 36 h 237"/>
                <a:gd name="T72" fmla="*/ 144 w 287"/>
                <a:gd name="T73" fmla="*/ 72 h 237"/>
                <a:gd name="T74" fmla="*/ 179 w 287"/>
                <a:gd name="T75" fmla="*/ 36 h 237"/>
                <a:gd name="T76" fmla="*/ 144 w 287"/>
                <a:gd name="T77" fmla="*/ 0 h 237"/>
                <a:gd name="T78" fmla="*/ 251 w 287"/>
                <a:gd name="T79" fmla="*/ 214 h 237"/>
                <a:gd name="T80" fmla="*/ 208 w 287"/>
                <a:gd name="T81" fmla="*/ 214 h 237"/>
                <a:gd name="T82" fmla="*/ 208 w 287"/>
                <a:gd name="T83" fmla="*/ 137 h 237"/>
                <a:gd name="T84" fmla="*/ 201 w 287"/>
                <a:gd name="T85" fmla="*/ 108 h 237"/>
                <a:gd name="T86" fmla="*/ 212 w 287"/>
                <a:gd name="T87" fmla="*/ 106 h 237"/>
                <a:gd name="T88" fmla="*/ 251 w 287"/>
                <a:gd name="T89" fmla="*/ 145 h 237"/>
                <a:gd name="T90" fmla="*/ 251 w 287"/>
                <a:gd name="T91" fmla="*/ 214 h 237"/>
                <a:gd name="T92" fmla="*/ 79 w 287"/>
                <a:gd name="T93" fmla="*/ 137 h 237"/>
                <a:gd name="T94" fmla="*/ 79 w 287"/>
                <a:gd name="T95" fmla="*/ 214 h 237"/>
                <a:gd name="T96" fmla="*/ 37 w 287"/>
                <a:gd name="T97" fmla="*/ 214 h 237"/>
                <a:gd name="T98" fmla="*/ 37 w 287"/>
                <a:gd name="T99" fmla="*/ 145 h 237"/>
                <a:gd name="T100" fmla="*/ 75 w 287"/>
                <a:gd name="T101" fmla="*/ 106 h 237"/>
                <a:gd name="T102" fmla="*/ 86 w 287"/>
                <a:gd name="T103" fmla="*/ 108 h 237"/>
                <a:gd name="T104" fmla="*/ 79 w 287"/>
                <a:gd name="T105" fmla="*/ 137 h 237"/>
                <a:gd name="T106" fmla="*/ 88 w 287"/>
                <a:gd name="T107" fmla="*/ 237 h 237"/>
                <a:gd name="T108" fmla="*/ 200 w 287"/>
                <a:gd name="T109" fmla="*/ 237 h 237"/>
                <a:gd name="T110" fmla="*/ 200 w 287"/>
                <a:gd name="T111" fmla="*/ 137 h 237"/>
                <a:gd name="T112" fmla="*/ 144 w 287"/>
                <a:gd name="T113" fmla="*/ 81 h 237"/>
                <a:gd name="T114" fmla="*/ 88 w 287"/>
                <a:gd name="T115" fmla="*/ 137 h 237"/>
                <a:gd name="T116" fmla="*/ 88 w 287"/>
                <a:gd name="T117"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7" h="237">
                  <a:moveTo>
                    <a:pt x="260" y="78"/>
                  </a:moveTo>
                  <a:cubicBezTo>
                    <a:pt x="251" y="78"/>
                    <a:pt x="244" y="85"/>
                    <a:pt x="244" y="94"/>
                  </a:cubicBezTo>
                  <a:cubicBezTo>
                    <a:pt x="244" y="103"/>
                    <a:pt x="251" y="111"/>
                    <a:pt x="260" y="111"/>
                  </a:cubicBezTo>
                  <a:cubicBezTo>
                    <a:pt x="269" y="111"/>
                    <a:pt x="277" y="103"/>
                    <a:pt x="277" y="94"/>
                  </a:cubicBezTo>
                  <a:cubicBezTo>
                    <a:pt x="277" y="85"/>
                    <a:pt x="269" y="78"/>
                    <a:pt x="260" y="78"/>
                  </a:cubicBezTo>
                  <a:close/>
                  <a:moveTo>
                    <a:pt x="27" y="78"/>
                  </a:moveTo>
                  <a:cubicBezTo>
                    <a:pt x="18" y="78"/>
                    <a:pt x="11" y="85"/>
                    <a:pt x="11" y="94"/>
                  </a:cubicBezTo>
                  <a:cubicBezTo>
                    <a:pt x="11" y="103"/>
                    <a:pt x="18" y="111"/>
                    <a:pt x="27" y="111"/>
                  </a:cubicBezTo>
                  <a:cubicBezTo>
                    <a:pt x="36" y="111"/>
                    <a:pt x="43" y="103"/>
                    <a:pt x="43" y="94"/>
                  </a:cubicBezTo>
                  <a:cubicBezTo>
                    <a:pt x="43" y="85"/>
                    <a:pt x="36" y="78"/>
                    <a:pt x="27" y="78"/>
                  </a:cubicBezTo>
                  <a:close/>
                  <a:moveTo>
                    <a:pt x="212" y="49"/>
                  </a:moveTo>
                  <a:cubicBezTo>
                    <a:pt x="199" y="49"/>
                    <a:pt x="188" y="59"/>
                    <a:pt x="188" y="73"/>
                  </a:cubicBezTo>
                  <a:cubicBezTo>
                    <a:pt x="188" y="86"/>
                    <a:pt x="199" y="97"/>
                    <a:pt x="212" y="97"/>
                  </a:cubicBezTo>
                  <a:cubicBezTo>
                    <a:pt x="225" y="97"/>
                    <a:pt x="236" y="86"/>
                    <a:pt x="236" y="73"/>
                  </a:cubicBezTo>
                  <a:cubicBezTo>
                    <a:pt x="236" y="59"/>
                    <a:pt x="225" y="49"/>
                    <a:pt x="212" y="49"/>
                  </a:cubicBezTo>
                  <a:close/>
                  <a:moveTo>
                    <a:pt x="287" y="196"/>
                  </a:moveTo>
                  <a:cubicBezTo>
                    <a:pt x="259" y="196"/>
                    <a:pt x="259" y="196"/>
                    <a:pt x="259" y="196"/>
                  </a:cubicBezTo>
                  <a:cubicBezTo>
                    <a:pt x="259" y="145"/>
                    <a:pt x="259" y="145"/>
                    <a:pt x="259" y="145"/>
                  </a:cubicBezTo>
                  <a:cubicBezTo>
                    <a:pt x="259" y="136"/>
                    <a:pt x="257" y="128"/>
                    <a:pt x="253" y="121"/>
                  </a:cubicBezTo>
                  <a:cubicBezTo>
                    <a:pt x="255" y="120"/>
                    <a:pt x="258" y="120"/>
                    <a:pt x="260" y="120"/>
                  </a:cubicBezTo>
                  <a:cubicBezTo>
                    <a:pt x="275" y="120"/>
                    <a:pt x="287" y="132"/>
                    <a:pt x="287" y="147"/>
                  </a:cubicBezTo>
                  <a:lnTo>
                    <a:pt x="287" y="196"/>
                  </a:lnTo>
                  <a:close/>
                  <a:moveTo>
                    <a:pt x="75" y="49"/>
                  </a:moveTo>
                  <a:cubicBezTo>
                    <a:pt x="62" y="49"/>
                    <a:pt x="51" y="59"/>
                    <a:pt x="51" y="73"/>
                  </a:cubicBezTo>
                  <a:cubicBezTo>
                    <a:pt x="51" y="86"/>
                    <a:pt x="62" y="97"/>
                    <a:pt x="75" y="97"/>
                  </a:cubicBezTo>
                  <a:cubicBezTo>
                    <a:pt x="88" y="97"/>
                    <a:pt x="99" y="86"/>
                    <a:pt x="99" y="73"/>
                  </a:cubicBezTo>
                  <a:cubicBezTo>
                    <a:pt x="99" y="59"/>
                    <a:pt x="88" y="49"/>
                    <a:pt x="75" y="49"/>
                  </a:cubicBezTo>
                  <a:close/>
                  <a:moveTo>
                    <a:pt x="27" y="120"/>
                  </a:moveTo>
                  <a:cubicBezTo>
                    <a:pt x="29" y="120"/>
                    <a:pt x="32" y="120"/>
                    <a:pt x="34" y="121"/>
                  </a:cubicBezTo>
                  <a:cubicBezTo>
                    <a:pt x="30" y="128"/>
                    <a:pt x="28" y="136"/>
                    <a:pt x="28" y="145"/>
                  </a:cubicBezTo>
                  <a:cubicBezTo>
                    <a:pt x="28" y="196"/>
                    <a:pt x="28" y="196"/>
                    <a:pt x="28" y="196"/>
                  </a:cubicBezTo>
                  <a:cubicBezTo>
                    <a:pt x="0" y="196"/>
                    <a:pt x="0" y="196"/>
                    <a:pt x="0" y="196"/>
                  </a:cubicBezTo>
                  <a:cubicBezTo>
                    <a:pt x="0" y="147"/>
                    <a:pt x="0" y="147"/>
                    <a:pt x="0" y="147"/>
                  </a:cubicBezTo>
                  <a:cubicBezTo>
                    <a:pt x="0" y="132"/>
                    <a:pt x="12" y="120"/>
                    <a:pt x="27" y="120"/>
                  </a:cubicBezTo>
                  <a:close/>
                  <a:moveTo>
                    <a:pt x="144" y="0"/>
                  </a:moveTo>
                  <a:cubicBezTo>
                    <a:pt x="124" y="0"/>
                    <a:pt x="108" y="16"/>
                    <a:pt x="108" y="36"/>
                  </a:cubicBezTo>
                  <a:cubicBezTo>
                    <a:pt x="108" y="56"/>
                    <a:pt x="124" y="72"/>
                    <a:pt x="144" y="72"/>
                  </a:cubicBezTo>
                  <a:cubicBezTo>
                    <a:pt x="163" y="72"/>
                    <a:pt x="179" y="56"/>
                    <a:pt x="179" y="36"/>
                  </a:cubicBezTo>
                  <a:cubicBezTo>
                    <a:pt x="179" y="16"/>
                    <a:pt x="163" y="0"/>
                    <a:pt x="144" y="0"/>
                  </a:cubicBezTo>
                  <a:close/>
                  <a:moveTo>
                    <a:pt x="251" y="214"/>
                  </a:moveTo>
                  <a:cubicBezTo>
                    <a:pt x="208" y="214"/>
                    <a:pt x="208" y="214"/>
                    <a:pt x="208" y="214"/>
                  </a:cubicBezTo>
                  <a:cubicBezTo>
                    <a:pt x="208" y="137"/>
                    <a:pt x="208" y="137"/>
                    <a:pt x="208" y="137"/>
                  </a:cubicBezTo>
                  <a:cubicBezTo>
                    <a:pt x="208" y="127"/>
                    <a:pt x="206" y="117"/>
                    <a:pt x="201" y="108"/>
                  </a:cubicBezTo>
                  <a:cubicBezTo>
                    <a:pt x="205" y="107"/>
                    <a:pt x="208" y="106"/>
                    <a:pt x="212" y="106"/>
                  </a:cubicBezTo>
                  <a:cubicBezTo>
                    <a:pt x="233" y="106"/>
                    <a:pt x="251" y="124"/>
                    <a:pt x="251" y="145"/>
                  </a:cubicBezTo>
                  <a:lnTo>
                    <a:pt x="251" y="214"/>
                  </a:lnTo>
                  <a:close/>
                  <a:moveTo>
                    <a:pt x="79" y="137"/>
                  </a:moveTo>
                  <a:cubicBezTo>
                    <a:pt x="79" y="214"/>
                    <a:pt x="79" y="214"/>
                    <a:pt x="79" y="214"/>
                  </a:cubicBezTo>
                  <a:cubicBezTo>
                    <a:pt x="37" y="214"/>
                    <a:pt x="37" y="214"/>
                    <a:pt x="37" y="214"/>
                  </a:cubicBezTo>
                  <a:cubicBezTo>
                    <a:pt x="37" y="145"/>
                    <a:pt x="37" y="145"/>
                    <a:pt x="37" y="145"/>
                  </a:cubicBezTo>
                  <a:cubicBezTo>
                    <a:pt x="37" y="124"/>
                    <a:pt x="54" y="106"/>
                    <a:pt x="75" y="106"/>
                  </a:cubicBezTo>
                  <a:cubicBezTo>
                    <a:pt x="79" y="106"/>
                    <a:pt x="83" y="107"/>
                    <a:pt x="86" y="108"/>
                  </a:cubicBezTo>
                  <a:cubicBezTo>
                    <a:pt x="81" y="117"/>
                    <a:pt x="79" y="127"/>
                    <a:pt x="79" y="137"/>
                  </a:cubicBezTo>
                  <a:close/>
                  <a:moveTo>
                    <a:pt x="88" y="237"/>
                  </a:moveTo>
                  <a:cubicBezTo>
                    <a:pt x="200" y="237"/>
                    <a:pt x="200" y="237"/>
                    <a:pt x="200" y="237"/>
                  </a:cubicBezTo>
                  <a:cubicBezTo>
                    <a:pt x="200" y="137"/>
                    <a:pt x="200" y="137"/>
                    <a:pt x="200" y="137"/>
                  </a:cubicBezTo>
                  <a:cubicBezTo>
                    <a:pt x="200" y="106"/>
                    <a:pt x="174" y="81"/>
                    <a:pt x="144" y="81"/>
                  </a:cubicBezTo>
                  <a:cubicBezTo>
                    <a:pt x="113" y="81"/>
                    <a:pt x="88" y="106"/>
                    <a:pt x="88" y="137"/>
                  </a:cubicBezTo>
                  <a:lnTo>
                    <a:pt x="88" y="237"/>
                  </a:ln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41893828"/>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 id="2147483765" r:id="rId27"/>
    <p:sldLayoutId id="2147483766" r:id="rId28"/>
    <p:sldLayoutId id="2147483767" r:id="rId29"/>
    <p:sldLayoutId id="2147483768" r:id="rId30"/>
    <p:sldLayoutId id="2147483769" r:id="rId31"/>
    <p:sldLayoutId id="2147483770" r:id="rId32"/>
    <p:sldLayoutId id="2147483771" r:id="rId33"/>
    <p:sldLayoutId id="2147483772" r:id="rId34"/>
    <p:sldLayoutId id="2147483773" r:id="rId35"/>
    <p:sldLayoutId id="2147483791" r:id="rId36"/>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hf hd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pos="3840">
          <p15:clr>
            <a:srgbClr val="F26B43"/>
          </p15:clr>
        </p15:guide>
        <p15:guide id="2" orient="horz" pos="2160">
          <p15:clr>
            <a:srgbClr val="F26B43"/>
          </p15:clr>
        </p15:guide>
        <p15:guide id="3" pos="7378">
          <p15:clr>
            <a:srgbClr val="F26B43"/>
          </p15:clr>
        </p15:guide>
        <p15:guide id="4" pos="302">
          <p15:clr>
            <a:srgbClr val="F26B43"/>
          </p15:clr>
        </p15:guide>
        <p15:guide id="5" orient="horz" pos="3884">
          <p15:clr>
            <a:srgbClr val="F26B43"/>
          </p15:clr>
        </p15:guide>
        <p15:guide id="6" orient="horz" pos="43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lumMod val="95000"/>
              </a:schemeClr>
            </a:gs>
            <a:gs pos="76000">
              <a:schemeClr val="bg1">
                <a:lumMod val="95000"/>
              </a:schemeClr>
            </a:gs>
            <a:gs pos="100000">
              <a:schemeClr val="bg1">
                <a:lumMod val="85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852445"/>
            <a:ext cx="10515600" cy="838243"/>
          </a:xfrm>
          <a:prstGeom prst="rect">
            <a:avLst/>
          </a:prstGeom>
        </p:spPr>
        <p:txBody>
          <a:bodyPr vert="horz" lIns="91440" tIns="45720" rIns="91440" bIns="45720" rtlCol="0" anchor="ctr">
            <a:normAutofit/>
          </a:bodyPr>
          <a:lstStyle/>
          <a:p>
            <a:r>
              <a:rPr lang="fr-FR"/>
              <a:t>Modifiez le style du titre</a:t>
            </a:r>
            <a:endParaRPr lang="en-AU"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AU"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0D5DE5-99FD-4D5C-95E7-698806CC13F6}" type="datetime1">
              <a:rPr lang="en-AU" smtClean="0"/>
              <a:t>13/06/2019</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AU"/>
              <a:t>www.net-pro.tn</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368EEF-F8D6-448A-9AF0-691E77075A3E}" type="slidenum">
              <a:rPr lang="en-AU" smtClean="0"/>
              <a:t>‹N°›</a:t>
            </a:fld>
            <a:endParaRPr lang="en-AU"/>
          </a:p>
        </p:txBody>
      </p:sp>
      <p:sp>
        <p:nvSpPr>
          <p:cNvPr id="7" name="Rectangle 6"/>
          <p:cNvSpPr/>
          <p:nvPr/>
        </p:nvSpPr>
        <p:spPr>
          <a:xfrm>
            <a:off x="0" y="-12742"/>
            <a:ext cx="12192000" cy="1106755"/>
          </a:xfrm>
          <a:prstGeom prst="rect">
            <a:avLst/>
          </a:prstGeom>
          <a:solidFill>
            <a:schemeClr val="bg1"/>
          </a:solidFill>
          <a:ln>
            <a:noFill/>
          </a:ln>
          <a:effectLst>
            <a:outerShdw blurRad="381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e 7"/>
          <p:cNvGrpSpPr/>
          <p:nvPr/>
        </p:nvGrpSpPr>
        <p:grpSpPr>
          <a:xfrm>
            <a:off x="56585" y="6285785"/>
            <a:ext cx="1097452" cy="410278"/>
            <a:chOff x="138070" y="6300868"/>
            <a:chExt cx="1097452" cy="410278"/>
          </a:xfrm>
        </p:grpSpPr>
        <p:sp>
          <p:nvSpPr>
            <p:cNvPr id="9" name="Shape 44"/>
            <p:cNvSpPr/>
            <p:nvPr/>
          </p:nvSpPr>
          <p:spPr>
            <a:xfrm>
              <a:off x="825244" y="6300868"/>
              <a:ext cx="410278" cy="4102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9050" cap="flat">
              <a:solidFill>
                <a:schemeClr val="tx1">
                  <a:lumMod val="65000"/>
                  <a:lumOff val="35000"/>
                </a:schemeClr>
              </a:solidFill>
              <a:prstDash val="solid"/>
              <a:miter lim="400000"/>
            </a:ln>
            <a:effectLst/>
          </p:spPr>
          <p:txBody>
            <a:bodyPr wrap="square" lIns="0" tIns="0" rIns="0" bIns="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0" name="ZoneTexte 9"/>
            <p:cNvSpPr txBox="1"/>
            <p:nvPr/>
          </p:nvSpPr>
          <p:spPr>
            <a:xfrm>
              <a:off x="138070" y="6350774"/>
              <a:ext cx="756938" cy="307777"/>
            </a:xfrm>
            <a:prstGeom prst="rect">
              <a:avLst/>
            </a:prstGeom>
            <a:noFill/>
          </p:spPr>
          <p:txBody>
            <a:bodyPr wrap="none" rtlCol="0">
              <a:spAutoFit/>
            </a:bodyPr>
            <a:lstStyle/>
            <a:p>
              <a:r>
                <a:rPr lang="fr-FR" sz="1400" dirty="0">
                  <a:solidFill>
                    <a:srgbClr val="595959"/>
                  </a:solidFill>
                  <a:latin typeface="+mj-lt"/>
                </a:rPr>
                <a:t>NETPR</a:t>
              </a:r>
              <a:endParaRPr lang="fr-FR" dirty="0">
                <a:solidFill>
                  <a:srgbClr val="595959"/>
                </a:solidFill>
                <a:latin typeface="+mj-lt"/>
              </a:endParaRPr>
            </a:p>
          </p:txBody>
        </p:sp>
        <p:sp>
          <p:nvSpPr>
            <p:cNvPr id="11" name="Freeform 11"/>
            <p:cNvSpPr>
              <a:spLocks noEditPoints="1"/>
            </p:cNvSpPr>
            <p:nvPr/>
          </p:nvSpPr>
          <p:spPr bwMode="auto">
            <a:xfrm flipH="1">
              <a:off x="866139" y="6350774"/>
              <a:ext cx="321003" cy="265706"/>
            </a:xfrm>
            <a:custGeom>
              <a:avLst/>
              <a:gdLst>
                <a:gd name="T0" fmla="*/ 260 w 287"/>
                <a:gd name="T1" fmla="*/ 78 h 237"/>
                <a:gd name="T2" fmla="*/ 244 w 287"/>
                <a:gd name="T3" fmla="*/ 94 h 237"/>
                <a:gd name="T4" fmla="*/ 260 w 287"/>
                <a:gd name="T5" fmla="*/ 111 h 237"/>
                <a:gd name="T6" fmla="*/ 277 w 287"/>
                <a:gd name="T7" fmla="*/ 94 h 237"/>
                <a:gd name="T8" fmla="*/ 260 w 287"/>
                <a:gd name="T9" fmla="*/ 78 h 237"/>
                <a:gd name="T10" fmla="*/ 27 w 287"/>
                <a:gd name="T11" fmla="*/ 78 h 237"/>
                <a:gd name="T12" fmla="*/ 11 w 287"/>
                <a:gd name="T13" fmla="*/ 94 h 237"/>
                <a:gd name="T14" fmla="*/ 27 w 287"/>
                <a:gd name="T15" fmla="*/ 111 h 237"/>
                <a:gd name="T16" fmla="*/ 43 w 287"/>
                <a:gd name="T17" fmla="*/ 94 h 237"/>
                <a:gd name="T18" fmla="*/ 27 w 287"/>
                <a:gd name="T19" fmla="*/ 78 h 237"/>
                <a:gd name="T20" fmla="*/ 212 w 287"/>
                <a:gd name="T21" fmla="*/ 49 h 237"/>
                <a:gd name="T22" fmla="*/ 188 w 287"/>
                <a:gd name="T23" fmla="*/ 73 h 237"/>
                <a:gd name="T24" fmla="*/ 212 w 287"/>
                <a:gd name="T25" fmla="*/ 97 h 237"/>
                <a:gd name="T26" fmla="*/ 236 w 287"/>
                <a:gd name="T27" fmla="*/ 73 h 237"/>
                <a:gd name="T28" fmla="*/ 212 w 287"/>
                <a:gd name="T29" fmla="*/ 49 h 237"/>
                <a:gd name="T30" fmla="*/ 287 w 287"/>
                <a:gd name="T31" fmla="*/ 196 h 237"/>
                <a:gd name="T32" fmla="*/ 259 w 287"/>
                <a:gd name="T33" fmla="*/ 196 h 237"/>
                <a:gd name="T34" fmla="*/ 259 w 287"/>
                <a:gd name="T35" fmla="*/ 145 h 237"/>
                <a:gd name="T36" fmla="*/ 253 w 287"/>
                <a:gd name="T37" fmla="*/ 121 h 237"/>
                <a:gd name="T38" fmla="*/ 260 w 287"/>
                <a:gd name="T39" fmla="*/ 120 h 237"/>
                <a:gd name="T40" fmla="*/ 287 w 287"/>
                <a:gd name="T41" fmla="*/ 147 h 237"/>
                <a:gd name="T42" fmla="*/ 287 w 287"/>
                <a:gd name="T43" fmla="*/ 196 h 237"/>
                <a:gd name="T44" fmla="*/ 75 w 287"/>
                <a:gd name="T45" fmla="*/ 49 h 237"/>
                <a:gd name="T46" fmla="*/ 51 w 287"/>
                <a:gd name="T47" fmla="*/ 73 h 237"/>
                <a:gd name="T48" fmla="*/ 75 w 287"/>
                <a:gd name="T49" fmla="*/ 97 h 237"/>
                <a:gd name="T50" fmla="*/ 99 w 287"/>
                <a:gd name="T51" fmla="*/ 73 h 237"/>
                <a:gd name="T52" fmla="*/ 75 w 287"/>
                <a:gd name="T53" fmla="*/ 49 h 237"/>
                <a:gd name="T54" fmla="*/ 27 w 287"/>
                <a:gd name="T55" fmla="*/ 120 h 237"/>
                <a:gd name="T56" fmla="*/ 34 w 287"/>
                <a:gd name="T57" fmla="*/ 121 h 237"/>
                <a:gd name="T58" fmla="*/ 28 w 287"/>
                <a:gd name="T59" fmla="*/ 145 h 237"/>
                <a:gd name="T60" fmla="*/ 28 w 287"/>
                <a:gd name="T61" fmla="*/ 196 h 237"/>
                <a:gd name="T62" fmla="*/ 0 w 287"/>
                <a:gd name="T63" fmla="*/ 196 h 237"/>
                <a:gd name="T64" fmla="*/ 0 w 287"/>
                <a:gd name="T65" fmla="*/ 147 h 237"/>
                <a:gd name="T66" fmla="*/ 27 w 287"/>
                <a:gd name="T67" fmla="*/ 120 h 237"/>
                <a:gd name="T68" fmla="*/ 144 w 287"/>
                <a:gd name="T69" fmla="*/ 0 h 237"/>
                <a:gd name="T70" fmla="*/ 108 w 287"/>
                <a:gd name="T71" fmla="*/ 36 h 237"/>
                <a:gd name="T72" fmla="*/ 144 w 287"/>
                <a:gd name="T73" fmla="*/ 72 h 237"/>
                <a:gd name="T74" fmla="*/ 179 w 287"/>
                <a:gd name="T75" fmla="*/ 36 h 237"/>
                <a:gd name="T76" fmla="*/ 144 w 287"/>
                <a:gd name="T77" fmla="*/ 0 h 237"/>
                <a:gd name="T78" fmla="*/ 251 w 287"/>
                <a:gd name="T79" fmla="*/ 214 h 237"/>
                <a:gd name="T80" fmla="*/ 208 w 287"/>
                <a:gd name="T81" fmla="*/ 214 h 237"/>
                <a:gd name="T82" fmla="*/ 208 w 287"/>
                <a:gd name="T83" fmla="*/ 137 h 237"/>
                <a:gd name="T84" fmla="*/ 201 w 287"/>
                <a:gd name="T85" fmla="*/ 108 h 237"/>
                <a:gd name="T86" fmla="*/ 212 w 287"/>
                <a:gd name="T87" fmla="*/ 106 h 237"/>
                <a:gd name="T88" fmla="*/ 251 w 287"/>
                <a:gd name="T89" fmla="*/ 145 h 237"/>
                <a:gd name="T90" fmla="*/ 251 w 287"/>
                <a:gd name="T91" fmla="*/ 214 h 237"/>
                <a:gd name="T92" fmla="*/ 79 w 287"/>
                <a:gd name="T93" fmla="*/ 137 h 237"/>
                <a:gd name="T94" fmla="*/ 79 w 287"/>
                <a:gd name="T95" fmla="*/ 214 h 237"/>
                <a:gd name="T96" fmla="*/ 37 w 287"/>
                <a:gd name="T97" fmla="*/ 214 h 237"/>
                <a:gd name="T98" fmla="*/ 37 w 287"/>
                <a:gd name="T99" fmla="*/ 145 h 237"/>
                <a:gd name="T100" fmla="*/ 75 w 287"/>
                <a:gd name="T101" fmla="*/ 106 h 237"/>
                <a:gd name="T102" fmla="*/ 86 w 287"/>
                <a:gd name="T103" fmla="*/ 108 h 237"/>
                <a:gd name="T104" fmla="*/ 79 w 287"/>
                <a:gd name="T105" fmla="*/ 137 h 237"/>
                <a:gd name="T106" fmla="*/ 88 w 287"/>
                <a:gd name="T107" fmla="*/ 237 h 237"/>
                <a:gd name="T108" fmla="*/ 200 w 287"/>
                <a:gd name="T109" fmla="*/ 237 h 237"/>
                <a:gd name="T110" fmla="*/ 200 w 287"/>
                <a:gd name="T111" fmla="*/ 137 h 237"/>
                <a:gd name="T112" fmla="*/ 144 w 287"/>
                <a:gd name="T113" fmla="*/ 81 h 237"/>
                <a:gd name="T114" fmla="*/ 88 w 287"/>
                <a:gd name="T115" fmla="*/ 137 h 237"/>
                <a:gd name="T116" fmla="*/ 88 w 287"/>
                <a:gd name="T117"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7" h="237">
                  <a:moveTo>
                    <a:pt x="260" y="78"/>
                  </a:moveTo>
                  <a:cubicBezTo>
                    <a:pt x="251" y="78"/>
                    <a:pt x="244" y="85"/>
                    <a:pt x="244" y="94"/>
                  </a:cubicBezTo>
                  <a:cubicBezTo>
                    <a:pt x="244" y="103"/>
                    <a:pt x="251" y="111"/>
                    <a:pt x="260" y="111"/>
                  </a:cubicBezTo>
                  <a:cubicBezTo>
                    <a:pt x="269" y="111"/>
                    <a:pt x="277" y="103"/>
                    <a:pt x="277" y="94"/>
                  </a:cubicBezTo>
                  <a:cubicBezTo>
                    <a:pt x="277" y="85"/>
                    <a:pt x="269" y="78"/>
                    <a:pt x="260" y="78"/>
                  </a:cubicBezTo>
                  <a:close/>
                  <a:moveTo>
                    <a:pt x="27" y="78"/>
                  </a:moveTo>
                  <a:cubicBezTo>
                    <a:pt x="18" y="78"/>
                    <a:pt x="11" y="85"/>
                    <a:pt x="11" y="94"/>
                  </a:cubicBezTo>
                  <a:cubicBezTo>
                    <a:pt x="11" y="103"/>
                    <a:pt x="18" y="111"/>
                    <a:pt x="27" y="111"/>
                  </a:cubicBezTo>
                  <a:cubicBezTo>
                    <a:pt x="36" y="111"/>
                    <a:pt x="43" y="103"/>
                    <a:pt x="43" y="94"/>
                  </a:cubicBezTo>
                  <a:cubicBezTo>
                    <a:pt x="43" y="85"/>
                    <a:pt x="36" y="78"/>
                    <a:pt x="27" y="78"/>
                  </a:cubicBezTo>
                  <a:close/>
                  <a:moveTo>
                    <a:pt x="212" y="49"/>
                  </a:moveTo>
                  <a:cubicBezTo>
                    <a:pt x="199" y="49"/>
                    <a:pt x="188" y="59"/>
                    <a:pt x="188" y="73"/>
                  </a:cubicBezTo>
                  <a:cubicBezTo>
                    <a:pt x="188" y="86"/>
                    <a:pt x="199" y="97"/>
                    <a:pt x="212" y="97"/>
                  </a:cubicBezTo>
                  <a:cubicBezTo>
                    <a:pt x="225" y="97"/>
                    <a:pt x="236" y="86"/>
                    <a:pt x="236" y="73"/>
                  </a:cubicBezTo>
                  <a:cubicBezTo>
                    <a:pt x="236" y="59"/>
                    <a:pt x="225" y="49"/>
                    <a:pt x="212" y="49"/>
                  </a:cubicBezTo>
                  <a:close/>
                  <a:moveTo>
                    <a:pt x="287" y="196"/>
                  </a:moveTo>
                  <a:cubicBezTo>
                    <a:pt x="259" y="196"/>
                    <a:pt x="259" y="196"/>
                    <a:pt x="259" y="196"/>
                  </a:cubicBezTo>
                  <a:cubicBezTo>
                    <a:pt x="259" y="145"/>
                    <a:pt x="259" y="145"/>
                    <a:pt x="259" y="145"/>
                  </a:cubicBezTo>
                  <a:cubicBezTo>
                    <a:pt x="259" y="136"/>
                    <a:pt x="257" y="128"/>
                    <a:pt x="253" y="121"/>
                  </a:cubicBezTo>
                  <a:cubicBezTo>
                    <a:pt x="255" y="120"/>
                    <a:pt x="258" y="120"/>
                    <a:pt x="260" y="120"/>
                  </a:cubicBezTo>
                  <a:cubicBezTo>
                    <a:pt x="275" y="120"/>
                    <a:pt x="287" y="132"/>
                    <a:pt x="287" y="147"/>
                  </a:cubicBezTo>
                  <a:lnTo>
                    <a:pt x="287" y="196"/>
                  </a:lnTo>
                  <a:close/>
                  <a:moveTo>
                    <a:pt x="75" y="49"/>
                  </a:moveTo>
                  <a:cubicBezTo>
                    <a:pt x="62" y="49"/>
                    <a:pt x="51" y="59"/>
                    <a:pt x="51" y="73"/>
                  </a:cubicBezTo>
                  <a:cubicBezTo>
                    <a:pt x="51" y="86"/>
                    <a:pt x="62" y="97"/>
                    <a:pt x="75" y="97"/>
                  </a:cubicBezTo>
                  <a:cubicBezTo>
                    <a:pt x="88" y="97"/>
                    <a:pt x="99" y="86"/>
                    <a:pt x="99" y="73"/>
                  </a:cubicBezTo>
                  <a:cubicBezTo>
                    <a:pt x="99" y="59"/>
                    <a:pt x="88" y="49"/>
                    <a:pt x="75" y="49"/>
                  </a:cubicBezTo>
                  <a:close/>
                  <a:moveTo>
                    <a:pt x="27" y="120"/>
                  </a:moveTo>
                  <a:cubicBezTo>
                    <a:pt x="29" y="120"/>
                    <a:pt x="32" y="120"/>
                    <a:pt x="34" y="121"/>
                  </a:cubicBezTo>
                  <a:cubicBezTo>
                    <a:pt x="30" y="128"/>
                    <a:pt x="28" y="136"/>
                    <a:pt x="28" y="145"/>
                  </a:cubicBezTo>
                  <a:cubicBezTo>
                    <a:pt x="28" y="196"/>
                    <a:pt x="28" y="196"/>
                    <a:pt x="28" y="196"/>
                  </a:cubicBezTo>
                  <a:cubicBezTo>
                    <a:pt x="0" y="196"/>
                    <a:pt x="0" y="196"/>
                    <a:pt x="0" y="196"/>
                  </a:cubicBezTo>
                  <a:cubicBezTo>
                    <a:pt x="0" y="147"/>
                    <a:pt x="0" y="147"/>
                    <a:pt x="0" y="147"/>
                  </a:cubicBezTo>
                  <a:cubicBezTo>
                    <a:pt x="0" y="132"/>
                    <a:pt x="12" y="120"/>
                    <a:pt x="27" y="120"/>
                  </a:cubicBezTo>
                  <a:close/>
                  <a:moveTo>
                    <a:pt x="144" y="0"/>
                  </a:moveTo>
                  <a:cubicBezTo>
                    <a:pt x="124" y="0"/>
                    <a:pt x="108" y="16"/>
                    <a:pt x="108" y="36"/>
                  </a:cubicBezTo>
                  <a:cubicBezTo>
                    <a:pt x="108" y="56"/>
                    <a:pt x="124" y="72"/>
                    <a:pt x="144" y="72"/>
                  </a:cubicBezTo>
                  <a:cubicBezTo>
                    <a:pt x="163" y="72"/>
                    <a:pt x="179" y="56"/>
                    <a:pt x="179" y="36"/>
                  </a:cubicBezTo>
                  <a:cubicBezTo>
                    <a:pt x="179" y="16"/>
                    <a:pt x="163" y="0"/>
                    <a:pt x="144" y="0"/>
                  </a:cubicBezTo>
                  <a:close/>
                  <a:moveTo>
                    <a:pt x="251" y="214"/>
                  </a:moveTo>
                  <a:cubicBezTo>
                    <a:pt x="208" y="214"/>
                    <a:pt x="208" y="214"/>
                    <a:pt x="208" y="214"/>
                  </a:cubicBezTo>
                  <a:cubicBezTo>
                    <a:pt x="208" y="137"/>
                    <a:pt x="208" y="137"/>
                    <a:pt x="208" y="137"/>
                  </a:cubicBezTo>
                  <a:cubicBezTo>
                    <a:pt x="208" y="127"/>
                    <a:pt x="206" y="117"/>
                    <a:pt x="201" y="108"/>
                  </a:cubicBezTo>
                  <a:cubicBezTo>
                    <a:pt x="205" y="107"/>
                    <a:pt x="208" y="106"/>
                    <a:pt x="212" y="106"/>
                  </a:cubicBezTo>
                  <a:cubicBezTo>
                    <a:pt x="233" y="106"/>
                    <a:pt x="251" y="124"/>
                    <a:pt x="251" y="145"/>
                  </a:cubicBezTo>
                  <a:lnTo>
                    <a:pt x="251" y="214"/>
                  </a:lnTo>
                  <a:close/>
                  <a:moveTo>
                    <a:pt x="79" y="137"/>
                  </a:moveTo>
                  <a:cubicBezTo>
                    <a:pt x="79" y="214"/>
                    <a:pt x="79" y="214"/>
                    <a:pt x="79" y="214"/>
                  </a:cubicBezTo>
                  <a:cubicBezTo>
                    <a:pt x="37" y="214"/>
                    <a:pt x="37" y="214"/>
                    <a:pt x="37" y="214"/>
                  </a:cubicBezTo>
                  <a:cubicBezTo>
                    <a:pt x="37" y="145"/>
                    <a:pt x="37" y="145"/>
                    <a:pt x="37" y="145"/>
                  </a:cubicBezTo>
                  <a:cubicBezTo>
                    <a:pt x="37" y="124"/>
                    <a:pt x="54" y="106"/>
                    <a:pt x="75" y="106"/>
                  </a:cubicBezTo>
                  <a:cubicBezTo>
                    <a:pt x="79" y="106"/>
                    <a:pt x="83" y="107"/>
                    <a:pt x="86" y="108"/>
                  </a:cubicBezTo>
                  <a:cubicBezTo>
                    <a:pt x="81" y="117"/>
                    <a:pt x="79" y="127"/>
                    <a:pt x="79" y="137"/>
                  </a:cubicBezTo>
                  <a:close/>
                  <a:moveTo>
                    <a:pt x="88" y="237"/>
                  </a:moveTo>
                  <a:cubicBezTo>
                    <a:pt x="200" y="237"/>
                    <a:pt x="200" y="237"/>
                    <a:pt x="200" y="237"/>
                  </a:cubicBezTo>
                  <a:cubicBezTo>
                    <a:pt x="200" y="137"/>
                    <a:pt x="200" y="137"/>
                    <a:pt x="200" y="137"/>
                  </a:cubicBezTo>
                  <a:cubicBezTo>
                    <a:pt x="200" y="106"/>
                    <a:pt x="174" y="81"/>
                    <a:pt x="144" y="81"/>
                  </a:cubicBezTo>
                  <a:cubicBezTo>
                    <a:pt x="113" y="81"/>
                    <a:pt x="88" y="106"/>
                    <a:pt x="88" y="137"/>
                  </a:cubicBezTo>
                  <a:lnTo>
                    <a:pt x="88" y="237"/>
                  </a:ln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15158819"/>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92" r:id="rId4"/>
    <p:sldLayoutId id="2147483793" r:id="rId5"/>
    <p:sldLayoutId id="2147483794" r:id="rId6"/>
  </p:sldLayoutIdLst>
  <p:hf hd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pos="3840">
          <p15:clr>
            <a:srgbClr val="F26B43"/>
          </p15:clr>
        </p15:guide>
        <p15:guide id="2" orient="horz" pos="2160">
          <p15:clr>
            <a:srgbClr val="F26B43"/>
          </p15:clr>
        </p15:guide>
        <p15:guide id="3" pos="7378">
          <p15:clr>
            <a:srgbClr val="F26B43"/>
          </p15:clr>
        </p15:guide>
        <p15:guide id="4" pos="302">
          <p15:clr>
            <a:srgbClr val="F26B43"/>
          </p15:clr>
        </p15:guide>
        <p15:guide id="5" orient="horz" pos="3884">
          <p15:clr>
            <a:srgbClr val="F26B43"/>
          </p15:clr>
        </p15:guide>
        <p15:guide id="6" orient="horz" pos="43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759E20-0FEE-4EC5-8577-87888073840A}" type="datetime1">
              <a:rPr lang="en-AU" smtClean="0"/>
              <a:t>13/06/2019</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www.net-pro.tn</a:t>
            </a: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CD822E-9566-4374-B694-D4916BC935DD}" type="slidenum">
              <a:rPr lang="fr-FR" smtClean="0"/>
              <a:t>‹N°›</a:t>
            </a:fld>
            <a:endParaRPr lang="fr-FR"/>
          </a:p>
        </p:txBody>
      </p:sp>
    </p:spTree>
    <p:extLst>
      <p:ext uri="{BB962C8B-B14F-4D97-AF65-F5344CB8AC3E}">
        <p14:creationId xmlns:p14="http://schemas.microsoft.com/office/powerpoint/2010/main" val="4265238780"/>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7.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6.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6.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6.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6.xml"/><Relationship Id="rId5" Type="http://schemas.openxmlformats.org/officeDocument/2006/relationships/image" Target="../media/image20.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6.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6.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6.xml"/></Relationships>
</file>

<file path=ppt/slides/_rels/slide19.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8.xml"/><Relationship Id="rId1" Type="http://schemas.openxmlformats.org/officeDocument/2006/relationships/slideLayout" Target="../slideLayouts/slideLayout76.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1.wdp"/><Relationship Id="rId3" Type="http://schemas.openxmlformats.org/officeDocument/2006/relationships/diagramLayout" Target="../diagrams/layout1.xml"/><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diagramData" Target="../diagrams/data1.xml"/><Relationship Id="rId1" Type="http://schemas.openxmlformats.org/officeDocument/2006/relationships/slideLayout" Target="../slideLayouts/slideLayout76.xml"/><Relationship Id="rId6" Type="http://schemas.microsoft.com/office/2007/relationships/diagramDrawing" Target="../diagrams/drawing1.xml"/><Relationship Id="rId11" Type="http://schemas.openxmlformats.org/officeDocument/2006/relationships/image" Target="../media/image7.png"/><Relationship Id="rId5" Type="http://schemas.openxmlformats.org/officeDocument/2006/relationships/diagramColors" Target="../diagrams/colors1.xml"/><Relationship Id="rId10" Type="http://schemas.openxmlformats.org/officeDocument/2006/relationships/image" Target="../media/image6.png"/><Relationship Id="rId4" Type="http://schemas.openxmlformats.org/officeDocument/2006/relationships/diagramQuickStyle" Target="../diagrams/quickStyle1.xml"/><Relationship Id="rId9" Type="http://schemas.openxmlformats.org/officeDocument/2006/relationships/image" Target="../media/image5.png"/><Relationship Id="rId1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76.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6.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6.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6.xml"/></Relationships>
</file>

<file path=ppt/slides/_rels/slide2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6.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6.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6.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6.xml"/></Relationships>
</file>

<file path=ppt/slides/_rels/slide2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6.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6.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76.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76.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6.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76.xm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76.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76.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6.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569" y="264955"/>
            <a:ext cx="1674418" cy="690075"/>
          </a:xfrm>
          <a:prstGeom prst="rect">
            <a:avLst/>
          </a:prstGeom>
        </p:spPr>
      </p:pic>
      <p:sp>
        <p:nvSpPr>
          <p:cNvPr id="12" name="TextBox 11"/>
          <p:cNvSpPr txBox="1"/>
          <p:nvPr/>
        </p:nvSpPr>
        <p:spPr>
          <a:xfrm>
            <a:off x="2621359" y="517084"/>
            <a:ext cx="6906126" cy="1292662"/>
          </a:xfrm>
          <a:prstGeom prst="rect">
            <a:avLst/>
          </a:prstGeom>
          <a:noFill/>
        </p:spPr>
        <p:txBody>
          <a:bodyPr wrap="square" rtlCol="0">
            <a:spAutoFit/>
          </a:bodyPr>
          <a:lstStyle/>
          <a:p>
            <a:pPr algn="ctr"/>
            <a:r>
              <a:rPr lang="fr-FR" dirty="0">
                <a:ea typeface="Open Sans Light" panose="020B0306030504020204" pitchFamily="34" charset="0"/>
                <a:cs typeface="Open Sans Light" panose="020B0306030504020204" pitchFamily="34" charset="0"/>
              </a:rPr>
              <a:t>Ministère de l’Enseignement Supérieur et de la Recherche Scientifique</a:t>
            </a:r>
          </a:p>
          <a:p>
            <a:pPr algn="ctr"/>
            <a:r>
              <a:rPr lang="fr-FR" sz="2000" dirty="0">
                <a:ea typeface="Open Sans Light" panose="020B0306030504020204" pitchFamily="34" charset="0"/>
                <a:cs typeface="Open Sans Light" panose="020B0306030504020204" pitchFamily="34" charset="0"/>
              </a:rPr>
              <a:t>Université de Monastir</a:t>
            </a:r>
          </a:p>
          <a:p>
            <a:pPr algn="ctr"/>
            <a:r>
              <a:rPr lang="en-US" sz="2000" dirty="0"/>
              <a:t>Institut Supérieur d’</a:t>
            </a:r>
            <a:r>
              <a:rPr lang="fr-FR" sz="2000" dirty="0"/>
              <a:t>Informatique et de Mathématiques de Monastir</a:t>
            </a:r>
            <a:endParaRPr lang="fr-FR" sz="2000" dirty="0">
              <a:ea typeface="Open Sans Light" panose="020B0306030504020204" pitchFamily="34" charset="0"/>
              <a:cs typeface="Open Sans Light" panose="020B0306030504020204" pitchFamily="34" charset="0"/>
            </a:endParaRPr>
          </a:p>
        </p:txBody>
      </p:sp>
      <p:sp>
        <p:nvSpPr>
          <p:cNvPr id="13" name="TextBox 12"/>
          <p:cNvSpPr txBox="1"/>
          <p:nvPr/>
        </p:nvSpPr>
        <p:spPr>
          <a:xfrm>
            <a:off x="378317" y="2974379"/>
            <a:ext cx="11359166" cy="1938992"/>
          </a:xfrm>
          <a:prstGeom prst="rect">
            <a:avLst/>
          </a:prstGeom>
          <a:noFill/>
        </p:spPr>
        <p:txBody>
          <a:bodyPr wrap="square" rtlCol="0">
            <a:spAutoFit/>
          </a:bodyPr>
          <a:lstStyle/>
          <a:p>
            <a:pPr algn="ctr"/>
            <a:r>
              <a:rPr lang="fr-FR" sz="4000" dirty="0">
                <a:solidFill>
                  <a:schemeClr val="tx1">
                    <a:lumMod val="75000"/>
                    <a:lumOff val="25000"/>
                  </a:schemeClr>
                </a:solidFill>
                <a:ea typeface="Open Sans Light" panose="020B0306030504020204" pitchFamily="34" charset="0"/>
                <a:cs typeface="Open Sans Light" panose="020B0306030504020204" pitchFamily="34" charset="0"/>
              </a:rPr>
              <a:t>Conception et Développement d'une solution Web de gestion de stage du projet de fin d’étude</a:t>
            </a:r>
          </a:p>
          <a:p>
            <a:pPr algn="ctr"/>
            <a:r>
              <a:rPr lang="fr-FR" sz="4000" dirty="0">
                <a:solidFill>
                  <a:schemeClr val="tx1">
                    <a:lumMod val="75000"/>
                    <a:lumOff val="25000"/>
                  </a:schemeClr>
                </a:solidFill>
                <a:ea typeface="Open Sans Light" panose="020B0306030504020204" pitchFamily="34" charset="0"/>
                <a:cs typeface="Open Sans Light" panose="020B0306030504020204" pitchFamily="34" charset="0"/>
              </a:rPr>
              <a:t> </a:t>
            </a:r>
          </a:p>
        </p:txBody>
      </p:sp>
      <p:sp>
        <p:nvSpPr>
          <p:cNvPr id="14" name="Sous-titre 2"/>
          <p:cNvSpPr txBox="1">
            <a:spLocks/>
          </p:cNvSpPr>
          <p:nvPr/>
        </p:nvSpPr>
        <p:spPr>
          <a:xfrm>
            <a:off x="1632651" y="5113278"/>
            <a:ext cx="8883541" cy="1476164"/>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fr-FR" sz="2000" dirty="0">
                <a:solidFill>
                  <a:schemeClr val="accent1">
                    <a:lumMod val="75000"/>
                  </a:schemeClr>
                </a:solidFill>
                <a:latin typeface="Century Gothic" charset="0"/>
                <a:ea typeface="Century Gothic" charset="0"/>
                <a:cs typeface="Century Gothic" charset="0"/>
              </a:rPr>
              <a:t>Réalisé par :</a:t>
            </a:r>
          </a:p>
          <a:p>
            <a:pPr marL="0" indent="0" algn="ctr">
              <a:buNone/>
            </a:pPr>
            <a:r>
              <a:rPr lang="en-GB" sz="2000" dirty="0">
                <a:latin typeface="Century Gothic" charset="0"/>
                <a:ea typeface="Century Gothic" charset="0"/>
                <a:cs typeface="Century Gothic" charset="0"/>
              </a:rPr>
              <a:t>Anis Al Mouadeb &amp;Mohamed ali Daghbari</a:t>
            </a:r>
            <a:endParaRPr lang="en-US" sz="2000" dirty="0">
              <a:latin typeface="Century Gothic" charset="0"/>
              <a:ea typeface="Century Gothic" charset="0"/>
              <a:cs typeface="Century Gothic" charset="0"/>
            </a:endParaRPr>
          </a:p>
          <a:p>
            <a:pPr marL="0" indent="0" algn="ctr">
              <a:buNone/>
            </a:pPr>
            <a:r>
              <a:rPr lang="en-US" sz="2000" dirty="0">
                <a:solidFill>
                  <a:schemeClr val="accent1">
                    <a:lumMod val="75000"/>
                  </a:schemeClr>
                </a:solidFill>
                <a:latin typeface="Century Gothic" panose="020B0502020202020204" pitchFamily="34" charset="0"/>
              </a:rPr>
              <a:t>Sous la direction de :</a:t>
            </a:r>
            <a:r>
              <a:rPr lang="en-US" sz="2000" dirty="0">
                <a:solidFill>
                  <a:schemeClr val="accent1">
                    <a:lumMod val="75000"/>
                  </a:schemeClr>
                </a:solidFill>
                <a:latin typeface="Century Gothic" panose="020B0502020202020204" pitchFamily="34" charset="0"/>
                <a:ea typeface="Century Gothic" charset="0"/>
                <a:cs typeface="Century Gothic" charset="0"/>
              </a:rPr>
              <a:t> </a:t>
            </a:r>
          </a:p>
          <a:p>
            <a:pPr marL="0" indent="0" algn="ctr">
              <a:buNone/>
            </a:pPr>
            <a:r>
              <a:rPr lang="en-US" sz="2000" dirty="0">
                <a:latin typeface="Century Gothic" charset="0"/>
                <a:ea typeface="Century Gothic" charset="0"/>
                <a:cs typeface="Century Gothic" charset="0"/>
              </a:rPr>
              <a:t>Dr. MAHMOUDI Ramzi &amp; Mr.Ghawar Rami</a:t>
            </a:r>
          </a:p>
        </p:txBody>
      </p:sp>
      <p:sp>
        <p:nvSpPr>
          <p:cNvPr id="23" name="2 Subtítulo"/>
          <p:cNvSpPr txBox="1">
            <a:spLocks/>
          </p:cNvSpPr>
          <p:nvPr/>
        </p:nvSpPr>
        <p:spPr>
          <a:xfrm>
            <a:off x="4020173" y="2138755"/>
            <a:ext cx="3971197" cy="629509"/>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3600" b="0" i="0" u="none" strike="noStrike" kern="1200" cap="none" spc="0" normalizeH="0" baseline="0" noProof="0" dirty="0">
                <a:ln>
                  <a:noFill/>
                </a:ln>
                <a:solidFill>
                  <a:srgbClr val="5B9BD5"/>
                </a:solidFill>
                <a:effectLst/>
                <a:uLnTx/>
                <a:uFillTx/>
                <a:latin typeface="Calibri"/>
                <a:ea typeface="+mn-ea"/>
                <a:cs typeface="Times New Roman" pitchFamily="18" charset="0"/>
              </a:rPr>
              <a:t>Stage de fin d’étude</a:t>
            </a:r>
            <a:endParaRPr kumimoji="0" lang="es-ES" sz="3600" b="0" i="0" u="none" strike="noStrike" kern="1200" cap="none" spc="0" normalizeH="0" baseline="0" noProof="0" dirty="0">
              <a:ln>
                <a:noFill/>
              </a:ln>
              <a:solidFill>
                <a:srgbClr val="5B9BD5"/>
              </a:solidFill>
              <a:effectLst/>
              <a:uLnTx/>
              <a:uFillTx/>
              <a:latin typeface="Calibri"/>
              <a:ea typeface="+mn-ea"/>
              <a:cs typeface="+mn-cs"/>
            </a:endParaRPr>
          </a:p>
        </p:txBody>
      </p:sp>
      <p:pic>
        <p:nvPicPr>
          <p:cNvPr id="3" name="Image 2">
            <a:extLst>
              <a:ext uri="{FF2B5EF4-FFF2-40B4-BE49-F238E27FC236}">
                <a16:creationId xmlns:a16="http://schemas.microsoft.com/office/drawing/2014/main" xmlns="" id="{2C430D54-40F6-4BC2-B254-BA8AA6AE6F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5281" y="205493"/>
            <a:ext cx="1717574" cy="809001"/>
          </a:xfrm>
          <a:prstGeom prst="rect">
            <a:avLst/>
          </a:prstGeom>
        </p:spPr>
      </p:pic>
      <p:grpSp>
        <p:nvGrpSpPr>
          <p:cNvPr id="8" name="Group 34"/>
          <p:cNvGrpSpPr/>
          <p:nvPr/>
        </p:nvGrpSpPr>
        <p:grpSpPr>
          <a:xfrm flipV="1">
            <a:off x="2943871" y="4647593"/>
            <a:ext cx="6261100" cy="115910"/>
            <a:chOff x="2014165" y="4801899"/>
            <a:chExt cx="8765540" cy="105835"/>
          </a:xfrm>
        </p:grpSpPr>
        <p:grpSp>
          <p:nvGrpSpPr>
            <p:cNvPr id="9" name="Group 35"/>
            <p:cNvGrpSpPr/>
            <p:nvPr/>
          </p:nvGrpSpPr>
          <p:grpSpPr>
            <a:xfrm>
              <a:off x="2014165" y="4801900"/>
              <a:ext cx="7513320" cy="105834"/>
              <a:chOff x="2927350" y="4750384"/>
              <a:chExt cx="7513320" cy="105834"/>
            </a:xfrm>
          </p:grpSpPr>
          <p:grpSp>
            <p:nvGrpSpPr>
              <p:cNvPr id="11" name="Group 37"/>
              <p:cNvGrpSpPr/>
              <p:nvPr/>
            </p:nvGrpSpPr>
            <p:grpSpPr>
              <a:xfrm>
                <a:off x="2927350" y="4750385"/>
                <a:ext cx="6261100" cy="105833"/>
                <a:chOff x="2571750" y="1828800"/>
                <a:chExt cx="13430250" cy="209550"/>
              </a:xfrm>
            </p:grpSpPr>
            <p:sp>
              <p:nvSpPr>
                <p:cNvPr id="16" name="Rectangle 15"/>
                <p:cNvSpPr/>
                <p:nvPr/>
              </p:nvSpPr>
              <p:spPr>
                <a:xfrm>
                  <a:off x="2571750" y="1828800"/>
                  <a:ext cx="2686050" cy="2095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7" name="Rectangle 16"/>
                <p:cNvSpPr/>
                <p:nvPr/>
              </p:nvSpPr>
              <p:spPr>
                <a:xfrm>
                  <a:off x="5257800" y="1828800"/>
                  <a:ext cx="2686050" cy="209550"/>
                </a:xfrm>
                <a:prstGeom prst="rect">
                  <a:avLst/>
                </a:prstGeom>
                <a:solidFill>
                  <a:srgbClr val="FFD4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8" name="Rectangle 17"/>
                <p:cNvSpPr/>
                <p:nvPr/>
              </p:nvSpPr>
              <p:spPr>
                <a:xfrm>
                  <a:off x="7943850" y="1828800"/>
                  <a:ext cx="2686050" cy="2095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9" name="Rectangle 18"/>
                <p:cNvSpPr/>
                <p:nvPr/>
              </p:nvSpPr>
              <p:spPr>
                <a:xfrm>
                  <a:off x="10629900" y="1828800"/>
                  <a:ext cx="2686050" cy="20955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0" name="Rectangle 19"/>
                <p:cNvSpPr/>
                <p:nvPr/>
              </p:nvSpPr>
              <p:spPr>
                <a:xfrm>
                  <a:off x="13315950" y="1828800"/>
                  <a:ext cx="2686050" cy="209550"/>
                </a:xfrm>
                <a:prstGeom prst="rect">
                  <a:avLst/>
                </a:prstGeom>
                <a:solidFill>
                  <a:srgbClr val="23E1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15" name="Rectangle 14"/>
              <p:cNvSpPr/>
              <p:nvPr/>
            </p:nvSpPr>
            <p:spPr>
              <a:xfrm>
                <a:off x="9188450" y="4750384"/>
                <a:ext cx="1252220" cy="1058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10" name="Rectangle 9"/>
            <p:cNvSpPr/>
            <p:nvPr/>
          </p:nvSpPr>
          <p:spPr>
            <a:xfrm>
              <a:off x="9527485" y="4801899"/>
              <a:ext cx="1252220" cy="10583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Tree>
    <p:extLst>
      <p:ext uri="{BB962C8B-B14F-4D97-AF65-F5344CB8AC3E}">
        <p14:creationId xmlns:p14="http://schemas.microsoft.com/office/powerpoint/2010/main" val="1043188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Isosceles Triangle 435">
            <a:extLst>
              <a:ext uri="{FF2B5EF4-FFF2-40B4-BE49-F238E27FC236}">
                <a16:creationId xmlns:a16="http://schemas.microsoft.com/office/drawing/2014/main" xmlns="" id="{B62ED206-46E2-4D04-8EC9-2D4D7ED61DB3}"/>
              </a:ext>
            </a:extLst>
          </p:cNvPr>
          <p:cNvSpPr/>
          <p:nvPr/>
        </p:nvSpPr>
        <p:spPr>
          <a:xfrm>
            <a:off x="5753880" y="1663510"/>
            <a:ext cx="574005" cy="442180"/>
          </a:xfrm>
          <a:prstGeom prst="triangle">
            <a:avLst>
              <a:gd name="adj" fmla="val 49999"/>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432" name="Group 431">
            <a:extLst>
              <a:ext uri="{FF2B5EF4-FFF2-40B4-BE49-F238E27FC236}">
                <a16:creationId xmlns:a16="http://schemas.microsoft.com/office/drawing/2014/main" xmlns="" id="{E8B02687-F0C7-4610-811F-193D20A57991}"/>
              </a:ext>
            </a:extLst>
          </p:cNvPr>
          <p:cNvGrpSpPr/>
          <p:nvPr/>
        </p:nvGrpSpPr>
        <p:grpSpPr>
          <a:xfrm>
            <a:off x="5616293" y="2090325"/>
            <a:ext cx="543590" cy="4610812"/>
            <a:chOff x="4211960" y="1264200"/>
            <a:chExt cx="434302" cy="3683814"/>
          </a:xfrm>
        </p:grpSpPr>
        <p:sp>
          <p:nvSpPr>
            <p:cNvPr id="433" name="Rectangle 432">
              <a:extLst>
                <a:ext uri="{FF2B5EF4-FFF2-40B4-BE49-F238E27FC236}">
                  <a16:creationId xmlns:a16="http://schemas.microsoft.com/office/drawing/2014/main" xmlns="" id="{072D516B-9C10-441F-BC7B-5BE288EFC394}"/>
                </a:ext>
              </a:extLst>
            </p:cNvPr>
            <p:cNvSpPr/>
            <p:nvPr/>
          </p:nvSpPr>
          <p:spPr>
            <a:xfrm>
              <a:off x="4466262" y="1264200"/>
              <a:ext cx="180000" cy="3600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34" name="Rounded Rectangle 3">
              <a:extLst>
                <a:ext uri="{FF2B5EF4-FFF2-40B4-BE49-F238E27FC236}">
                  <a16:creationId xmlns:a16="http://schemas.microsoft.com/office/drawing/2014/main" xmlns="" id="{D29F7188-E31A-4108-9B66-3E9F274FA468}"/>
                </a:ext>
              </a:extLst>
            </p:cNvPr>
            <p:cNvSpPr/>
            <p:nvPr/>
          </p:nvSpPr>
          <p:spPr>
            <a:xfrm rot="10800000">
              <a:off x="4211960" y="1272212"/>
              <a:ext cx="434302" cy="3675802"/>
            </a:xfrm>
            <a:custGeom>
              <a:avLst/>
              <a:gdLst/>
              <a:ahLst/>
              <a:cxnLst/>
              <a:rect l="l" t="t" r="r" b="b"/>
              <a:pathLst>
                <a:path w="727470" h="5112569">
                  <a:moveTo>
                    <a:pt x="727470" y="3816423"/>
                  </a:moveTo>
                  <a:lnTo>
                    <a:pt x="727470" y="5112569"/>
                  </a:lnTo>
                  <a:lnTo>
                    <a:pt x="6695" y="5112569"/>
                  </a:lnTo>
                  <a:lnTo>
                    <a:pt x="6695" y="3816425"/>
                  </a:lnTo>
                  <a:lnTo>
                    <a:pt x="1" y="3816425"/>
                  </a:lnTo>
                  <a:lnTo>
                    <a:pt x="1" y="2520281"/>
                  </a:lnTo>
                  <a:lnTo>
                    <a:pt x="0" y="2520281"/>
                  </a:lnTo>
                  <a:lnTo>
                    <a:pt x="0" y="1224135"/>
                  </a:lnTo>
                  <a:lnTo>
                    <a:pt x="0" y="768850"/>
                  </a:lnTo>
                  <a:lnTo>
                    <a:pt x="0" y="120129"/>
                  </a:lnTo>
                  <a:cubicBezTo>
                    <a:pt x="0" y="53784"/>
                    <a:pt x="53784" y="0"/>
                    <a:pt x="120129" y="0"/>
                  </a:cubicBezTo>
                  <a:cubicBezTo>
                    <a:pt x="186474" y="0"/>
                    <a:pt x="240258" y="53784"/>
                    <a:pt x="240258" y="120129"/>
                  </a:cubicBezTo>
                  <a:lnTo>
                    <a:pt x="240258" y="120152"/>
                  </a:lnTo>
                  <a:cubicBezTo>
                    <a:pt x="240258" y="53807"/>
                    <a:pt x="294042" y="23"/>
                    <a:pt x="360387" y="23"/>
                  </a:cubicBezTo>
                  <a:cubicBezTo>
                    <a:pt x="426733" y="23"/>
                    <a:pt x="480516" y="53807"/>
                    <a:pt x="480516" y="120152"/>
                  </a:cubicBezTo>
                  <a:lnTo>
                    <a:pt x="480516" y="120175"/>
                  </a:lnTo>
                  <a:cubicBezTo>
                    <a:pt x="480516" y="53829"/>
                    <a:pt x="534300" y="45"/>
                    <a:pt x="600645" y="45"/>
                  </a:cubicBezTo>
                  <a:cubicBezTo>
                    <a:pt x="666991" y="45"/>
                    <a:pt x="720775" y="53829"/>
                    <a:pt x="720775" y="120175"/>
                  </a:cubicBezTo>
                  <a:lnTo>
                    <a:pt x="720775" y="768849"/>
                  </a:lnTo>
                  <a:lnTo>
                    <a:pt x="720775" y="1224135"/>
                  </a:lnTo>
                  <a:lnTo>
                    <a:pt x="720775" y="2520279"/>
                  </a:lnTo>
                  <a:lnTo>
                    <a:pt x="720776" y="2520279"/>
                  </a:lnTo>
                  <a:lnTo>
                    <a:pt x="720776" y="3816423"/>
                  </a:lnTo>
                  <a:close/>
                </a:path>
              </a:pathLst>
            </a:custGeom>
            <a:gradFill>
              <a:gsLst>
                <a:gs pos="48000">
                  <a:schemeClr val="tx1">
                    <a:alpha val="0"/>
                  </a:schemeClr>
                </a:gs>
                <a:gs pos="100000">
                  <a:schemeClr val="tx1">
                    <a:alpha val="39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38" name="Pentagon 11">
            <a:extLst>
              <a:ext uri="{FF2B5EF4-FFF2-40B4-BE49-F238E27FC236}">
                <a16:creationId xmlns:a16="http://schemas.microsoft.com/office/drawing/2014/main" xmlns="" id="{F075C5EF-1FC0-44BB-BE2E-646A3B2BAEB9}"/>
              </a:ext>
            </a:extLst>
          </p:cNvPr>
          <p:cNvSpPr/>
          <p:nvPr/>
        </p:nvSpPr>
        <p:spPr>
          <a:xfrm>
            <a:off x="5078411" y="2254339"/>
            <a:ext cx="3522663" cy="721025"/>
          </a:xfrm>
          <a:prstGeom prst="homePlate">
            <a:avLst>
              <a:gd name="adj" fmla="val 35119"/>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39" name="Pentagon 12">
            <a:extLst>
              <a:ext uri="{FF2B5EF4-FFF2-40B4-BE49-F238E27FC236}">
                <a16:creationId xmlns:a16="http://schemas.microsoft.com/office/drawing/2014/main" xmlns="" id="{D55CD521-1768-4FAE-9437-425DD2BD4076}"/>
              </a:ext>
            </a:extLst>
          </p:cNvPr>
          <p:cNvSpPr/>
          <p:nvPr/>
        </p:nvSpPr>
        <p:spPr>
          <a:xfrm rot="10800000">
            <a:off x="3743325" y="3151822"/>
            <a:ext cx="3370264" cy="721025"/>
          </a:xfrm>
          <a:prstGeom prst="homePlate">
            <a:avLst>
              <a:gd name="adj" fmla="val 35119"/>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40" name="Pentagon 13">
            <a:extLst>
              <a:ext uri="{FF2B5EF4-FFF2-40B4-BE49-F238E27FC236}">
                <a16:creationId xmlns:a16="http://schemas.microsoft.com/office/drawing/2014/main" xmlns="" id="{CBCA4B11-DFCE-4CD4-A386-E3036796E238}"/>
              </a:ext>
            </a:extLst>
          </p:cNvPr>
          <p:cNvSpPr/>
          <p:nvPr/>
        </p:nvSpPr>
        <p:spPr>
          <a:xfrm>
            <a:off x="5078411" y="4049307"/>
            <a:ext cx="3522663" cy="721025"/>
          </a:xfrm>
          <a:prstGeom prst="homePlate">
            <a:avLst>
              <a:gd name="adj" fmla="val 35119"/>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41" name="Pentagon 14">
            <a:extLst>
              <a:ext uri="{FF2B5EF4-FFF2-40B4-BE49-F238E27FC236}">
                <a16:creationId xmlns:a16="http://schemas.microsoft.com/office/drawing/2014/main" xmlns="" id="{55352775-1610-44D1-B396-932EE28AF29B}"/>
              </a:ext>
            </a:extLst>
          </p:cNvPr>
          <p:cNvSpPr/>
          <p:nvPr/>
        </p:nvSpPr>
        <p:spPr>
          <a:xfrm rot="10800000">
            <a:off x="3743323" y="4946790"/>
            <a:ext cx="3370265" cy="721025"/>
          </a:xfrm>
          <a:prstGeom prst="homePlate">
            <a:avLst>
              <a:gd name="adj" fmla="val 35119"/>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37" name="Rounded Rectangle 3">
            <a:extLst>
              <a:ext uri="{FF2B5EF4-FFF2-40B4-BE49-F238E27FC236}">
                <a16:creationId xmlns:a16="http://schemas.microsoft.com/office/drawing/2014/main" xmlns="" id="{8369CE82-CE42-4FED-AF7E-6BC949C482B3}"/>
              </a:ext>
            </a:extLst>
          </p:cNvPr>
          <p:cNvSpPr/>
          <p:nvPr/>
        </p:nvSpPr>
        <p:spPr>
          <a:xfrm flipH="1">
            <a:off x="5616290" y="1651548"/>
            <a:ext cx="711593" cy="459865"/>
          </a:xfrm>
          <a:prstGeom prst="triangle">
            <a:avLst>
              <a:gd name="adj" fmla="val 40512"/>
            </a:avLst>
          </a:prstGeom>
          <a:gradFill>
            <a:gsLst>
              <a:gs pos="48000">
                <a:schemeClr val="tx1">
                  <a:alpha val="0"/>
                </a:schemeClr>
              </a:gs>
              <a:gs pos="100000">
                <a:schemeClr val="tx1">
                  <a:alpha val="39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4" name="Groupe 33"/>
          <p:cNvGrpSpPr/>
          <p:nvPr/>
        </p:nvGrpSpPr>
        <p:grpSpPr>
          <a:xfrm>
            <a:off x="5202709" y="2382409"/>
            <a:ext cx="539121" cy="539121"/>
            <a:chOff x="7912514" y="1426173"/>
            <a:chExt cx="539121" cy="539121"/>
          </a:xfrm>
        </p:grpSpPr>
        <p:sp>
          <p:nvSpPr>
            <p:cNvPr id="35" name="Oval 70"/>
            <p:cNvSpPr/>
            <p:nvPr/>
          </p:nvSpPr>
          <p:spPr>
            <a:xfrm>
              <a:off x="7912514" y="1426173"/>
              <a:ext cx="539121" cy="53912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6" name="Freeform 101"/>
            <p:cNvSpPr>
              <a:spLocks noEditPoints="1"/>
            </p:cNvSpPr>
            <p:nvPr/>
          </p:nvSpPr>
          <p:spPr bwMode="auto">
            <a:xfrm flipH="1">
              <a:off x="8032055" y="1560746"/>
              <a:ext cx="290950" cy="269177"/>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37" name="Groupe 36"/>
          <p:cNvGrpSpPr/>
          <p:nvPr/>
        </p:nvGrpSpPr>
        <p:grpSpPr>
          <a:xfrm>
            <a:off x="6482186" y="3242775"/>
            <a:ext cx="539121" cy="539121"/>
            <a:chOff x="7912514" y="5175143"/>
            <a:chExt cx="539121" cy="539121"/>
          </a:xfrm>
        </p:grpSpPr>
        <p:sp>
          <p:nvSpPr>
            <p:cNvPr id="38" name="Oval 76"/>
            <p:cNvSpPr/>
            <p:nvPr/>
          </p:nvSpPr>
          <p:spPr>
            <a:xfrm>
              <a:off x="7912514" y="5175143"/>
              <a:ext cx="539121" cy="53912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9" name="Freeform 71"/>
            <p:cNvSpPr>
              <a:spLocks noEditPoints="1"/>
            </p:cNvSpPr>
            <p:nvPr/>
          </p:nvSpPr>
          <p:spPr bwMode="auto">
            <a:xfrm>
              <a:off x="8093542" y="5321497"/>
              <a:ext cx="162375" cy="246413"/>
            </a:xfrm>
            <a:custGeom>
              <a:avLst/>
              <a:gdLst>
                <a:gd name="T0" fmla="*/ 60304 w 48"/>
                <a:gd name="T1" fmla="*/ 273097 h 73"/>
                <a:gd name="T2" fmla="*/ 166997 w 48"/>
                <a:gd name="T3" fmla="*/ 273097 h 73"/>
                <a:gd name="T4" fmla="*/ 166997 w 48"/>
                <a:gd name="T5" fmla="*/ 273097 h 73"/>
                <a:gd name="T6" fmla="*/ 171635 w 48"/>
                <a:gd name="T7" fmla="*/ 273097 h 73"/>
                <a:gd name="T8" fmla="*/ 176274 w 48"/>
                <a:gd name="T9" fmla="*/ 263840 h 73"/>
                <a:gd name="T10" fmla="*/ 111331 w 48"/>
                <a:gd name="T11" fmla="*/ 189779 h 73"/>
                <a:gd name="T12" fmla="*/ 51027 w 48"/>
                <a:gd name="T13" fmla="*/ 263840 h 73"/>
                <a:gd name="T14" fmla="*/ 51027 w 48"/>
                <a:gd name="T15" fmla="*/ 273097 h 73"/>
                <a:gd name="T16" fmla="*/ 60304 w 48"/>
                <a:gd name="T17" fmla="*/ 273097 h 73"/>
                <a:gd name="T18" fmla="*/ 60304 w 48"/>
                <a:gd name="T19" fmla="*/ 273097 h 73"/>
                <a:gd name="T20" fmla="*/ 204107 w 48"/>
                <a:gd name="T21" fmla="*/ 50916 h 73"/>
                <a:gd name="T22" fmla="*/ 222662 w 48"/>
                <a:gd name="T23" fmla="*/ 32401 h 73"/>
                <a:gd name="T24" fmla="*/ 222662 w 48"/>
                <a:gd name="T25" fmla="*/ 23144 h 73"/>
                <a:gd name="T26" fmla="*/ 204107 w 48"/>
                <a:gd name="T27" fmla="*/ 0 h 73"/>
                <a:gd name="T28" fmla="*/ 23194 w 48"/>
                <a:gd name="T29" fmla="*/ 0 h 73"/>
                <a:gd name="T30" fmla="*/ 0 w 48"/>
                <a:gd name="T31" fmla="*/ 23144 h 73"/>
                <a:gd name="T32" fmla="*/ 0 w 48"/>
                <a:gd name="T33" fmla="*/ 32401 h 73"/>
                <a:gd name="T34" fmla="*/ 18555 w 48"/>
                <a:gd name="T35" fmla="*/ 50916 h 73"/>
                <a:gd name="T36" fmla="*/ 204107 w 48"/>
                <a:gd name="T37" fmla="*/ 50916 h 73"/>
                <a:gd name="T38" fmla="*/ 185552 w 48"/>
                <a:gd name="T39" fmla="*/ 60174 h 73"/>
                <a:gd name="T40" fmla="*/ 204107 w 48"/>
                <a:gd name="T41" fmla="*/ 60174 h 73"/>
                <a:gd name="T42" fmla="*/ 143803 w 48"/>
                <a:gd name="T43" fmla="*/ 166636 h 73"/>
                <a:gd name="T44" fmla="*/ 204107 w 48"/>
                <a:gd name="T45" fmla="*/ 273097 h 73"/>
                <a:gd name="T46" fmla="*/ 185552 w 48"/>
                <a:gd name="T47" fmla="*/ 273097 h 73"/>
                <a:gd name="T48" fmla="*/ 120609 w 48"/>
                <a:gd name="T49" fmla="*/ 175893 h 73"/>
                <a:gd name="T50" fmla="*/ 115970 w 48"/>
                <a:gd name="T51" fmla="*/ 166636 h 73"/>
                <a:gd name="T52" fmla="*/ 120609 w 48"/>
                <a:gd name="T53" fmla="*/ 162007 h 73"/>
                <a:gd name="T54" fmla="*/ 120609 w 48"/>
                <a:gd name="T55" fmla="*/ 162007 h 73"/>
                <a:gd name="T56" fmla="*/ 185552 w 48"/>
                <a:gd name="T57" fmla="*/ 60174 h 73"/>
                <a:gd name="T58" fmla="*/ 18555 w 48"/>
                <a:gd name="T59" fmla="*/ 282355 h 73"/>
                <a:gd name="T60" fmla="*/ 0 w 48"/>
                <a:gd name="T61" fmla="*/ 305499 h 73"/>
                <a:gd name="T62" fmla="*/ 0 w 48"/>
                <a:gd name="T63" fmla="*/ 314756 h 73"/>
                <a:gd name="T64" fmla="*/ 23194 w 48"/>
                <a:gd name="T65" fmla="*/ 337900 h 73"/>
                <a:gd name="T66" fmla="*/ 204107 w 48"/>
                <a:gd name="T67" fmla="*/ 337900 h 73"/>
                <a:gd name="T68" fmla="*/ 222662 w 48"/>
                <a:gd name="T69" fmla="*/ 314756 h 73"/>
                <a:gd name="T70" fmla="*/ 222662 w 48"/>
                <a:gd name="T71" fmla="*/ 305499 h 73"/>
                <a:gd name="T72" fmla="*/ 204107 w 48"/>
                <a:gd name="T73" fmla="*/ 282355 h 73"/>
                <a:gd name="T74" fmla="*/ 18555 w 48"/>
                <a:gd name="T75" fmla="*/ 282355 h 73"/>
                <a:gd name="T76" fmla="*/ 37110 w 48"/>
                <a:gd name="T77" fmla="*/ 273097 h 73"/>
                <a:gd name="T78" fmla="*/ 18555 w 48"/>
                <a:gd name="T79" fmla="*/ 273097 h 73"/>
                <a:gd name="T80" fmla="*/ 83498 w 48"/>
                <a:gd name="T81" fmla="*/ 166636 h 73"/>
                <a:gd name="T82" fmla="*/ 18555 w 48"/>
                <a:gd name="T83" fmla="*/ 60174 h 73"/>
                <a:gd name="T84" fmla="*/ 37110 w 48"/>
                <a:gd name="T85" fmla="*/ 60174 h 73"/>
                <a:gd name="T86" fmla="*/ 102053 w 48"/>
                <a:gd name="T87" fmla="*/ 162007 h 73"/>
                <a:gd name="T88" fmla="*/ 111331 w 48"/>
                <a:gd name="T89" fmla="*/ 171264 h 73"/>
                <a:gd name="T90" fmla="*/ 102053 w 48"/>
                <a:gd name="T91" fmla="*/ 175893 h 73"/>
                <a:gd name="T92" fmla="*/ 37110 w 48"/>
                <a:gd name="T93" fmla="*/ 273097 h 7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8" h="73">
                  <a:moveTo>
                    <a:pt x="13" y="59"/>
                  </a:moveTo>
                  <a:cubicBezTo>
                    <a:pt x="36" y="59"/>
                    <a:pt x="36" y="59"/>
                    <a:pt x="36" y="59"/>
                  </a:cubicBezTo>
                  <a:cubicBezTo>
                    <a:pt x="36" y="59"/>
                    <a:pt x="36" y="59"/>
                    <a:pt x="36" y="59"/>
                  </a:cubicBezTo>
                  <a:cubicBezTo>
                    <a:pt x="36" y="59"/>
                    <a:pt x="37" y="59"/>
                    <a:pt x="37" y="59"/>
                  </a:cubicBezTo>
                  <a:cubicBezTo>
                    <a:pt x="38" y="58"/>
                    <a:pt x="38" y="57"/>
                    <a:pt x="38" y="57"/>
                  </a:cubicBezTo>
                  <a:cubicBezTo>
                    <a:pt x="36" y="49"/>
                    <a:pt x="31" y="41"/>
                    <a:pt x="24" y="41"/>
                  </a:cubicBezTo>
                  <a:cubicBezTo>
                    <a:pt x="17" y="41"/>
                    <a:pt x="12" y="49"/>
                    <a:pt x="11" y="57"/>
                  </a:cubicBezTo>
                  <a:cubicBezTo>
                    <a:pt x="11" y="57"/>
                    <a:pt x="11" y="58"/>
                    <a:pt x="11" y="59"/>
                  </a:cubicBezTo>
                  <a:cubicBezTo>
                    <a:pt x="12" y="59"/>
                    <a:pt x="12" y="59"/>
                    <a:pt x="13" y="59"/>
                  </a:cubicBezTo>
                  <a:cubicBezTo>
                    <a:pt x="13" y="59"/>
                    <a:pt x="13" y="59"/>
                    <a:pt x="13" y="59"/>
                  </a:cubicBezTo>
                  <a:close/>
                  <a:moveTo>
                    <a:pt x="44" y="11"/>
                  </a:moveTo>
                  <a:cubicBezTo>
                    <a:pt x="47" y="11"/>
                    <a:pt x="48" y="9"/>
                    <a:pt x="48" y="7"/>
                  </a:cubicBezTo>
                  <a:cubicBezTo>
                    <a:pt x="48" y="5"/>
                    <a:pt x="48" y="5"/>
                    <a:pt x="48" y="5"/>
                  </a:cubicBezTo>
                  <a:cubicBezTo>
                    <a:pt x="48" y="2"/>
                    <a:pt x="46" y="0"/>
                    <a:pt x="44" y="0"/>
                  </a:cubicBezTo>
                  <a:cubicBezTo>
                    <a:pt x="5" y="0"/>
                    <a:pt x="5" y="0"/>
                    <a:pt x="5" y="0"/>
                  </a:cubicBezTo>
                  <a:cubicBezTo>
                    <a:pt x="2" y="0"/>
                    <a:pt x="0" y="2"/>
                    <a:pt x="0" y="5"/>
                  </a:cubicBezTo>
                  <a:cubicBezTo>
                    <a:pt x="0" y="7"/>
                    <a:pt x="0" y="7"/>
                    <a:pt x="0" y="7"/>
                  </a:cubicBezTo>
                  <a:cubicBezTo>
                    <a:pt x="0" y="9"/>
                    <a:pt x="2" y="11"/>
                    <a:pt x="4" y="11"/>
                  </a:cubicBezTo>
                  <a:cubicBezTo>
                    <a:pt x="44" y="11"/>
                    <a:pt x="44" y="11"/>
                    <a:pt x="44" y="11"/>
                  </a:cubicBezTo>
                  <a:close/>
                  <a:moveTo>
                    <a:pt x="40" y="13"/>
                  </a:moveTo>
                  <a:cubicBezTo>
                    <a:pt x="44" y="13"/>
                    <a:pt x="44" y="13"/>
                    <a:pt x="44" y="13"/>
                  </a:cubicBezTo>
                  <a:cubicBezTo>
                    <a:pt x="43" y="22"/>
                    <a:pt x="39" y="31"/>
                    <a:pt x="31" y="36"/>
                  </a:cubicBezTo>
                  <a:cubicBezTo>
                    <a:pt x="39" y="42"/>
                    <a:pt x="43" y="50"/>
                    <a:pt x="44" y="59"/>
                  </a:cubicBezTo>
                  <a:cubicBezTo>
                    <a:pt x="40" y="59"/>
                    <a:pt x="40" y="59"/>
                    <a:pt x="40" y="59"/>
                  </a:cubicBezTo>
                  <a:cubicBezTo>
                    <a:pt x="39" y="51"/>
                    <a:pt x="35" y="41"/>
                    <a:pt x="26" y="38"/>
                  </a:cubicBezTo>
                  <a:cubicBezTo>
                    <a:pt x="25" y="38"/>
                    <a:pt x="25" y="37"/>
                    <a:pt x="25" y="36"/>
                  </a:cubicBezTo>
                  <a:cubicBezTo>
                    <a:pt x="25" y="35"/>
                    <a:pt x="26" y="35"/>
                    <a:pt x="26" y="35"/>
                  </a:cubicBezTo>
                  <a:cubicBezTo>
                    <a:pt x="26" y="35"/>
                    <a:pt x="26" y="35"/>
                    <a:pt x="26" y="35"/>
                  </a:cubicBezTo>
                  <a:cubicBezTo>
                    <a:pt x="34" y="32"/>
                    <a:pt x="39" y="21"/>
                    <a:pt x="40" y="13"/>
                  </a:cubicBezTo>
                  <a:close/>
                  <a:moveTo>
                    <a:pt x="4" y="61"/>
                  </a:moveTo>
                  <a:cubicBezTo>
                    <a:pt x="2" y="62"/>
                    <a:pt x="0" y="64"/>
                    <a:pt x="0" y="66"/>
                  </a:cubicBezTo>
                  <a:cubicBezTo>
                    <a:pt x="0" y="68"/>
                    <a:pt x="0" y="68"/>
                    <a:pt x="0" y="68"/>
                  </a:cubicBezTo>
                  <a:cubicBezTo>
                    <a:pt x="0" y="70"/>
                    <a:pt x="2" y="73"/>
                    <a:pt x="5" y="73"/>
                  </a:cubicBezTo>
                  <a:cubicBezTo>
                    <a:pt x="44" y="73"/>
                    <a:pt x="44" y="73"/>
                    <a:pt x="44" y="73"/>
                  </a:cubicBezTo>
                  <a:cubicBezTo>
                    <a:pt x="46" y="73"/>
                    <a:pt x="48" y="70"/>
                    <a:pt x="48" y="68"/>
                  </a:cubicBezTo>
                  <a:cubicBezTo>
                    <a:pt x="48" y="66"/>
                    <a:pt x="48" y="66"/>
                    <a:pt x="48" y="66"/>
                  </a:cubicBezTo>
                  <a:cubicBezTo>
                    <a:pt x="48" y="64"/>
                    <a:pt x="47" y="62"/>
                    <a:pt x="44" y="61"/>
                  </a:cubicBezTo>
                  <a:cubicBezTo>
                    <a:pt x="4" y="61"/>
                    <a:pt x="4" y="61"/>
                    <a:pt x="4" y="61"/>
                  </a:cubicBezTo>
                  <a:close/>
                  <a:moveTo>
                    <a:pt x="8" y="59"/>
                  </a:moveTo>
                  <a:cubicBezTo>
                    <a:pt x="4" y="59"/>
                    <a:pt x="4" y="59"/>
                    <a:pt x="4" y="59"/>
                  </a:cubicBezTo>
                  <a:cubicBezTo>
                    <a:pt x="5" y="50"/>
                    <a:pt x="10" y="42"/>
                    <a:pt x="18" y="36"/>
                  </a:cubicBezTo>
                  <a:cubicBezTo>
                    <a:pt x="10" y="31"/>
                    <a:pt x="5" y="22"/>
                    <a:pt x="4" y="13"/>
                  </a:cubicBezTo>
                  <a:cubicBezTo>
                    <a:pt x="8" y="13"/>
                    <a:pt x="8" y="13"/>
                    <a:pt x="8" y="13"/>
                  </a:cubicBezTo>
                  <a:cubicBezTo>
                    <a:pt x="9" y="21"/>
                    <a:pt x="14" y="32"/>
                    <a:pt x="22" y="35"/>
                  </a:cubicBezTo>
                  <a:cubicBezTo>
                    <a:pt x="23" y="35"/>
                    <a:pt x="24" y="36"/>
                    <a:pt x="24" y="37"/>
                  </a:cubicBezTo>
                  <a:cubicBezTo>
                    <a:pt x="23" y="38"/>
                    <a:pt x="23" y="38"/>
                    <a:pt x="22" y="38"/>
                  </a:cubicBezTo>
                  <a:cubicBezTo>
                    <a:pt x="14" y="41"/>
                    <a:pt x="9" y="51"/>
                    <a:pt x="8" y="5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AU"/>
            </a:p>
          </p:txBody>
        </p:sp>
      </p:grpSp>
      <p:grpSp>
        <p:nvGrpSpPr>
          <p:cNvPr id="40" name="Groupe 39"/>
          <p:cNvGrpSpPr/>
          <p:nvPr/>
        </p:nvGrpSpPr>
        <p:grpSpPr>
          <a:xfrm>
            <a:off x="6491326" y="5092624"/>
            <a:ext cx="539121" cy="539121"/>
            <a:chOff x="7912514" y="4000751"/>
            <a:chExt cx="539121" cy="539121"/>
          </a:xfrm>
        </p:grpSpPr>
        <p:sp>
          <p:nvSpPr>
            <p:cNvPr id="41" name="Oval 73"/>
            <p:cNvSpPr/>
            <p:nvPr/>
          </p:nvSpPr>
          <p:spPr>
            <a:xfrm>
              <a:off x="7912514" y="4000751"/>
              <a:ext cx="539121" cy="53912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2" name="AutoShape 66"/>
            <p:cNvSpPr>
              <a:spLocks noChangeAspect="1"/>
            </p:cNvSpPr>
            <p:nvPr/>
          </p:nvSpPr>
          <p:spPr bwMode="auto">
            <a:xfrm>
              <a:off x="8069198" y="4140268"/>
              <a:ext cx="254659" cy="254725"/>
            </a:xfrm>
            <a:custGeom>
              <a:avLst/>
              <a:gdLst>
                <a:gd name="T0" fmla="*/ 10799 w 21598"/>
                <a:gd name="T1" fmla="*/ 10800 h 21600"/>
                <a:gd name="T2" fmla="*/ 10799 w 21598"/>
                <a:gd name="T3" fmla="*/ 10800 h 21600"/>
                <a:gd name="T4" fmla="*/ 10799 w 21598"/>
                <a:gd name="T5" fmla="*/ 10800 h 21600"/>
                <a:gd name="T6" fmla="*/ 10799 w 21598"/>
                <a:gd name="T7" fmla="*/ 10800 h 21600"/>
              </a:gdLst>
              <a:ahLst/>
              <a:cxnLst>
                <a:cxn ang="0">
                  <a:pos x="T0" y="T1"/>
                </a:cxn>
                <a:cxn ang="0">
                  <a:pos x="T2" y="T3"/>
                </a:cxn>
                <a:cxn ang="0">
                  <a:pos x="T4" y="T5"/>
                </a:cxn>
                <a:cxn ang="0">
                  <a:pos x="T6" y="T7"/>
                </a:cxn>
              </a:cxnLst>
              <a:rect l="0" t="0" r="r" b="b"/>
              <a:pathLst>
                <a:path w="21598" h="21600">
                  <a:moveTo>
                    <a:pt x="17537" y="12697"/>
                  </a:moveTo>
                  <a:lnTo>
                    <a:pt x="19798" y="9997"/>
                  </a:lnTo>
                  <a:lnTo>
                    <a:pt x="19798" y="17284"/>
                  </a:lnTo>
                  <a:cubicBezTo>
                    <a:pt x="19798" y="17874"/>
                    <a:pt x="19700" y="18429"/>
                    <a:pt x="19505" y="18949"/>
                  </a:cubicBezTo>
                  <a:cubicBezTo>
                    <a:pt x="19309" y="19469"/>
                    <a:pt x="19049" y="19928"/>
                    <a:pt x="18721" y="20321"/>
                  </a:cubicBezTo>
                  <a:cubicBezTo>
                    <a:pt x="18394" y="20715"/>
                    <a:pt x="18014" y="21027"/>
                    <a:pt x="17583" y="21256"/>
                  </a:cubicBezTo>
                  <a:cubicBezTo>
                    <a:pt x="17153" y="21485"/>
                    <a:pt x="16690" y="21599"/>
                    <a:pt x="16188" y="21599"/>
                  </a:cubicBezTo>
                  <a:lnTo>
                    <a:pt x="3595" y="21599"/>
                  </a:lnTo>
                  <a:cubicBezTo>
                    <a:pt x="3103" y="21599"/>
                    <a:pt x="2635" y="21485"/>
                    <a:pt x="2195" y="21256"/>
                  </a:cubicBezTo>
                  <a:cubicBezTo>
                    <a:pt x="1754" y="21027"/>
                    <a:pt x="1372" y="20715"/>
                    <a:pt x="1052" y="20321"/>
                  </a:cubicBezTo>
                  <a:cubicBezTo>
                    <a:pt x="734" y="19928"/>
                    <a:pt x="477" y="19469"/>
                    <a:pt x="286" y="18949"/>
                  </a:cubicBezTo>
                  <a:cubicBezTo>
                    <a:pt x="95" y="18429"/>
                    <a:pt x="0" y="17874"/>
                    <a:pt x="0" y="17284"/>
                  </a:cubicBezTo>
                  <a:lnTo>
                    <a:pt x="0" y="4315"/>
                  </a:lnTo>
                  <a:cubicBezTo>
                    <a:pt x="0" y="3722"/>
                    <a:pt x="95" y="3164"/>
                    <a:pt x="286" y="2632"/>
                  </a:cubicBezTo>
                  <a:cubicBezTo>
                    <a:pt x="477" y="2106"/>
                    <a:pt x="734" y="1645"/>
                    <a:pt x="1052" y="1263"/>
                  </a:cubicBezTo>
                  <a:cubicBezTo>
                    <a:pt x="1372" y="878"/>
                    <a:pt x="1754" y="572"/>
                    <a:pt x="2195" y="343"/>
                  </a:cubicBezTo>
                  <a:cubicBezTo>
                    <a:pt x="2635" y="114"/>
                    <a:pt x="3103" y="0"/>
                    <a:pt x="3595" y="0"/>
                  </a:cubicBezTo>
                  <a:lnTo>
                    <a:pt x="16188" y="0"/>
                  </a:lnTo>
                  <a:cubicBezTo>
                    <a:pt x="16401" y="0"/>
                    <a:pt x="16605" y="26"/>
                    <a:pt x="16798" y="82"/>
                  </a:cubicBezTo>
                  <a:lnTo>
                    <a:pt x="14608" y="2714"/>
                  </a:lnTo>
                  <a:lnTo>
                    <a:pt x="3595" y="2714"/>
                  </a:lnTo>
                  <a:cubicBezTo>
                    <a:pt x="3228" y="2714"/>
                    <a:pt x="2914" y="2867"/>
                    <a:pt x="2652" y="3184"/>
                  </a:cubicBezTo>
                  <a:cubicBezTo>
                    <a:pt x="2391" y="3496"/>
                    <a:pt x="2261" y="3875"/>
                    <a:pt x="2261" y="4315"/>
                  </a:cubicBezTo>
                  <a:lnTo>
                    <a:pt x="2261" y="17284"/>
                  </a:lnTo>
                  <a:cubicBezTo>
                    <a:pt x="2261" y="17724"/>
                    <a:pt x="2391" y="18101"/>
                    <a:pt x="2652" y="18412"/>
                  </a:cubicBezTo>
                  <a:cubicBezTo>
                    <a:pt x="2914" y="18729"/>
                    <a:pt x="3228" y="18888"/>
                    <a:pt x="3595" y="18888"/>
                  </a:cubicBezTo>
                  <a:lnTo>
                    <a:pt x="16188" y="18888"/>
                  </a:lnTo>
                  <a:cubicBezTo>
                    <a:pt x="16556" y="18888"/>
                    <a:pt x="16874" y="18729"/>
                    <a:pt x="17138" y="18412"/>
                  </a:cubicBezTo>
                  <a:cubicBezTo>
                    <a:pt x="17405" y="18101"/>
                    <a:pt x="17537" y="17724"/>
                    <a:pt x="17537" y="17284"/>
                  </a:cubicBezTo>
                  <a:lnTo>
                    <a:pt x="17537" y="12697"/>
                  </a:lnTo>
                  <a:close/>
                  <a:moveTo>
                    <a:pt x="21333" y="2796"/>
                  </a:moveTo>
                  <a:cubicBezTo>
                    <a:pt x="21514" y="3011"/>
                    <a:pt x="21599" y="3272"/>
                    <a:pt x="21597" y="3578"/>
                  </a:cubicBezTo>
                  <a:cubicBezTo>
                    <a:pt x="21592" y="3881"/>
                    <a:pt x="21504" y="4136"/>
                    <a:pt x="21333" y="4342"/>
                  </a:cubicBezTo>
                  <a:lnTo>
                    <a:pt x="13005" y="14346"/>
                  </a:lnTo>
                  <a:lnTo>
                    <a:pt x="11854" y="15721"/>
                  </a:lnTo>
                  <a:cubicBezTo>
                    <a:pt x="11676" y="15938"/>
                    <a:pt x="11458" y="16044"/>
                    <a:pt x="11206" y="16044"/>
                  </a:cubicBezTo>
                  <a:cubicBezTo>
                    <a:pt x="10951" y="16044"/>
                    <a:pt x="10733" y="15938"/>
                    <a:pt x="10555" y="15721"/>
                  </a:cubicBezTo>
                  <a:lnTo>
                    <a:pt x="9383" y="14346"/>
                  </a:lnTo>
                  <a:lnTo>
                    <a:pt x="4779" y="8787"/>
                  </a:lnTo>
                  <a:cubicBezTo>
                    <a:pt x="4600" y="8573"/>
                    <a:pt x="4507" y="8314"/>
                    <a:pt x="4507" y="8006"/>
                  </a:cubicBezTo>
                  <a:cubicBezTo>
                    <a:pt x="4507" y="7703"/>
                    <a:pt x="4600" y="7441"/>
                    <a:pt x="4779" y="7227"/>
                  </a:cubicBezTo>
                  <a:lnTo>
                    <a:pt x="5927" y="5846"/>
                  </a:lnTo>
                  <a:cubicBezTo>
                    <a:pt x="6106" y="5635"/>
                    <a:pt x="6323" y="5526"/>
                    <a:pt x="6578" y="5526"/>
                  </a:cubicBezTo>
                  <a:cubicBezTo>
                    <a:pt x="6830" y="5526"/>
                    <a:pt x="7043" y="5634"/>
                    <a:pt x="7214" y="5846"/>
                  </a:cubicBezTo>
                  <a:lnTo>
                    <a:pt x="11198" y="10632"/>
                  </a:lnTo>
                  <a:lnTo>
                    <a:pt x="18861" y="1404"/>
                  </a:lnTo>
                  <a:cubicBezTo>
                    <a:pt x="19040" y="1186"/>
                    <a:pt x="19262" y="1084"/>
                    <a:pt x="19524" y="1087"/>
                  </a:cubicBezTo>
                  <a:cubicBezTo>
                    <a:pt x="19786" y="1092"/>
                    <a:pt x="20001" y="1198"/>
                    <a:pt x="20173" y="1404"/>
                  </a:cubicBezTo>
                  <a:lnTo>
                    <a:pt x="21333" y="2796"/>
                  </a:lnTo>
                  <a:close/>
                </a:path>
              </a:pathLst>
            </a:custGeom>
            <a:solidFill>
              <a:schemeClr val="bg1"/>
            </a:solidFill>
            <a:ln>
              <a:noFill/>
            </a:ln>
            <a:effectLst/>
          </p:spPr>
          <p:txBody>
            <a:bodyPr lIns="50789" tIns="50789" rIns="50789" bIns="50789"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098">
                <a:defRPr/>
              </a:pPr>
              <a:endParaRPr lang="es-ES" sz="36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nvGrpSpPr>
          <p:cNvPr id="43" name="Groupe 42"/>
          <p:cNvGrpSpPr/>
          <p:nvPr/>
        </p:nvGrpSpPr>
        <p:grpSpPr>
          <a:xfrm>
            <a:off x="5158895" y="4153144"/>
            <a:ext cx="539121" cy="539121"/>
            <a:chOff x="7912514" y="2775179"/>
            <a:chExt cx="539121" cy="539121"/>
          </a:xfrm>
        </p:grpSpPr>
        <p:sp>
          <p:nvSpPr>
            <p:cNvPr id="44" name="Oval 73"/>
            <p:cNvSpPr/>
            <p:nvPr/>
          </p:nvSpPr>
          <p:spPr>
            <a:xfrm>
              <a:off x="7912514" y="2775179"/>
              <a:ext cx="539121" cy="53912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45" name="Group 37"/>
            <p:cNvGrpSpPr/>
            <p:nvPr/>
          </p:nvGrpSpPr>
          <p:grpSpPr>
            <a:xfrm>
              <a:off x="8088128" y="2929223"/>
              <a:ext cx="178692" cy="224586"/>
              <a:chOff x="9162373" y="3045147"/>
              <a:chExt cx="406400" cy="464344"/>
            </a:xfrm>
            <a:solidFill>
              <a:schemeClr val="bg1"/>
            </a:solidFill>
          </p:grpSpPr>
          <p:sp>
            <p:nvSpPr>
              <p:cNvPr id="46" name="AutoShape 48"/>
              <p:cNvSpPr>
                <a:spLocks/>
              </p:cNvSpPr>
              <p:nvPr/>
            </p:nvSpPr>
            <p:spPr bwMode="auto">
              <a:xfrm>
                <a:off x="9162373" y="3045147"/>
                <a:ext cx="406400"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228600" fontAlgn="base" hangingPunct="0">
                  <a:spcBef>
                    <a:spcPct val="0"/>
                  </a:spcBef>
                  <a:spcAft>
                    <a:spcPct val="0"/>
                  </a:spcAft>
                </a:pPr>
                <a:endParaRPr lang="en-US">
                  <a:solidFill>
                    <a:schemeClr val="tx2">
                      <a:lumMod val="60000"/>
                      <a:lumOff val="40000"/>
                    </a:schemeClr>
                  </a:solidFill>
                  <a:effectLst>
                    <a:outerShdw blurRad="38100" dist="38100" dir="2700000" algn="tl">
                      <a:srgbClr val="000000"/>
                    </a:outerShdw>
                  </a:effectLst>
                  <a:latin typeface="Gill Sans" charset="0"/>
                  <a:sym typeface="Gill Sans" charset="0"/>
                </a:endParaRPr>
              </a:p>
            </p:txBody>
          </p:sp>
          <p:sp>
            <p:nvSpPr>
              <p:cNvPr id="47" name="AutoShape 49"/>
              <p:cNvSpPr>
                <a:spLocks/>
              </p:cNvSpPr>
              <p:nvPr/>
            </p:nvSpPr>
            <p:spPr bwMode="auto">
              <a:xfrm>
                <a:off x="9481460" y="3407890"/>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228600" fontAlgn="base" hangingPunct="0">
                  <a:spcBef>
                    <a:spcPct val="0"/>
                  </a:spcBef>
                  <a:spcAft>
                    <a:spcPct val="0"/>
                  </a:spcAft>
                </a:pPr>
                <a:endParaRPr lang="en-US">
                  <a:solidFill>
                    <a:schemeClr val="tx2">
                      <a:lumMod val="60000"/>
                      <a:lumOff val="40000"/>
                    </a:schemeClr>
                  </a:solidFill>
                  <a:effectLst>
                    <a:outerShdw blurRad="38100" dist="38100" dir="2700000" algn="tl">
                      <a:srgbClr val="000000"/>
                    </a:outerShdw>
                  </a:effectLst>
                  <a:latin typeface="Gill Sans" charset="0"/>
                  <a:sym typeface="Gill Sans" charset="0"/>
                </a:endParaRPr>
              </a:p>
            </p:txBody>
          </p:sp>
          <p:sp>
            <p:nvSpPr>
              <p:cNvPr id="48" name="AutoShape 50"/>
              <p:cNvSpPr>
                <a:spLocks/>
              </p:cNvSpPr>
              <p:nvPr/>
            </p:nvSpPr>
            <p:spPr bwMode="auto">
              <a:xfrm>
                <a:off x="9481460" y="3320578"/>
                <a:ext cx="29369"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228600" fontAlgn="base" hangingPunct="0">
                  <a:spcBef>
                    <a:spcPct val="0"/>
                  </a:spcBef>
                  <a:spcAft>
                    <a:spcPct val="0"/>
                  </a:spcAft>
                </a:pPr>
                <a:endParaRPr lang="en-US">
                  <a:solidFill>
                    <a:schemeClr val="tx2">
                      <a:lumMod val="60000"/>
                      <a:lumOff val="40000"/>
                    </a:schemeClr>
                  </a:solidFill>
                  <a:effectLst>
                    <a:outerShdw blurRad="38100" dist="38100" dir="2700000" algn="tl">
                      <a:srgbClr val="000000"/>
                    </a:outerShdw>
                  </a:effectLst>
                  <a:latin typeface="Gill Sans" charset="0"/>
                  <a:sym typeface="Gill Sans" charset="0"/>
                </a:endParaRPr>
              </a:p>
            </p:txBody>
          </p:sp>
          <p:sp>
            <p:nvSpPr>
              <p:cNvPr id="49" name="AutoShape 51"/>
              <p:cNvSpPr>
                <a:spLocks/>
              </p:cNvSpPr>
              <p:nvPr/>
            </p:nvSpPr>
            <p:spPr bwMode="auto">
              <a:xfrm>
                <a:off x="9481460" y="3233265"/>
                <a:ext cx="29369"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228600" fontAlgn="base" hangingPunct="0">
                  <a:spcBef>
                    <a:spcPct val="0"/>
                  </a:spcBef>
                  <a:spcAft>
                    <a:spcPct val="0"/>
                  </a:spcAft>
                </a:pPr>
                <a:endParaRPr lang="en-US">
                  <a:solidFill>
                    <a:schemeClr val="tx2">
                      <a:lumMod val="60000"/>
                      <a:lumOff val="40000"/>
                    </a:schemeClr>
                  </a:solidFill>
                  <a:effectLst>
                    <a:outerShdw blurRad="38100" dist="38100" dir="2700000" algn="tl">
                      <a:srgbClr val="000000"/>
                    </a:outerShdw>
                  </a:effectLst>
                  <a:latin typeface="Gill Sans" charset="0"/>
                  <a:sym typeface="Gill Sans" charset="0"/>
                </a:endParaRPr>
              </a:p>
            </p:txBody>
          </p:sp>
        </p:grpSp>
      </p:grpSp>
      <p:sp>
        <p:nvSpPr>
          <p:cNvPr id="51" name="Rectangle 50"/>
          <p:cNvSpPr/>
          <p:nvPr/>
        </p:nvSpPr>
        <p:spPr>
          <a:xfrm>
            <a:off x="5616292" y="2433064"/>
            <a:ext cx="2590774" cy="338554"/>
          </a:xfrm>
          <a:prstGeom prst="rect">
            <a:avLst/>
          </a:prstGeom>
        </p:spPr>
        <p:txBody>
          <a:bodyPr wrap="none">
            <a:spAutoFit/>
          </a:bodyPr>
          <a:lstStyle/>
          <a:p>
            <a:r>
              <a:rPr lang="fr-FR" sz="1600" dirty="0">
                <a:solidFill>
                  <a:schemeClr val="bg1"/>
                </a:solidFill>
              </a:rPr>
              <a:t>Automatisation des tâches</a:t>
            </a:r>
          </a:p>
        </p:txBody>
      </p:sp>
      <p:sp>
        <p:nvSpPr>
          <p:cNvPr id="55" name="Text Placeholder 47"/>
          <p:cNvSpPr txBox="1">
            <a:spLocks/>
          </p:cNvSpPr>
          <p:nvPr/>
        </p:nvSpPr>
        <p:spPr>
          <a:xfrm>
            <a:off x="4852846" y="3352168"/>
            <a:ext cx="2376072" cy="256811"/>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600" dirty="0">
                <a:solidFill>
                  <a:schemeClr val="bg1"/>
                </a:solidFill>
                <a:latin typeface="+mj-lt"/>
              </a:rPr>
              <a:t>Gain </a:t>
            </a:r>
            <a:r>
              <a:rPr lang="id-ID" sz="1600" dirty="0">
                <a:solidFill>
                  <a:schemeClr val="bg1"/>
                </a:solidFill>
                <a:latin typeface="+mj-lt"/>
              </a:rPr>
              <a:t>de temps </a:t>
            </a:r>
            <a:endParaRPr lang="en-AU" sz="1600" dirty="0">
              <a:solidFill>
                <a:schemeClr val="bg1"/>
              </a:solidFill>
              <a:latin typeface="+mj-lt"/>
            </a:endParaRPr>
          </a:p>
        </p:txBody>
      </p:sp>
      <p:sp>
        <p:nvSpPr>
          <p:cNvPr id="56" name="Text Placeholder 48"/>
          <p:cNvSpPr txBox="1">
            <a:spLocks/>
          </p:cNvSpPr>
          <p:nvPr/>
        </p:nvSpPr>
        <p:spPr>
          <a:xfrm>
            <a:off x="663621" y="3165269"/>
            <a:ext cx="3139164" cy="89141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400" dirty="0"/>
              <a:t>Ce projet permet aux étudiants et encadreurs de gagne du temps pendant la période de stage</a:t>
            </a:r>
            <a:endParaRPr lang="en-AU" sz="1400" dirty="0"/>
          </a:p>
          <a:p>
            <a:endParaRPr lang="en-AU" sz="1400" dirty="0"/>
          </a:p>
        </p:txBody>
      </p:sp>
      <p:sp>
        <p:nvSpPr>
          <p:cNvPr id="57" name="Rectangle 56"/>
          <p:cNvSpPr/>
          <p:nvPr/>
        </p:nvSpPr>
        <p:spPr>
          <a:xfrm>
            <a:off x="3925306" y="5138027"/>
            <a:ext cx="2542684" cy="338554"/>
          </a:xfrm>
          <a:prstGeom prst="rect">
            <a:avLst/>
          </a:prstGeom>
        </p:spPr>
        <p:txBody>
          <a:bodyPr wrap="none">
            <a:spAutoFit/>
          </a:bodyPr>
          <a:lstStyle/>
          <a:p>
            <a:r>
              <a:rPr lang="id-ID" sz="1600" dirty="0">
                <a:solidFill>
                  <a:schemeClr val="bg1"/>
                </a:solidFill>
              </a:rPr>
              <a:t>Sécurisation des données</a:t>
            </a:r>
          </a:p>
        </p:txBody>
      </p:sp>
      <p:sp>
        <p:nvSpPr>
          <p:cNvPr id="58" name="Text Placeholder 47"/>
          <p:cNvSpPr txBox="1">
            <a:spLocks/>
          </p:cNvSpPr>
          <p:nvPr/>
        </p:nvSpPr>
        <p:spPr>
          <a:xfrm>
            <a:off x="5613201" y="4284416"/>
            <a:ext cx="2987874" cy="256811"/>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d-ID" sz="1600" dirty="0">
                <a:solidFill>
                  <a:schemeClr val="bg1"/>
                </a:solidFill>
                <a:latin typeface="+mj-lt"/>
              </a:rPr>
              <a:t>Centralisation de l’information</a:t>
            </a:r>
          </a:p>
          <a:p>
            <a:endParaRPr lang="en-AU" sz="1600" dirty="0">
              <a:solidFill>
                <a:schemeClr val="bg1"/>
              </a:solidFill>
              <a:latin typeface="+mj-lt"/>
            </a:endParaRPr>
          </a:p>
        </p:txBody>
      </p:sp>
      <p:sp>
        <p:nvSpPr>
          <p:cNvPr id="59" name="Text Placeholder 48"/>
          <p:cNvSpPr txBox="1">
            <a:spLocks/>
          </p:cNvSpPr>
          <p:nvPr/>
        </p:nvSpPr>
        <p:spPr>
          <a:xfrm>
            <a:off x="663621" y="4946790"/>
            <a:ext cx="3079701" cy="89141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400" dirty="0"/>
              <a:t>Cette application permet aussi d’assurer la sécurité des données et leur fiabilité</a:t>
            </a:r>
            <a:endParaRPr lang="en-AU" sz="1200" dirty="0"/>
          </a:p>
        </p:txBody>
      </p:sp>
      <p:sp>
        <p:nvSpPr>
          <p:cNvPr id="60" name="Text Placeholder 48"/>
          <p:cNvSpPr txBox="1">
            <a:spLocks/>
          </p:cNvSpPr>
          <p:nvPr/>
        </p:nvSpPr>
        <p:spPr>
          <a:xfrm>
            <a:off x="8761791" y="3955037"/>
            <a:ext cx="2944090" cy="89141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400" dirty="0"/>
              <a:t>Ce projet permet de centraliser les données dans un seul endroit (base de données unique)</a:t>
            </a:r>
            <a:endParaRPr lang="en-AU" sz="1400" dirty="0"/>
          </a:p>
          <a:p>
            <a:endParaRPr lang="en-AU" sz="1200" dirty="0"/>
          </a:p>
        </p:txBody>
      </p:sp>
      <p:sp>
        <p:nvSpPr>
          <p:cNvPr id="61" name="TextBox 23"/>
          <p:cNvSpPr txBox="1"/>
          <p:nvPr/>
        </p:nvSpPr>
        <p:spPr>
          <a:xfrm>
            <a:off x="220564" y="78184"/>
            <a:ext cx="3780202" cy="584775"/>
          </a:xfrm>
          <a:prstGeom prst="rect">
            <a:avLst/>
          </a:prstGeom>
          <a:noFill/>
        </p:spPr>
        <p:txBody>
          <a:bodyPr wrap="none" rtlCol="0">
            <a:spAutoFit/>
          </a:bodyPr>
          <a:lstStyle/>
          <a:p>
            <a:r>
              <a:rPr lang="fr-FR"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Solution proposée</a:t>
            </a:r>
            <a:endParaRPr lang="id-ID"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Source Sans Pro"/>
              <a:cs typeface="Source Sans Pro"/>
            </a:endParaRPr>
          </a:p>
        </p:txBody>
      </p:sp>
      <p:grpSp>
        <p:nvGrpSpPr>
          <p:cNvPr id="62" name="Group 13"/>
          <p:cNvGrpSpPr/>
          <p:nvPr/>
        </p:nvGrpSpPr>
        <p:grpSpPr>
          <a:xfrm flipV="1">
            <a:off x="319984" y="683157"/>
            <a:ext cx="2279048" cy="73150"/>
            <a:chOff x="2014165" y="4801899"/>
            <a:chExt cx="8765540" cy="105835"/>
          </a:xfrm>
        </p:grpSpPr>
        <p:grpSp>
          <p:nvGrpSpPr>
            <p:cNvPr id="63" name="Group 14"/>
            <p:cNvGrpSpPr/>
            <p:nvPr/>
          </p:nvGrpSpPr>
          <p:grpSpPr>
            <a:xfrm>
              <a:off x="2014165" y="4801900"/>
              <a:ext cx="7513320" cy="105834"/>
              <a:chOff x="2927350" y="4750384"/>
              <a:chExt cx="7513320" cy="105834"/>
            </a:xfrm>
          </p:grpSpPr>
          <p:grpSp>
            <p:nvGrpSpPr>
              <p:cNvPr id="65" name="Group 16"/>
              <p:cNvGrpSpPr/>
              <p:nvPr/>
            </p:nvGrpSpPr>
            <p:grpSpPr>
              <a:xfrm>
                <a:off x="2927350" y="4750385"/>
                <a:ext cx="6261100" cy="105833"/>
                <a:chOff x="2571750" y="1828800"/>
                <a:chExt cx="13430250" cy="209550"/>
              </a:xfrm>
            </p:grpSpPr>
            <p:sp>
              <p:nvSpPr>
                <p:cNvPr id="67" name="Rectangle 66"/>
                <p:cNvSpPr/>
                <p:nvPr/>
              </p:nvSpPr>
              <p:spPr>
                <a:xfrm>
                  <a:off x="2571750" y="1828800"/>
                  <a:ext cx="2686050" cy="2095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8" name="Rectangle 67"/>
                <p:cNvSpPr/>
                <p:nvPr/>
              </p:nvSpPr>
              <p:spPr>
                <a:xfrm>
                  <a:off x="5257800" y="1828800"/>
                  <a:ext cx="2686050" cy="209550"/>
                </a:xfrm>
                <a:prstGeom prst="rect">
                  <a:avLst/>
                </a:prstGeom>
                <a:solidFill>
                  <a:srgbClr val="FFD4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9" name="Rectangle 68"/>
                <p:cNvSpPr/>
                <p:nvPr/>
              </p:nvSpPr>
              <p:spPr>
                <a:xfrm>
                  <a:off x="7943850" y="1828800"/>
                  <a:ext cx="2686050" cy="2095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70" name="Rectangle 69"/>
                <p:cNvSpPr/>
                <p:nvPr/>
              </p:nvSpPr>
              <p:spPr>
                <a:xfrm>
                  <a:off x="10629900" y="1828800"/>
                  <a:ext cx="2686050" cy="20955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71" name="Rectangle 70"/>
                <p:cNvSpPr/>
                <p:nvPr/>
              </p:nvSpPr>
              <p:spPr>
                <a:xfrm>
                  <a:off x="13315950" y="1828800"/>
                  <a:ext cx="2686050" cy="209550"/>
                </a:xfrm>
                <a:prstGeom prst="rect">
                  <a:avLst/>
                </a:prstGeom>
                <a:solidFill>
                  <a:srgbClr val="23E1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66" name="Rectangle 65"/>
              <p:cNvSpPr/>
              <p:nvPr/>
            </p:nvSpPr>
            <p:spPr>
              <a:xfrm>
                <a:off x="9188450" y="4750384"/>
                <a:ext cx="1252220" cy="1058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64" name="Rectangle 63"/>
            <p:cNvSpPr/>
            <p:nvPr/>
          </p:nvSpPr>
          <p:spPr>
            <a:xfrm>
              <a:off x="9527485" y="4801899"/>
              <a:ext cx="1252220" cy="10583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Tree>
    <p:extLst>
      <p:ext uri="{BB962C8B-B14F-4D97-AF65-F5344CB8AC3E}">
        <p14:creationId xmlns:p14="http://schemas.microsoft.com/office/powerpoint/2010/main" val="1403841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3F3B28A-11A3-4A3D-99F5-23969E8ED7EC}" type="slidenum">
              <a:rPr lang="fr-FR" smtClean="0"/>
              <a:t>11</a:t>
            </a:fld>
            <a:endParaRPr lang="fr-FR"/>
          </a:p>
        </p:txBody>
      </p:sp>
      <p:pic>
        <p:nvPicPr>
          <p:cNvPr id="6"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4294"/>
            <a:ext cx="12191999" cy="5803706"/>
          </a:xfrm>
          <a:prstGeom prst="rect">
            <a:avLst/>
          </a:prstGeom>
        </p:spPr>
      </p:pic>
      <p:sp>
        <p:nvSpPr>
          <p:cNvPr id="7" name="TextBox 23"/>
          <p:cNvSpPr txBox="1"/>
          <p:nvPr/>
        </p:nvSpPr>
        <p:spPr>
          <a:xfrm>
            <a:off x="220564" y="78184"/>
            <a:ext cx="3780202" cy="584775"/>
          </a:xfrm>
          <a:prstGeom prst="rect">
            <a:avLst/>
          </a:prstGeom>
          <a:noFill/>
        </p:spPr>
        <p:txBody>
          <a:bodyPr wrap="none" rtlCol="0">
            <a:spAutoFit/>
          </a:bodyPr>
          <a:lstStyle/>
          <a:p>
            <a:r>
              <a:rPr lang="fr-FR"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Solution proposée</a:t>
            </a:r>
            <a:endParaRPr lang="id-ID"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Source Sans Pro"/>
              <a:cs typeface="Source Sans Pro"/>
            </a:endParaRPr>
          </a:p>
        </p:txBody>
      </p:sp>
      <p:sp>
        <p:nvSpPr>
          <p:cNvPr id="9" name="Rectangle 8"/>
          <p:cNvSpPr/>
          <p:nvPr/>
        </p:nvSpPr>
        <p:spPr>
          <a:xfrm>
            <a:off x="4100348" y="654184"/>
            <a:ext cx="3991302" cy="400110"/>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fr-FR" sz="2000" b="1" dirty="0">
                <a:solidFill>
                  <a:srgbClr val="002060"/>
                </a:solidFill>
                <a:cs typeface="Lato Light"/>
              </a:rPr>
              <a:t>Le Processus 2TUP</a:t>
            </a:r>
            <a:endParaRPr lang="en-US" sz="2000" b="1" dirty="0">
              <a:solidFill>
                <a:srgbClr val="002060"/>
              </a:solidFill>
              <a:cs typeface="Lato Light"/>
            </a:endParaRPr>
          </a:p>
        </p:txBody>
      </p:sp>
      <p:grpSp>
        <p:nvGrpSpPr>
          <p:cNvPr id="8" name="Group 13"/>
          <p:cNvGrpSpPr/>
          <p:nvPr/>
        </p:nvGrpSpPr>
        <p:grpSpPr>
          <a:xfrm flipV="1">
            <a:off x="319984" y="683157"/>
            <a:ext cx="2279048" cy="73150"/>
            <a:chOff x="2014165" y="4801899"/>
            <a:chExt cx="8765540" cy="105835"/>
          </a:xfrm>
        </p:grpSpPr>
        <p:grpSp>
          <p:nvGrpSpPr>
            <p:cNvPr id="10" name="Group 14"/>
            <p:cNvGrpSpPr/>
            <p:nvPr/>
          </p:nvGrpSpPr>
          <p:grpSpPr>
            <a:xfrm>
              <a:off x="2014165" y="4801900"/>
              <a:ext cx="7513320" cy="105834"/>
              <a:chOff x="2927350" y="4750384"/>
              <a:chExt cx="7513320" cy="105834"/>
            </a:xfrm>
          </p:grpSpPr>
          <p:grpSp>
            <p:nvGrpSpPr>
              <p:cNvPr id="12" name="Group 16"/>
              <p:cNvGrpSpPr/>
              <p:nvPr/>
            </p:nvGrpSpPr>
            <p:grpSpPr>
              <a:xfrm>
                <a:off x="2927350" y="4750385"/>
                <a:ext cx="6261100" cy="105833"/>
                <a:chOff x="2571750" y="1828800"/>
                <a:chExt cx="13430250" cy="209550"/>
              </a:xfrm>
            </p:grpSpPr>
            <p:sp>
              <p:nvSpPr>
                <p:cNvPr id="14" name="Rectangle 13"/>
                <p:cNvSpPr/>
                <p:nvPr/>
              </p:nvSpPr>
              <p:spPr>
                <a:xfrm>
                  <a:off x="2571750" y="1828800"/>
                  <a:ext cx="2686050" cy="2095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5" name="Rectangle 14"/>
                <p:cNvSpPr/>
                <p:nvPr/>
              </p:nvSpPr>
              <p:spPr>
                <a:xfrm>
                  <a:off x="5257800" y="1828800"/>
                  <a:ext cx="2686050" cy="209550"/>
                </a:xfrm>
                <a:prstGeom prst="rect">
                  <a:avLst/>
                </a:prstGeom>
                <a:solidFill>
                  <a:srgbClr val="FFD4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6" name="Rectangle 15"/>
                <p:cNvSpPr/>
                <p:nvPr/>
              </p:nvSpPr>
              <p:spPr>
                <a:xfrm>
                  <a:off x="7943850" y="1828800"/>
                  <a:ext cx="2686050" cy="2095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7" name="Rectangle 16"/>
                <p:cNvSpPr/>
                <p:nvPr/>
              </p:nvSpPr>
              <p:spPr>
                <a:xfrm>
                  <a:off x="10629900" y="1828800"/>
                  <a:ext cx="2686050" cy="20955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8" name="Rectangle 17"/>
                <p:cNvSpPr/>
                <p:nvPr/>
              </p:nvSpPr>
              <p:spPr>
                <a:xfrm>
                  <a:off x="13315950" y="1828800"/>
                  <a:ext cx="2686050" cy="209550"/>
                </a:xfrm>
                <a:prstGeom prst="rect">
                  <a:avLst/>
                </a:prstGeom>
                <a:solidFill>
                  <a:srgbClr val="23E1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13" name="Rectangle 12"/>
              <p:cNvSpPr/>
              <p:nvPr/>
            </p:nvSpPr>
            <p:spPr>
              <a:xfrm>
                <a:off x="9188450" y="4750384"/>
                <a:ext cx="1252220" cy="1058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11" name="Rectangle 10"/>
            <p:cNvSpPr/>
            <p:nvPr/>
          </p:nvSpPr>
          <p:spPr>
            <a:xfrm>
              <a:off x="9527485" y="4801899"/>
              <a:ext cx="1252220" cy="10583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Tree>
    <p:extLst>
      <p:ext uri="{BB962C8B-B14F-4D97-AF65-F5344CB8AC3E}">
        <p14:creationId xmlns:p14="http://schemas.microsoft.com/office/powerpoint/2010/main" val="26765520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xmlns="" id="{B25B950B-C808-4A8C-9DF9-0F60F4B88A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4" y="-96640"/>
            <a:ext cx="12203654" cy="6954640"/>
          </a:xfrm>
          <a:prstGeom prst="rect">
            <a:avLst/>
          </a:prstGeom>
        </p:spPr>
      </p:pic>
      <p:sp>
        <p:nvSpPr>
          <p:cNvPr id="4" name="Freeform 189"/>
          <p:cNvSpPr/>
          <p:nvPr/>
        </p:nvSpPr>
        <p:spPr>
          <a:xfrm>
            <a:off x="3925614" y="-96640"/>
            <a:ext cx="8286325" cy="6954640"/>
          </a:xfrm>
          <a:custGeom>
            <a:avLst/>
            <a:gdLst>
              <a:gd name="connsiteX0" fmla="*/ 2483124 w 5460510"/>
              <a:gd name="connsiteY0" fmla="*/ 0 h 5143500"/>
              <a:gd name="connsiteX1" fmla="*/ 3448297 w 5460510"/>
              <a:gd name="connsiteY1" fmla="*/ 0 h 5143500"/>
              <a:gd name="connsiteX2" fmla="*/ 4717679 w 5460510"/>
              <a:gd name="connsiteY2" fmla="*/ 0 h 5143500"/>
              <a:gd name="connsiteX3" fmla="*/ 4741319 w 5460510"/>
              <a:gd name="connsiteY3" fmla="*/ 0 h 5143500"/>
              <a:gd name="connsiteX4" fmla="*/ 5318193 w 5460510"/>
              <a:gd name="connsiteY4" fmla="*/ 0 h 5143500"/>
              <a:gd name="connsiteX5" fmla="*/ 5460510 w 5460510"/>
              <a:gd name="connsiteY5" fmla="*/ 0 h 5143500"/>
              <a:gd name="connsiteX6" fmla="*/ 5460510 w 5460510"/>
              <a:gd name="connsiteY6" fmla="*/ 5143500 h 5143500"/>
              <a:gd name="connsiteX7" fmla="*/ 5318193 w 5460510"/>
              <a:gd name="connsiteY7" fmla="*/ 5143500 h 5143500"/>
              <a:gd name="connsiteX8" fmla="*/ 4741319 w 5460510"/>
              <a:gd name="connsiteY8" fmla="*/ 5143500 h 5143500"/>
              <a:gd name="connsiteX9" fmla="*/ 4717679 w 5460510"/>
              <a:gd name="connsiteY9" fmla="*/ 5143500 h 5143500"/>
              <a:gd name="connsiteX10" fmla="*/ 3448297 w 5460510"/>
              <a:gd name="connsiteY10" fmla="*/ 5143500 h 5143500"/>
              <a:gd name="connsiteX11" fmla="*/ 0 w 546051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0510" h="5143500">
                <a:moveTo>
                  <a:pt x="2483124" y="0"/>
                </a:moveTo>
                <a:lnTo>
                  <a:pt x="3448297" y="0"/>
                </a:lnTo>
                <a:lnTo>
                  <a:pt x="4717679" y="0"/>
                </a:lnTo>
                <a:lnTo>
                  <a:pt x="4741319" y="0"/>
                </a:lnTo>
                <a:lnTo>
                  <a:pt x="5318193" y="0"/>
                </a:lnTo>
                <a:lnTo>
                  <a:pt x="5460510" y="0"/>
                </a:lnTo>
                <a:lnTo>
                  <a:pt x="5460510" y="5143500"/>
                </a:lnTo>
                <a:lnTo>
                  <a:pt x="5318193" y="5143500"/>
                </a:lnTo>
                <a:lnTo>
                  <a:pt x="4741319" y="5143500"/>
                </a:lnTo>
                <a:lnTo>
                  <a:pt x="4717679" y="5143500"/>
                </a:lnTo>
                <a:lnTo>
                  <a:pt x="3448297" y="5143500"/>
                </a:lnTo>
                <a:lnTo>
                  <a:pt x="0" y="5143500"/>
                </a:lnTo>
                <a:close/>
              </a:path>
            </a:pathLst>
          </a:custGeom>
          <a:solidFill>
            <a:srgbClr val="7030A0">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p>
        </p:txBody>
      </p:sp>
      <p:sp>
        <p:nvSpPr>
          <p:cNvPr id="7" name="TextBox 190"/>
          <p:cNvSpPr txBox="1"/>
          <p:nvPr/>
        </p:nvSpPr>
        <p:spPr>
          <a:xfrm>
            <a:off x="6281661" y="4429715"/>
            <a:ext cx="5930278" cy="1588127"/>
          </a:xfrm>
          <a:prstGeom prst="rect">
            <a:avLst/>
          </a:prstGeom>
          <a:noFill/>
        </p:spPr>
        <p:txBody>
          <a:bodyPr wrap="none" rtlCol="0">
            <a:spAutoFit/>
          </a:bodyPr>
          <a:lstStyle/>
          <a:p>
            <a:pPr algn="r">
              <a:lnSpc>
                <a:spcPct val="90000"/>
              </a:lnSpc>
            </a:pPr>
            <a:r>
              <a:rPr lang="fr-FR" sz="5400" b="1" dirty="0">
                <a:ln w="9525">
                  <a:prstDash val="solid"/>
                </a:ln>
                <a:solidFill>
                  <a:schemeClr val="bg1"/>
                </a:solidFill>
              </a:rPr>
              <a:t>Analyse des besoins</a:t>
            </a:r>
          </a:p>
          <a:p>
            <a:pPr lvl="0" algn="r">
              <a:lnSpc>
                <a:spcPct val="90000"/>
              </a:lnSpc>
            </a:pPr>
            <a:endParaRPr lang="en-US" sz="5400" dirty="0">
              <a:solidFill>
                <a:schemeClr val="bg1"/>
              </a:solidFill>
            </a:endParaRPr>
          </a:p>
        </p:txBody>
      </p:sp>
      <p:cxnSp>
        <p:nvCxnSpPr>
          <p:cNvPr id="8" name="Straight Connector 193"/>
          <p:cNvCxnSpPr/>
          <p:nvPr/>
        </p:nvCxnSpPr>
        <p:spPr>
          <a:xfrm>
            <a:off x="5754414" y="4388068"/>
            <a:ext cx="6457525" cy="0"/>
          </a:xfrm>
          <a:prstGeom prst="line">
            <a:avLst/>
          </a:prstGeom>
          <a:ln w="38100" cmpd="sng">
            <a:solidFill>
              <a:schemeClr val="bg1"/>
            </a:solidFill>
          </a:ln>
        </p:spPr>
        <p:style>
          <a:lnRef idx="2">
            <a:schemeClr val="accent1"/>
          </a:lnRef>
          <a:fillRef idx="0">
            <a:schemeClr val="accent1"/>
          </a:fillRef>
          <a:effectRef idx="1">
            <a:schemeClr val="accent1"/>
          </a:effectRef>
          <a:fontRef idx="minor">
            <a:schemeClr val="tx1"/>
          </a:fontRef>
        </p:style>
      </p:cxnSp>
      <p:cxnSp>
        <p:nvCxnSpPr>
          <p:cNvPr id="9" name="Straight Connector 192"/>
          <p:cNvCxnSpPr/>
          <p:nvPr/>
        </p:nvCxnSpPr>
        <p:spPr>
          <a:xfrm>
            <a:off x="7472855" y="5451289"/>
            <a:ext cx="4739084" cy="0"/>
          </a:xfrm>
          <a:prstGeom prst="line">
            <a:avLst/>
          </a:prstGeom>
          <a:ln w="38100" cmpd="sng">
            <a:solidFill>
              <a:srgbClr val="FFFF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10688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53F3B28A-11A3-4A3D-99F5-23969E8ED7EC}" type="slidenum">
              <a:rPr lang="fr-FR" smtClean="0"/>
              <a:t>13</a:t>
            </a:fld>
            <a:endParaRPr lang="fr-FR"/>
          </a:p>
        </p:txBody>
      </p:sp>
      <p:sp>
        <p:nvSpPr>
          <p:cNvPr id="6" name="TextBox 23"/>
          <p:cNvSpPr txBox="1"/>
          <p:nvPr/>
        </p:nvSpPr>
        <p:spPr>
          <a:xfrm>
            <a:off x="237495" y="107157"/>
            <a:ext cx="4235455" cy="584775"/>
          </a:xfrm>
          <a:prstGeom prst="rect">
            <a:avLst/>
          </a:prstGeom>
          <a:noFill/>
        </p:spPr>
        <p:txBody>
          <a:bodyPr wrap="none" rtlCol="0">
            <a:spAutoFit/>
          </a:bodyPr>
          <a:lstStyle/>
          <a:p>
            <a:r>
              <a:rPr lang="fr-FR"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Analyse des besoins</a:t>
            </a:r>
            <a:endParaRPr lang="id-ID"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Source Sans Pro"/>
              <a:cs typeface="Source Sans Pro"/>
            </a:endParaRPr>
          </a:p>
        </p:txBody>
      </p:sp>
      <p:grpSp>
        <p:nvGrpSpPr>
          <p:cNvPr id="7" name="Group 13"/>
          <p:cNvGrpSpPr/>
          <p:nvPr/>
        </p:nvGrpSpPr>
        <p:grpSpPr>
          <a:xfrm flipV="1">
            <a:off x="319984" y="691932"/>
            <a:ext cx="2279048" cy="73150"/>
            <a:chOff x="2014165" y="4801899"/>
            <a:chExt cx="8765540" cy="105835"/>
          </a:xfrm>
        </p:grpSpPr>
        <p:grpSp>
          <p:nvGrpSpPr>
            <p:cNvPr id="8" name="Group 14"/>
            <p:cNvGrpSpPr/>
            <p:nvPr/>
          </p:nvGrpSpPr>
          <p:grpSpPr>
            <a:xfrm>
              <a:off x="2014165" y="4801900"/>
              <a:ext cx="7513320" cy="105834"/>
              <a:chOff x="2927350" y="4750384"/>
              <a:chExt cx="7513320" cy="105834"/>
            </a:xfrm>
          </p:grpSpPr>
          <p:grpSp>
            <p:nvGrpSpPr>
              <p:cNvPr id="10" name="Group 16"/>
              <p:cNvGrpSpPr/>
              <p:nvPr/>
            </p:nvGrpSpPr>
            <p:grpSpPr>
              <a:xfrm>
                <a:off x="2927350" y="4750385"/>
                <a:ext cx="6261100" cy="105833"/>
                <a:chOff x="2571750" y="1828800"/>
                <a:chExt cx="13430250" cy="209550"/>
              </a:xfrm>
            </p:grpSpPr>
            <p:sp>
              <p:nvSpPr>
                <p:cNvPr id="12" name="Rectangle 11"/>
                <p:cNvSpPr/>
                <p:nvPr/>
              </p:nvSpPr>
              <p:spPr>
                <a:xfrm>
                  <a:off x="2571750" y="1828800"/>
                  <a:ext cx="2686050" cy="2095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3" name="Rectangle 12"/>
                <p:cNvSpPr/>
                <p:nvPr/>
              </p:nvSpPr>
              <p:spPr>
                <a:xfrm>
                  <a:off x="5257800" y="1828800"/>
                  <a:ext cx="2686050" cy="209550"/>
                </a:xfrm>
                <a:prstGeom prst="rect">
                  <a:avLst/>
                </a:prstGeom>
                <a:solidFill>
                  <a:srgbClr val="FFD4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 name="Rectangle 13"/>
                <p:cNvSpPr/>
                <p:nvPr/>
              </p:nvSpPr>
              <p:spPr>
                <a:xfrm>
                  <a:off x="7943850" y="1828800"/>
                  <a:ext cx="2686050" cy="2095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5" name="Rectangle 14"/>
                <p:cNvSpPr/>
                <p:nvPr/>
              </p:nvSpPr>
              <p:spPr>
                <a:xfrm>
                  <a:off x="10629900" y="1828800"/>
                  <a:ext cx="2686050" cy="20955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6" name="Rectangle 15"/>
                <p:cNvSpPr/>
                <p:nvPr/>
              </p:nvSpPr>
              <p:spPr>
                <a:xfrm>
                  <a:off x="13315950" y="1828800"/>
                  <a:ext cx="2686050" cy="209550"/>
                </a:xfrm>
                <a:prstGeom prst="rect">
                  <a:avLst/>
                </a:prstGeom>
                <a:solidFill>
                  <a:srgbClr val="23E1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11" name="Rectangle 10"/>
              <p:cNvSpPr/>
              <p:nvPr/>
            </p:nvSpPr>
            <p:spPr>
              <a:xfrm>
                <a:off x="9188450" y="4750384"/>
                <a:ext cx="1252220" cy="1058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9" name="Rectangle 8"/>
            <p:cNvSpPr/>
            <p:nvPr/>
          </p:nvSpPr>
          <p:spPr>
            <a:xfrm>
              <a:off x="9527485" y="4801899"/>
              <a:ext cx="1252220" cy="10583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17" name="Rectangle 16"/>
          <p:cNvSpPr/>
          <p:nvPr/>
        </p:nvSpPr>
        <p:spPr>
          <a:xfrm>
            <a:off x="5119041" y="303415"/>
            <a:ext cx="6117021" cy="461665"/>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fr-FR" sz="2400" b="1" dirty="0">
                <a:solidFill>
                  <a:srgbClr val="002060"/>
                </a:solidFill>
                <a:cs typeface="Lato Light"/>
              </a:rPr>
              <a:t>Les </a:t>
            </a:r>
            <a:r>
              <a:rPr lang="fr-FR" sz="2400" b="1" dirty="0" smtClean="0">
                <a:solidFill>
                  <a:srgbClr val="002060"/>
                </a:solidFill>
                <a:cs typeface="Lato Light"/>
              </a:rPr>
              <a:t>acteurs</a:t>
            </a:r>
            <a:endParaRPr lang="en-US" sz="2400" b="1" dirty="0">
              <a:solidFill>
                <a:srgbClr val="002060"/>
              </a:solidFill>
              <a:cs typeface="Lato Light"/>
            </a:endParaRPr>
          </a:p>
        </p:txBody>
      </p:sp>
      <p:pic>
        <p:nvPicPr>
          <p:cNvPr id="18" name="Picture 3" descr="C:\Users\anis\Desktop\6804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7745" y="2680348"/>
            <a:ext cx="1028391" cy="78639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3" descr="C:\Users\anis\Desktop\téléchargem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4051" y="2576198"/>
            <a:ext cx="989085" cy="827274"/>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40661" y="2680348"/>
            <a:ext cx="765858" cy="765858"/>
          </a:xfrm>
          <a:prstGeom prst="rect">
            <a:avLst/>
          </a:prstGeom>
        </p:spPr>
      </p:pic>
      <p:sp>
        <p:nvSpPr>
          <p:cNvPr id="21" name="Rectangle 20"/>
          <p:cNvSpPr/>
          <p:nvPr/>
        </p:nvSpPr>
        <p:spPr>
          <a:xfrm>
            <a:off x="1114504" y="3671837"/>
            <a:ext cx="934871" cy="338554"/>
          </a:xfrm>
          <a:prstGeom prst="rect">
            <a:avLst/>
          </a:prstGeom>
        </p:spPr>
        <p:txBody>
          <a:bodyPr wrap="none">
            <a:spAutoFit/>
          </a:bodyPr>
          <a:lstStyle/>
          <a:p>
            <a:r>
              <a:rPr lang="fr-FR" sz="1350" b="1" dirty="0"/>
              <a:t>Etudiant</a:t>
            </a:r>
            <a:r>
              <a:rPr lang="fr-FR" sz="1600" b="1" dirty="0"/>
              <a:t> </a:t>
            </a:r>
          </a:p>
        </p:txBody>
      </p:sp>
      <p:sp>
        <p:nvSpPr>
          <p:cNvPr id="22" name="TextBox 85"/>
          <p:cNvSpPr txBox="1"/>
          <p:nvPr/>
        </p:nvSpPr>
        <p:spPr>
          <a:xfrm>
            <a:off x="4650924" y="3671837"/>
            <a:ext cx="1275337" cy="297454"/>
          </a:xfrm>
          <a:prstGeom prst="rect">
            <a:avLst/>
          </a:prstGeom>
          <a:noFill/>
        </p:spPr>
        <p:txBody>
          <a:bodyPr wrap="square" rtlCol="0">
            <a:spAutoFit/>
          </a:bodyPr>
          <a:lstStyle/>
          <a:p>
            <a:r>
              <a:rPr lang="fr-CA" sz="1333" b="1" dirty="0"/>
              <a:t>  Encadreur</a:t>
            </a:r>
          </a:p>
        </p:txBody>
      </p:sp>
      <p:sp>
        <p:nvSpPr>
          <p:cNvPr id="23" name="TextBox 85"/>
          <p:cNvSpPr txBox="1"/>
          <p:nvPr/>
        </p:nvSpPr>
        <p:spPr>
          <a:xfrm>
            <a:off x="8285144" y="3671837"/>
            <a:ext cx="1476892" cy="297454"/>
          </a:xfrm>
          <a:prstGeom prst="rect">
            <a:avLst/>
          </a:prstGeom>
          <a:noFill/>
        </p:spPr>
        <p:txBody>
          <a:bodyPr wrap="square" rtlCol="0">
            <a:spAutoFit/>
          </a:bodyPr>
          <a:lstStyle/>
          <a:p>
            <a:r>
              <a:rPr lang="fr-CA" sz="1333" b="1" dirty="0"/>
              <a:t>Administrateur</a:t>
            </a:r>
          </a:p>
        </p:txBody>
      </p:sp>
    </p:spTree>
    <p:extLst>
      <p:ext uri="{BB962C8B-B14F-4D97-AF65-F5344CB8AC3E}">
        <p14:creationId xmlns:p14="http://schemas.microsoft.com/office/powerpoint/2010/main" val="2519113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53F3B28A-11A3-4A3D-99F5-23969E8ED7EC}" type="slidenum">
              <a:rPr lang="fr-FR" smtClean="0"/>
              <a:t>14</a:t>
            </a:fld>
            <a:endParaRPr lang="fr-FR"/>
          </a:p>
        </p:txBody>
      </p:sp>
      <p:sp>
        <p:nvSpPr>
          <p:cNvPr id="6" name="TextBox 23"/>
          <p:cNvSpPr txBox="1"/>
          <p:nvPr/>
        </p:nvSpPr>
        <p:spPr>
          <a:xfrm>
            <a:off x="237495" y="107157"/>
            <a:ext cx="4235455" cy="584775"/>
          </a:xfrm>
          <a:prstGeom prst="rect">
            <a:avLst/>
          </a:prstGeom>
          <a:noFill/>
        </p:spPr>
        <p:txBody>
          <a:bodyPr wrap="none" rtlCol="0">
            <a:spAutoFit/>
          </a:bodyPr>
          <a:lstStyle/>
          <a:p>
            <a:r>
              <a:rPr lang="fr-FR"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Analyse des besoins</a:t>
            </a:r>
            <a:endParaRPr lang="id-ID"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Source Sans Pro"/>
              <a:cs typeface="Source Sans Pro"/>
            </a:endParaRPr>
          </a:p>
        </p:txBody>
      </p:sp>
      <p:sp>
        <p:nvSpPr>
          <p:cNvPr id="7" name="Rectangle 6"/>
          <p:cNvSpPr/>
          <p:nvPr/>
        </p:nvSpPr>
        <p:spPr>
          <a:xfrm>
            <a:off x="5119041" y="303415"/>
            <a:ext cx="6117021" cy="461665"/>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fr-FR" sz="2400" b="1" dirty="0">
                <a:solidFill>
                  <a:srgbClr val="002060"/>
                </a:solidFill>
                <a:cs typeface="Lato Light"/>
              </a:rPr>
              <a:t>Les besoins  fonctionnels</a:t>
            </a:r>
            <a:endParaRPr lang="en-US" sz="2400" b="1" dirty="0">
              <a:solidFill>
                <a:srgbClr val="002060"/>
              </a:solidFill>
              <a:cs typeface="Lato Light"/>
            </a:endParaRPr>
          </a:p>
        </p:txBody>
      </p:sp>
      <p:grpSp>
        <p:nvGrpSpPr>
          <p:cNvPr id="10" name="Group 70"/>
          <p:cNvGrpSpPr/>
          <p:nvPr/>
        </p:nvGrpSpPr>
        <p:grpSpPr>
          <a:xfrm>
            <a:off x="2432037" y="4131633"/>
            <a:ext cx="1400675" cy="727712"/>
            <a:chOff x="10178718" y="4265323"/>
            <a:chExt cx="1987635" cy="2567042"/>
          </a:xfrm>
        </p:grpSpPr>
        <p:sp>
          <p:nvSpPr>
            <p:cNvPr id="11" name="Rectangle 10"/>
            <p:cNvSpPr/>
            <p:nvPr/>
          </p:nvSpPr>
          <p:spPr>
            <a:xfrm flipH="1">
              <a:off x="10178718" y="5356891"/>
              <a:ext cx="1622757" cy="703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 name="Right Bracket 60"/>
            <p:cNvSpPr/>
            <p:nvPr/>
          </p:nvSpPr>
          <p:spPr>
            <a:xfrm flipH="1">
              <a:off x="11801475" y="4265323"/>
              <a:ext cx="364878" cy="2567042"/>
            </a:xfrm>
            <a:prstGeom prst="rightBracket">
              <a:avLst>
                <a:gd name="adj" fmla="val 0"/>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p:grpSp>
      <p:sp>
        <p:nvSpPr>
          <p:cNvPr id="21" name="TextBox 75"/>
          <p:cNvSpPr txBox="1"/>
          <p:nvPr/>
        </p:nvSpPr>
        <p:spPr>
          <a:xfrm>
            <a:off x="3941530" y="4097524"/>
            <a:ext cx="3322878" cy="338536"/>
          </a:xfrm>
          <a:prstGeom prst="rect">
            <a:avLst/>
          </a:prstGeom>
          <a:noFill/>
        </p:spPr>
        <p:txBody>
          <a:bodyPr wrap="square" lIns="91422" tIns="45711" rIns="91422" bIns="45711" rtlCol="0">
            <a:spAutoFit/>
          </a:bodyPr>
          <a:lstStyle/>
          <a:p>
            <a:r>
              <a:rPr lang="fr-CA" sz="1600" dirty="0">
                <a:latin typeface="Source Sans Pro"/>
              </a:rPr>
              <a:t>- </a:t>
            </a:r>
            <a:r>
              <a:rPr lang="fr-CA" sz="1600" b="1" dirty="0">
                <a:latin typeface="Source Sans Pro"/>
              </a:rPr>
              <a:t>  </a:t>
            </a:r>
            <a:r>
              <a:rPr lang="fr-FR" sz="1600" dirty="0"/>
              <a:t>Consulter la liste des étudiants</a:t>
            </a:r>
            <a:endParaRPr lang="fr-CA" sz="1600" b="1" dirty="0">
              <a:latin typeface="Source Sans Pro"/>
            </a:endParaRPr>
          </a:p>
        </p:txBody>
      </p:sp>
      <p:sp>
        <p:nvSpPr>
          <p:cNvPr id="3" name="Rectangle 2"/>
          <p:cNvSpPr/>
          <p:nvPr/>
        </p:nvSpPr>
        <p:spPr>
          <a:xfrm>
            <a:off x="3804239" y="4436060"/>
            <a:ext cx="4373313" cy="338554"/>
          </a:xfrm>
          <a:prstGeom prst="rect">
            <a:avLst/>
          </a:prstGeom>
        </p:spPr>
        <p:txBody>
          <a:bodyPr wrap="none">
            <a:spAutoFit/>
          </a:bodyPr>
          <a:lstStyle/>
          <a:p>
            <a:r>
              <a:rPr lang="fr-FR" sz="1600" dirty="0"/>
              <a:t>  -   Consulter le travail des étudiants encadré </a:t>
            </a:r>
          </a:p>
        </p:txBody>
      </p:sp>
      <p:grpSp>
        <p:nvGrpSpPr>
          <p:cNvPr id="25" name="Group 70"/>
          <p:cNvGrpSpPr/>
          <p:nvPr/>
        </p:nvGrpSpPr>
        <p:grpSpPr>
          <a:xfrm>
            <a:off x="2507622" y="1787566"/>
            <a:ext cx="1325090" cy="1584284"/>
            <a:chOff x="10178718" y="4265323"/>
            <a:chExt cx="1987635" cy="2567042"/>
          </a:xfrm>
        </p:grpSpPr>
        <p:sp>
          <p:nvSpPr>
            <p:cNvPr id="26" name="Rectangle 25"/>
            <p:cNvSpPr/>
            <p:nvPr/>
          </p:nvSpPr>
          <p:spPr>
            <a:xfrm flipH="1">
              <a:off x="10178718" y="5356891"/>
              <a:ext cx="1622757" cy="703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7" name="Right Bracket 60"/>
            <p:cNvSpPr/>
            <p:nvPr/>
          </p:nvSpPr>
          <p:spPr>
            <a:xfrm flipH="1">
              <a:off x="11801475" y="4265323"/>
              <a:ext cx="364878" cy="2567042"/>
            </a:xfrm>
            <a:prstGeom prst="rightBracket">
              <a:avLst>
                <a:gd name="adj" fmla="val 0"/>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p:grpSp>
      <p:sp>
        <p:nvSpPr>
          <p:cNvPr id="29" name="TextBox 85"/>
          <p:cNvSpPr txBox="1"/>
          <p:nvPr/>
        </p:nvSpPr>
        <p:spPr>
          <a:xfrm>
            <a:off x="931834" y="4825236"/>
            <a:ext cx="1275337" cy="297454"/>
          </a:xfrm>
          <a:prstGeom prst="rect">
            <a:avLst/>
          </a:prstGeom>
          <a:noFill/>
        </p:spPr>
        <p:txBody>
          <a:bodyPr wrap="square" rtlCol="0">
            <a:spAutoFit/>
          </a:bodyPr>
          <a:lstStyle/>
          <a:p>
            <a:r>
              <a:rPr lang="fr-CA" sz="1333" b="1" dirty="0"/>
              <a:t>Encadreur</a:t>
            </a:r>
          </a:p>
        </p:txBody>
      </p:sp>
      <p:sp>
        <p:nvSpPr>
          <p:cNvPr id="4" name="Rectangle 3"/>
          <p:cNvSpPr/>
          <p:nvPr/>
        </p:nvSpPr>
        <p:spPr>
          <a:xfrm>
            <a:off x="1025354" y="2865014"/>
            <a:ext cx="934871" cy="338554"/>
          </a:xfrm>
          <a:prstGeom prst="rect">
            <a:avLst/>
          </a:prstGeom>
        </p:spPr>
        <p:txBody>
          <a:bodyPr wrap="none">
            <a:spAutoFit/>
          </a:bodyPr>
          <a:lstStyle/>
          <a:p>
            <a:r>
              <a:rPr lang="fr-FR" sz="1350" b="1" dirty="0"/>
              <a:t>Etudiant</a:t>
            </a:r>
            <a:r>
              <a:rPr lang="fr-FR" sz="1600" b="1" dirty="0"/>
              <a:t> </a:t>
            </a:r>
          </a:p>
        </p:txBody>
      </p:sp>
      <p:sp>
        <p:nvSpPr>
          <p:cNvPr id="31" name="Rectangle 30"/>
          <p:cNvSpPr/>
          <p:nvPr/>
        </p:nvSpPr>
        <p:spPr>
          <a:xfrm>
            <a:off x="3832712" y="1818484"/>
            <a:ext cx="4523482" cy="369332"/>
          </a:xfrm>
          <a:prstGeom prst="rect">
            <a:avLst/>
          </a:prstGeom>
        </p:spPr>
        <p:txBody>
          <a:bodyPr wrap="none">
            <a:spAutoFit/>
          </a:bodyPr>
          <a:lstStyle/>
          <a:p>
            <a:r>
              <a:rPr lang="fr-FR" dirty="0"/>
              <a:t>-  </a:t>
            </a:r>
            <a:r>
              <a:rPr lang="fr-FR" sz="1600" dirty="0"/>
              <a:t>Consulter les offres de stages et les sociétés</a:t>
            </a:r>
            <a:r>
              <a:rPr lang="fr-FR" dirty="0"/>
              <a:t> </a:t>
            </a:r>
          </a:p>
        </p:txBody>
      </p:sp>
      <p:sp>
        <p:nvSpPr>
          <p:cNvPr id="1024" name="Rectangle 1023"/>
          <p:cNvSpPr/>
          <p:nvPr/>
        </p:nvSpPr>
        <p:spPr>
          <a:xfrm>
            <a:off x="3832712" y="2251295"/>
            <a:ext cx="4669355" cy="369332"/>
          </a:xfrm>
          <a:prstGeom prst="rect">
            <a:avLst/>
          </a:prstGeom>
        </p:spPr>
        <p:txBody>
          <a:bodyPr wrap="none">
            <a:spAutoFit/>
          </a:bodyPr>
          <a:lstStyle/>
          <a:p>
            <a:r>
              <a:rPr lang="fr-FR" dirty="0"/>
              <a:t>-  </a:t>
            </a:r>
            <a:r>
              <a:rPr lang="fr-FR" sz="1600" dirty="0"/>
              <a:t>Consulter et Télécharger des anciens rapports</a:t>
            </a:r>
            <a:r>
              <a:rPr lang="fr-FR" dirty="0"/>
              <a:t> </a:t>
            </a:r>
          </a:p>
        </p:txBody>
      </p:sp>
      <p:sp>
        <p:nvSpPr>
          <p:cNvPr id="1025" name="Rectangle 1024"/>
          <p:cNvSpPr/>
          <p:nvPr/>
        </p:nvSpPr>
        <p:spPr>
          <a:xfrm>
            <a:off x="3832712" y="2680348"/>
            <a:ext cx="3681465" cy="338554"/>
          </a:xfrm>
          <a:prstGeom prst="rect">
            <a:avLst/>
          </a:prstGeom>
        </p:spPr>
        <p:txBody>
          <a:bodyPr wrap="square">
            <a:spAutoFit/>
          </a:bodyPr>
          <a:lstStyle/>
          <a:p>
            <a:r>
              <a:rPr lang="fr-FR" sz="1600" dirty="0"/>
              <a:t>-  Télécharger le projet et le rapport</a:t>
            </a:r>
          </a:p>
        </p:txBody>
      </p:sp>
      <p:sp>
        <p:nvSpPr>
          <p:cNvPr id="1027" name="Rectangle 1026"/>
          <p:cNvSpPr/>
          <p:nvPr/>
        </p:nvSpPr>
        <p:spPr>
          <a:xfrm>
            <a:off x="3832712" y="3048573"/>
            <a:ext cx="4536378" cy="369332"/>
          </a:xfrm>
          <a:prstGeom prst="rect">
            <a:avLst/>
          </a:prstGeom>
        </p:spPr>
        <p:txBody>
          <a:bodyPr wrap="square">
            <a:spAutoFit/>
          </a:bodyPr>
          <a:lstStyle/>
          <a:p>
            <a:r>
              <a:rPr lang="fr-FR" sz="1600" dirty="0"/>
              <a:t>-  Répondre aux commentaires d’encadreur</a:t>
            </a:r>
            <a:r>
              <a:rPr lang="fr-FR" dirty="0"/>
              <a:t> </a:t>
            </a:r>
          </a:p>
        </p:txBody>
      </p:sp>
      <p:pic>
        <p:nvPicPr>
          <p:cNvPr id="1028" name="Picture 3" descr="C:\Users\anis\Desktop\6804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8460" y="1893954"/>
            <a:ext cx="1028391" cy="786394"/>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13"/>
          <p:cNvGrpSpPr/>
          <p:nvPr/>
        </p:nvGrpSpPr>
        <p:grpSpPr>
          <a:xfrm flipV="1">
            <a:off x="319984" y="691932"/>
            <a:ext cx="2279048" cy="73150"/>
            <a:chOff x="2014165" y="4801899"/>
            <a:chExt cx="8765540" cy="105835"/>
          </a:xfrm>
        </p:grpSpPr>
        <p:grpSp>
          <p:nvGrpSpPr>
            <p:cNvPr id="38" name="Group 14"/>
            <p:cNvGrpSpPr/>
            <p:nvPr/>
          </p:nvGrpSpPr>
          <p:grpSpPr>
            <a:xfrm>
              <a:off x="2014165" y="4801900"/>
              <a:ext cx="7513320" cy="105834"/>
              <a:chOff x="2927350" y="4750384"/>
              <a:chExt cx="7513320" cy="105834"/>
            </a:xfrm>
          </p:grpSpPr>
          <p:grpSp>
            <p:nvGrpSpPr>
              <p:cNvPr id="40" name="Group 16"/>
              <p:cNvGrpSpPr/>
              <p:nvPr/>
            </p:nvGrpSpPr>
            <p:grpSpPr>
              <a:xfrm>
                <a:off x="2927350" y="4750385"/>
                <a:ext cx="6261100" cy="105833"/>
                <a:chOff x="2571750" y="1828800"/>
                <a:chExt cx="13430250" cy="209550"/>
              </a:xfrm>
            </p:grpSpPr>
            <p:sp>
              <p:nvSpPr>
                <p:cNvPr id="42" name="Rectangle 41"/>
                <p:cNvSpPr/>
                <p:nvPr/>
              </p:nvSpPr>
              <p:spPr>
                <a:xfrm>
                  <a:off x="2571750" y="1828800"/>
                  <a:ext cx="2686050" cy="2095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3" name="Rectangle 42"/>
                <p:cNvSpPr/>
                <p:nvPr/>
              </p:nvSpPr>
              <p:spPr>
                <a:xfrm>
                  <a:off x="5257800" y="1828800"/>
                  <a:ext cx="2686050" cy="209550"/>
                </a:xfrm>
                <a:prstGeom prst="rect">
                  <a:avLst/>
                </a:prstGeom>
                <a:solidFill>
                  <a:srgbClr val="FFD4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4" name="Rectangle 43"/>
                <p:cNvSpPr/>
                <p:nvPr/>
              </p:nvSpPr>
              <p:spPr>
                <a:xfrm>
                  <a:off x="7943850" y="1828800"/>
                  <a:ext cx="2686050" cy="2095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5" name="Rectangle 44"/>
                <p:cNvSpPr/>
                <p:nvPr/>
              </p:nvSpPr>
              <p:spPr>
                <a:xfrm>
                  <a:off x="10629900" y="1828800"/>
                  <a:ext cx="2686050" cy="20955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6" name="Rectangle 45"/>
                <p:cNvSpPr/>
                <p:nvPr/>
              </p:nvSpPr>
              <p:spPr>
                <a:xfrm>
                  <a:off x="13315950" y="1828800"/>
                  <a:ext cx="2686050" cy="209550"/>
                </a:xfrm>
                <a:prstGeom prst="rect">
                  <a:avLst/>
                </a:prstGeom>
                <a:solidFill>
                  <a:srgbClr val="23E1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41" name="Rectangle 40"/>
              <p:cNvSpPr/>
              <p:nvPr/>
            </p:nvSpPr>
            <p:spPr>
              <a:xfrm>
                <a:off x="9188450" y="4750384"/>
                <a:ext cx="1252220" cy="1058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39" name="Rectangle 38"/>
            <p:cNvSpPr/>
            <p:nvPr/>
          </p:nvSpPr>
          <p:spPr>
            <a:xfrm>
              <a:off x="9527485" y="4801899"/>
              <a:ext cx="1252220" cy="10583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pic>
        <p:nvPicPr>
          <p:cNvPr id="47" name="Picture 3" descr="C:\Users\anis\Desktop\téléchargem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140" y="3853155"/>
            <a:ext cx="989085" cy="827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133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53F3B28A-11A3-4A3D-99F5-23969E8ED7EC}" type="slidenum">
              <a:rPr lang="fr-FR" smtClean="0"/>
              <a:t>15</a:t>
            </a:fld>
            <a:endParaRPr lang="fr-FR"/>
          </a:p>
        </p:txBody>
      </p:sp>
      <p:pic>
        <p:nvPicPr>
          <p:cNvPr id="6" name="Imag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3930" y="4470377"/>
            <a:ext cx="765858" cy="765858"/>
          </a:xfrm>
          <a:prstGeom prst="rect">
            <a:avLst/>
          </a:prstGeom>
        </p:spPr>
      </p:pic>
      <p:sp>
        <p:nvSpPr>
          <p:cNvPr id="7" name="TextBox 85"/>
          <p:cNvSpPr txBox="1"/>
          <p:nvPr/>
        </p:nvSpPr>
        <p:spPr>
          <a:xfrm>
            <a:off x="845682" y="5508545"/>
            <a:ext cx="1476892" cy="297454"/>
          </a:xfrm>
          <a:prstGeom prst="rect">
            <a:avLst/>
          </a:prstGeom>
          <a:noFill/>
        </p:spPr>
        <p:txBody>
          <a:bodyPr wrap="square" rtlCol="0">
            <a:spAutoFit/>
          </a:bodyPr>
          <a:lstStyle/>
          <a:p>
            <a:r>
              <a:rPr lang="fr-CA" sz="1333" b="1" dirty="0"/>
              <a:t>Administrateur</a:t>
            </a:r>
          </a:p>
        </p:txBody>
      </p:sp>
      <p:grpSp>
        <p:nvGrpSpPr>
          <p:cNvPr id="8" name="Group 70"/>
          <p:cNvGrpSpPr/>
          <p:nvPr/>
        </p:nvGrpSpPr>
        <p:grpSpPr>
          <a:xfrm>
            <a:off x="3296145" y="4101045"/>
            <a:ext cx="1318966" cy="2177960"/>
            <a:chOff x="9974771" y="4265323"/>
            <a:chExt cx="1830625" cy="2894561"/>
          </a:xfrm>
        </p:grpSpPr>
        <p:sp>
          <p:nvSpPr>
            <p:cNvPr id="9" name="Rectangle 8"/>
            <p:cNvSpPr/>
            <p:nvPr/>
          </p:nvSpPr>
          <p:spPr>
            <a:xfrm flipH="1">
              <a:off x="9974771" y="5356891"/>
              <a:ext cx="1463016" cy="685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Right Bracket 60"/>
            <p:cNvSpPr/>
            <p:nvPr/>
          </p:nvSpPr>
          <p:spPr>
            <a:xfrm flipH="1">
              <a:off x="11440518" y="4265323"/>
              <a:ext cx="364878" cy="2894561"/>
            </a:xfrm>
            <a:prstGeom prst="rightBracket">
              <a:avLst>
                <a:gd name="adj" fmla="val 0"/>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p:grpSp>
      <p:sp>
        <p:nvSpPr>
          <p:cNvPr id="11" name="Rectangle 10"/>
          <p:cNvSpPr/>
          <p:nvPr/>
        </p:nvSpPr>
        <p:spPr>
          <a:xfrm>
            <a:off x="4414439" y="4020305"/>
            <a:ext cx="2464136" cy="369332"/>
          </a:xfrm>
          <a:prstGeom prst="rect">
            <a:avLst/>
          </a:prstGeom>
        </p:spPr>
        <p:txBody>
          <a:bodyPr wrap="none">
            <a:spAutoFit/>
          </a:bodyPr>
          <a:lstStyle/>
          <a:p>
            <a:r>
              <a:rPr lang="fr-FR" dirty="0"/>
              <a:t>  -  </a:t>
            </a:r>
            <a:r>
              <a:rPr lang="fr-FR" sz="1600" dirty="0"/>
              <a:t>Gérer les utilisateurs</a:t>
            </a:r>
            <a:r>
              <a:rPr lang="fr-FR" dirty="0"/>
              <a:t> </a:t>
            </a:r>
          </a:p>
        </p:txBody>
      </p:sp>
      <p:sp>
        <p:nvSpPr>
          <p:cNvPr id="12" name="Rectangle 11"/>
          <p:cNvSpPr/>
          <p:nvPr/>
        </p:nvSpPr>
        <p:spPr>
          <a:xfrm>
            <a:off x="4483663" y="4376498"/>
            <a:ext cx="2308645" cy="369332"/>
          </a:xfrm>
          <a:prstGeom prst="rect">
            <a:avLst/>
          </a:prstGeom>
        </p:spPr>
        <p:txBody>
          <a:bodyPr wrap="none">
            <a:spAutoFit/>
          </a:bodyPr>
          <a:lstStyle/>
          <a:p>
            <a:r>
              <a:rPr lang="fr-FR" dirty="0"/>
              <a:t> -  </a:t>
            </a:r>
            <a:r>
              <a:rPr lang="fr-FR" sz="1600" dirty="0"/>
              <a:t>Gérer les domaines</a:t>
            </a:r>
            <a:r>
              <a:rPr lang="fr-FR" dirty="0"/>
              <a:t> </a:t>
            </a:r>
          </a:p>
        </p:txBody>
      </p:sp>
      <p:sp>
        <p:nvSpPr>
          <p:cNvPr id="13" name="Rectangle 12"/>
          <p:cNvSpPr/>
          <p:nvPr/>
        </p:nvSpPr>
        <p:spPr>
          <a:xfrm>
            <a:off x="4483663" y="4745830"/>
            <a:ext cx="2172390" cy="369332"/>
          </a:xfrm>
          <a:prstGeom prst="rect">
            <a:avLst/>
          </a:prstGeom>
        </p:spPr>
        <p:txBody>
          <a:bodyPr wrap="none">
            <a:spAutoFit/>
          </a:bodyPr>
          <a:lstStyle/>
          <a:p>
            <a:r>
              <a:rPr lang="fr-FR" dirty="0"/>
              <a:t> -  </a:t>
            </a:r>
            <a:r>
              <a:rPr lang="fr-FR" sz="1600" dirty="0"/>
              <a:t>Gérer les sociétés</a:t>
            </a:r>
            <a:r>
              <a:rPr lang="fr-FR" dirty="0"/>
              <a:t> </a:t>
            </a:r>
          </a:p>
        </p:txBody>
      </p:sp>
      <p:sp>
        <p:nvSpPr>
          <p:cNvPr id="14" name="Rectangle 13"/>
          <p:cNvSpPr/>
          <p:nvPr/>
        </p:nvSpPr>
        <p:spPr>
          <a:xfrm>
            <a:off x="4535422" y="5169991"/>
            <a:ext cx="2366353" cy="338554"/>
          </a:xfrm>
          <a:prstGeom prst="rect">
            <a:avLst/>
          </a:prstGeom>
        </p:spPr>
        <p:txBody>
          <a:bodyPr wrap="none">
            <a:spAutoFit/>
          </a:bodyPr>
          <a:lstStyle/>
          <a:p>
            <a:r>
              <a:rPr lang="fr-FR" sz="1600" dirty="0"/>
              <a:t>-  Gérer les universités </a:t>
            </a:r>
          </a:p>
        </p:txBody>
      </p:sp>
      <p:sp>
        <p:nvSpPr>
          <p:cNvPr id="15" name="Rectangle 14"/>
          <p:cNvSpPr/>
          <p:nvPr/>
        </p:nvSpPr>
        <p:spPr>
          <a:xfrm>
            <a:off x="4545356" y="5541394"/>
            <a:ext cx="2787430" cy="338554"/>
          </a:xfrm>
          <a:prstGeom prst="rect">
            <a:avLst/>
          </a:prstGeom>
        </p:spPr>
        <p:txBody>
          <a:bodyPr wrap="none">
            <a:spAutoFit/>
          </a:bodyPr>
          <a:lstStyle/>
          <a:p>
            <a:r>
              <a:rPr lang="fr-FR" sz="1600" dirty="0"/>
              <a:t>-  Gérer les offres de stages </a:t>
            </a:r>
          </a:p>
        </p:txBody>
      </p:sp>
      <p:sp>
        <p:nvSpPr>
          <p:cNvPr id="16" name="Rectangle 15"/>
          <p:cNvSpPr/>
          <p:nvPr/>
        </p:nvSpPr>
        <p:spPr>
          <a:xfrm>
            <a:off x="4545356" y="5879948"/>
            <a:ext cx="2082621" cy="338554"/>
          </a:xfrm>
          <a:prstGeom prst="rect">
            <a:avLst/>
          </a:prstGeom>
        </p:spPr>
        <p:txBody>
          <a:bodyPr wrap="none">
            <a:spAutoFit/>
          </a:bodyPr>
          <a:lstStyle/>
          <a:p>
            <a:r>
              <a:rPr lang="fr-FR" sz="1600" dirty="0"/>
              <a:t>-  Gérer les rapports </a:t>
            </a:r>
          </a:p>
        </p:txBody>
      </p:sp>
      <p:sp>
        <p:nvSpPr>
          <p:cNvPr id="19" name="Rectangle 18"/>
          <p:cNvSpPr/>
          <p:nvPr/>
        </p:nvSpPr>
        <p:spPr>
          <a:xfrm>
            <a:off x="1327544" y="2477343"/>
            <a:ext cx="378630" cy="338554"/>
          </a:xfrm>
          <a:prstGeom prst="rect">
            <a:avLst/>
          </a:prstGeom>
        </p:spPr>
        <p:txBody>
          <a:bodyPr wrap="none">
            <a:spAutoFit/>
          </a:bodyPr>
          <a:lstStyle/>
          <a:p>
            <a:r>
              <a:rPr lang="fr-FR" sz="1600" dirty="0"/>
              <a:t> &amp;</a:t>
            </a:r>
          </a:p>
        </p:txBody>
      </p:sp>
      <p:sp>
        <p:nvSpPr>
          <p:cNvPr id="20" name="Rectangle 19"/>
          <p:cNvSpPr/>
          <p:nvPr/>
        </p:nvSpPr>
        <p:spPr>
          <a:xfrm>
            <a:off x="378247" y="3306419"/>
            <a:ext cx="934871" cy="338554"/>
          </a:xfrm>
          <a:prstGeom prst="rect">
            <a:avLst/>
          </a:prstGeom>
        </p:spPr>
        <p:txBody>
          <a:bodyPr wrap="none">
            <a:spAutoFit/>
          </a:bodyPr>
          <a:lstStyle/>
          <a:p>
            <a:r>
              <a:rPr lang="fr-FR" sz="1350" b="1" dirty="0"/>
              <a:t>Etudiant</a:t>
            </a:r>
            <a:r>
              <a:rPr lang="fr-FR" sz="1600" b="1" dirty="0"/>
              <a:t> </a:t>
            </a:r>
          </a:p>
        </p:txBody>
      </p:sp>
      <p:sp>
        <p:nvSpPr>
          <p:cNvPr id="21" name="TextBox 85"/>
          <p:cNvSpPr txBox="1"/>
          <p:nvPr/>
        </p:nvSpPr>
        <p:spPr>
          <a:xfrm>
            <a:off x="1717553" y="3320645"/>
            <a:ext cx="1275337" cy="297454"/>
          </a:xfrm>
          <a:prstGeom prst="rect">
            <a:avLst/>
          </a:prstGeom>
          <a:noFill/>
        </p:spPr>
        <p:txBody>
          <a:bodyPr wrap="square" rtlCol="0">
            <a:spAutoFit/>
          </a:bodyPr>
          <a:lstStyle/>
          <a:p>
            <a:r>
              <a:rPr lang="fr-CA" sz="1333" b="1" dirty="0"/>
              <a:t>  Encadreur</a:t>
            </a:r>
          </a:p>
        </p:txBody>
      </p:sp>
      <p:grpSp>
        <p:nvGrpSpPr>
          <p:cNvPr id="22" name="Group 70"/>
          <p:cNvGrpSpPr/>
          <p:nvPr/>
        </p:nvGrpSpPr>
        <p:grpSpPr>
          <a:xfrm>
            <a:off x="3296145" y="2229702"/>
            <a:ext cx="1318966" cy="1216443"/>
            <a:chOff x="10178718" y="4265323"/>
            <a:chExt cx="1987635" cy="2567042"/>
          </a:xfrm>
        </p:grpSpPr>
        <p:sp>
          <p:nvSpPr>
            <p:cNvPr id="23" name="Rectangle 22"/>
            <p:cNvSpPr/>
            <p:nvPr/>
          </p:nvSpPr>
          <p:spPr>
            <a:xfrm flipH="1">
              <a:off x="10178718" y="5356891"/>
              <a:ext cx="1622757" cy="703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Right Bracket 60"/>
            <p:cNvSpPr/>
            <p:nvPr/>
          </p:nvSpPr>
          <p:spPr>
            <a:xfrm flipH="1">
              <a:off x="11801475" y="4265323"/>
              <a:ext cx="364878" cy="2567042"/>
            </a:xfrm>
            <a:prstGeom prst="rightBracket">
              <a:avLst>
                <a:gd name="adj" fmla="val 0"/>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p:grpSp>
      <p:sp>
        <p:nvSpPr>
          <p:cNvPr id="25" name="Rectangle 24"/>
          <p:cNvSpPr/>
          <p:nvPr/>
        </p:nvSpPr>
        <p:spPr>
          <a:xfrm>
            <a:off x="4668515" y="2329620"/>
            <a:ext cx="1955985" cy="338554"/>
          </a:xfrm>
          <a:prstGeom prst="rect">
            <a:avLst/>
          </a:prstGeom>
        </p:spPr>
        <p:txBody>
          <a:bodyPr wrap="none">
            <a:spAutoFit/>
          </a:bodyPr>
          <a:lstStyle/>
          <a:p>
            <a:r>
              <a:rPr lang="fr-FR" sz="1600" dirty="0"/>
              <a:t>-   Créer un compte</a:t>
            </a:r>
            <a:endParaRPr lang="fr-FR" dirty="0"/>
          </a:p>
        </p:txBody>
      </p:sp>
      <p:sp>
        <p:nvSpPr>
          <p:cNvPr id="26" name="Rectangle 25"/>
          <p:cNvSpPr/>
          <p:nvPr/>
        </p:nvSpPr>
        <p:spPr>
          <a:xfrm>
            <a:off x="4639727" y="2635429"/>
            <a:ext cx="2129109" cy="338554"/>
          </a:xfrm>
          <a:prstGeom prst="rect">
            <a:avLst/>
          </a:prstGeom>
        </p:spPr>
        <p:txBody>
          <a:bodyPr wrap="none">
            <a:spAutoFit/>
          </a:bodyPr>
          <a:lstStyle/>
          <a:p>
            <a:r>
              <a:rPr lang="fr-FR" sz="1600" dirty="0"/>
              <a:t>-   Gérer son compte</a:t>
            </a:r>
            <a:endParaRPr lang="fr-FR" dirty="0"/>
          </a:p>
        </p:txBody>
      </p:sp>
      <p:sp>
        <p:nvSpPr>
          <p:cNvPr id="27" name="Rectangle 26"/>
          <p:cNvSpPr/>
          <p:nvPr/>
        </p:nvSpPr>
        <p:spPr>
          <a:xfrm>
            <a:off x="4615111" y="2937563"/>
            <a:ext cx="2347117" cy="369332"/>
          </a:xfrm>
          <a:prstGeom prst="rect">
            <a:avLst/>
          </a:prstGeom>
        </p:spPr>
        <p:txBody>
          <a:bodyPr wrap="none">
            <a:spAutoFit/>
          </a:bodyPr>
          <a:lstStyle/>
          <a:p>
            <a:r>
              <a:rPr lang="fr-FR" sz="1600" dirty="0"/>
              <a:t> -  Planifier les activités</a:t>
            </a:r>
            <a:r>
              <a:rPr lang="fr-FR" dirty="0"/>
              <a:t> </a:t>
            </a:r>
          </a:p>
        </p:txBody>
      </p:sp>
      <p:pic>
        <p:nvPicPr>
          <p:cNvPr id="2050" name="Picture 2" descr="C:\Users\anis\Desktop\6804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1875" y="2114649"/>
            <a:ext cx="1041243" cy="877331"/>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3"/>
          <p:cNvSpPr txBox="1"/>
          <p:nvPr/>
        </p:nvSpPr>
        <p:spPr>
          <a:xfrm>
            <a:off x="237495" y="107157"/>
            <a:ext cx="4235455" cy="584775"/>
          </a:xfrm>
          <a:prstGeom prst="rect">
            <a:avLst/>
          </a:prstGeom>
          <a:noFill/>
        </p:spPr>
        <p:txBody>
          <a:bodyPr wrap="none" rtlCol="0">
            <a:spAutoFit/>
          </a:bodyPr>
          <a:lstStyle/>
          <a:p>
            <a:r>
              <a:rPr lang="fr-FR"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Analyse des besoins</a:t>
            </a:r>
            <a:endParaRPr lang="id-ID" sz="3200" b="1" dirty="0">
              <a:solidFill>
                <a:srgbClr val="00B0F0"/>
              </a:solidFill>
              <a:latin typeface="Source Sans Pro"/>
              <a:cs typeface="Source Sans Pro"/>
            </a:endParaRPr>
          </a:p>
        </p:txBody>
      </p:sp>
      <p:grpSp>
        <p:nvGrpSpPr>
          <p:cNvPr id="31" name="Group 13"/>
          <p:cNvGrpSpPr/>
          <p:nvPr/>
        </p:nvGrpSpPr>
        <p:grpSpPr>
          <a:xfrm flipV="1">
            <a:off x="319984" y="709411"/>
            <a:ext cx="2279048" cy="73150"/>
            <a:chOff x="2014165" y="4801899"/>
            <a:chExt cx="8765540" cy="105835"/>
          </a:xfrm>
        </p:grpSpPr>
        <p:grpSp>
          <p:nvGrpSpPr>
            <p:cNvPr id="32" name="Group 14"/>
            <p:cNvGrpSpPr/>
            <p:nvPr/>
          </p:nvGrpSpPr>
          <p:grpSpPr>
            <a:xfrm>
              <a:off x="2014165" y="4801900"/>
              <a:ext cx="7513320" cy="105834"/>
              <a:chOff x="2927350" y="4750384"/>
              <a:chExt cx="7513320" cy="105834"/>
            </a:xfrm>
          </p:grpSpPr>
          <p:grpSp>
            <p:nvGrpSpPr>
              <p:cNvPr id="34" name="Group 16"/>
              <p:cNvGrpSpPr/>
              <p:nvPr/>
            </p:nvGrpSpPr>
            <p:grpSpPr>
              <a:xfrm>
                <a:off x="2927350" y="4750385"/>
                <a:ext cx="6261100" cy="105833"/>
                <a:chOff x="2571750" y="1828800"/>
                <a:chExt cx="13430250" cy="209550"/>
              </a:xfrm>
            </p:grpSpPr>
            <p:sp>
              <p:nvSpPr>
                <p:cNvPr id="36" name="Rectangle 35"/>
                <p:cNvSpPr/>
                <p:nvPr/>
              </p:nvSpPr>
              <p:spPr>
                <a:xfrm>
                  <a:off x="2571750" y="1828800"/>
                  <a:ext cx="2686050" cy="2095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Rectangle 36"/>
                <p:cNvSpPr/>
                <p:nvPr/>
              </p:nvSpPr>
              <p:spPr>
                <a:xfrm>
                  <a:off x="5257800" y="1828800"/>
                  <a:ext cx="2686050" cy="209550"/>
                </a:xfrm>
                <a:prstGeom prst="rect">
                  <a:avLst/>
                </a:prstGeom>
                <a:solidFill>
                  <a:srgbClr val="FFD4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8" name="Rectangle 37"/>
                <p:cNvSpPr/>
                <p:nvPr/>
              </p:nvSpPr>
              <p:spPr>
                <a:xfrm>
                  <a:off x="7943850" y="1828800"/>
                  <a:ext cx="2686050" cy="2095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9" name="Rectangle 38"/>
                <p:cNvSpPr/>
                <p:nvPr/>
              </p:nvSpPr>
              <p:spPr>
                <a:xfrm>
                  <a:off x="10629900" y="1828800"/>
                  <a:ext cx="2686050" cy="20955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0" name="Rectangle 39"/>
                <p:cNvSpPr/>
                <p:nvPr/>
              </p:nvSpPr>
              <p:spPr>
                <a:xfrm>
                  <a:off x="13315950" y="1828800"/>
                  <a:ext cx="2686050" cy="209550"/>
                </a:xfrm>
                <a:prstGeom prst="rect">
                  <a:avLst/>
                </a:prstGeom>
                <a:solidFill>
                  <a:srgbClr val="23E1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35" name="Rectangle 34"/>
              <p:cNvSpPr/>
              <p:nvPr/>
            </p:nvSpPr>
            <p:spPr>
              <a:xfrm>
                <a:off x="9188450" y="4750384"/>
                <a:ext cx="1252220" cy="1058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33" name="Rectangle 32"/>
            <p:cNvSpPr/>
            <p:nvPr/>
          </p:nvSpPr>
          <p:spPr>
            <a:xfrm>
              <a:off x="9527485" y="4801899"/>
              <a:ext cx="1252220" cy="10583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pic>
        <p:nvPicPr>
          <p:cNvPr id="2051" name="Picture 3" descr="C:\Users\anis\Desktop\téléchargemen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8870" y="2139677"/>
            <a:ext cx="1032703" cy="827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571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53F3B28A-11A3-4A3D-99F5-23969E8ED7EC}" type="slidenum">
              <a:rPr lang="fr-FR" smtClean="0"/>
              <a:t>16</a:t>
            </a:fld>
            <a:endParaRPr lang="fr-FR"/>
          </a:p>
        </p:txBody>
      </p:sp>
      <p:sp>
        <p:nvSpPr>
          <p:cNvPr id="6" name="TextBox 23"/>
          <p:cNvSpPr txBox="1"/>
          <p:nvPr/>
        </p:nvSpPr>
        <p:spPr>
          <a:xfrm>
            <a:off x="237495" y="107157"/>
            <a:ext cx="4235455" cy="584775"/>
          </a:xfrm>
          <a:prstGeom prst="rect">
            <a:avLst/>
          </a:prstGeom>
          <a:noFill/>
        </p:spPr>
        <p:txBody>
          <a:bodyPr wrap="none" rtlCol="0">
            <a:spAutoFit/>
          </a:bodyPr>
          <a:lstStyle/>
          <a:p>
            <a:r>
              <a:rPr lang="fr-FR"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Analyse des besoins</a:t>
            </a:r>
            <a:endParaRPr lang="id-ID"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Source Sans Pro"/>
              <a:cs typeface="Source Sans Pro"/>
            </a:endParaRPr>
          </a:p>
        </p:txBody>
      </p:sp>
      <p:sp>
        <p:nvSpPr>
          <p:cNvPr id="7" name="Rectangle 6"/>
          <p:cNvSpPr/>
          <p:nvPr/>
        </p:nvSpPr>
        <p:spPr>
          <a:xfrm>
            <a:off x="5040981" y="276498"/>
            <a:ext cx="6117021" cy="461665"/>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fr-FR" sz="2400" b="1" dirty="0">
                <a:solidFill>
                  <a:srgbClr val="002060"/>
                </a:solidFill>
                <a:cs typeface="Lato Light"/>
              </a:rPr>
              <a:t>Les besoins non  fonctionnels</a:t>
            </a:r>
            <a:endParaRPr lang="en-US" sz="2400" b="1" dirty="0">
              <a:solidFill>
                <a:srgbClr val="002060"/>
              </a:solidFill>
              <a:cs typeface="Lato Light"/>
            </a:endParaRPr>
          </a:p>
        </p:txBody>
      </p:sp>
      <p:grpSp>
        <p:nvGrpSpPr>
          <p:cNvPr id="8" name="Group 13"/>
          <p:cNvGrpSpPr/>
          <p:nvPr/>
        </p:nvGrpSpPr>
        <p:grpSpPr>
          <a:xfrm flipV="1">
            <a:off x="319984" y="738161"/>
            <a:ext cx="2279048" cy="73151"/>
            <a:chOff x="2014165" y="4801897"/>
            <a:chExt cx="8765540" cy="105837"/>
          </a:xfrm>
        </p:grpSpPr>
        <p:grpSp>
          <p:nvGrpSpPr>
            <p:cNvPr id="9" name="Group 14"/>
            <p:cNvGrpSpPr/>
            <p:nvPr/>
          </p:nvGrpSpPr>
          <p:grpSpPr>
            <a:xfrm>
              <a:off x="2014165" y="4801900"/>
              <a:ext cx="7513320" cy="105834"/>
              <a:chOff x="2927350" y="4750384"/>
              <a:chExt cx="7513320" cy="105834"/>
            </a:xfrm>
          </p:grpSpPr>
          <p:grpSp>
            <p:nvGrpSpPr>
              <p:cNvPr id="11" name="Group 16"/>
              <p:cNvGrpSpPr/>
              <p:nvPr/>
            </p:nvGrpSpPr>
            <p:grpSpPr>
              <a:xfrm>
                <a:off x="2927350" y="4750385"/>
                <a:ext cx="6261100" cy="105833"/>
                <a:chOff x="2571750" y="1828800"/>
                <a:chExt cx="13430250" cy="209550"/>
              </a:xfrm>
            </p:grpSpPr>
            <p:sp>
              <p:nvSpPr>
                <p:cNvPr id="13" name="Rectangle 12"/>
                <p:cNvSpPr/>
                <p:nvPr/>
              </p:nvSpPr>
              <p:spPr>
                <a:xfrm>
                  <a:off x="2571750" y="1828800"/>
                  <a:ext cx="2686050" cy="2095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 name="Rectangle 13"/>
                <p:cNvSpPr/>
                <p:nvPr/>
              </p:nvSpPr>
              <p:spPr>
                <a:xfrm>
                  <a:off x="5257800" y="1828800"/>
                  <a:ext cx="2686050" cy="209550"/>
                </a:xfrm>
                <a:prstGeom prst="rect">
                  <a:avLst/>
                </a:prstGeom>
                <a:solidFill>
                  <a:srgbClr val="FFD4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5" name="Rectangle 14"/>
                <p:cNvSpPr/>
                <p:nvPr/>
              </p:nvSpPr>
              <p:spPr>
                <a:xfrm>
                  <a:off x="7943850" y="1828800"/>
                  <a:ext cx="2686050" cy="2095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6" name="Rectangle 15"/>
                <p:cNvSpPr/>
                <p:nvPr/>
              </p:nvSpPr>
              <p:spPr>
                <a:xfrm>
                  <a:off x="10629900" y="1828800"/>
                  <a:ext cx="2686050" cy="20955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7" name="Rectangle 16"/>
                <p:cNvSpPr/>
                <p:nvPr/>
              </p:nvSpPr>
              <p:spPr>
                <a:xfrm>
                  <a:off x="13315950" y="1828800"/>
                  <a:ext cx="2686050" cy="209550"/>
                </a:xfrm>
                <a:prstGeom prst="rect">
                  <a:avLst/>
                </a:prstGeom>
                <a:solidFill>
                  <a:srgbClr val="23E1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12" name="Rectangle 11"/>
              <p:cNvSpPr/>
              <p:nvPr/>
            </p:nvSpPr>
            <p:spPr>
              <a:xfrm>
                <a:off x="9188450" y="4750384"/>
                <a:ext cx="1252220" cy="1058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10" name="Rectangle 9"/>
            <p:cNvSpPr/>
            <p:nvPr/>
          </p:nvSpPr>
          <p:spPr>
            <a:xfrm>
              <a:off x="9527486" y="4801897"/>
              <a:ext cx="1252219" cy="10583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18" name="Oval 58"/>
          <p:cNvSpPr/>
          <p:nvPr/>
        </p:nvSpPr>
        <p:spPr>
          <a:xfrm>
            <a:off x="747213" y="2172246"/>
            <a:ext cx="378632" cy="37863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Oval 45"/>
          <p:cNvSpPr/>
          <p:nvPr/>
        </p:nvSpPr>
        <p:spPr>
          <a:xfrm>
            <a:off x="781824" y="3404445"/>
            <a:ext cx="378632" cy="37863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 name="Oval 49"/>
          <p:cNvSpPr/>
          <p:nvPr/>
        </p:nvSpPr>
        <p:spPr>
          <a:xfrm>
            <a:off x="798838" y="4994061"/>
            <a:ext cx="378632" cy="37863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 name="Text Placeholder 47"/>
          <p:cNvSpPr txBox="1">
            <a:spLocks/>
          </p:cNvSpPr>
          <p:nvPr/>
        </p:nvSpPr>
        <p:spPr>
          <a:xfrm>
            <a:off x="1185423" y="2172246"/>
            <a:ext cx="3287527" cy="256811"/>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solidFill>
                  <a:schemeClr val="accent5"/>
                </a:solidFill>
                <a:latin typeface="+mj-lt"/>
              </a:rPr>
              <a:t>FIABILITE</a:t>
            </a:r>
            <a:endParaRPr lang="en-AU" dirty="0">
              <a:solidFill>
                <a:schemeClr val="accent5"/>
              </a:solidFill>
              <a:latin typeface="+mj-lt"/>
            </a:endParaRPr>
          </a:p>
        </p:txBody>
      </p:sp>
      <p:sp>
        <p:nvSpPr>
          <p:cNvPr id="22" name="Text Placeholder 48"/>
          <p:cNvSpPr txBox="1">
            <a:spLocks/>
          </p:cNvSpPr>
          <p:nvPr/>
        </p:nvSpPr>
        <p:spPr>
          <a:xfrm>
            <a:off x="1185422" y="2596617"/>
            <a:ext cx="3972365" cy="58049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400" dirty="0"/>
              <a:t> L’application doit fonctionner de façon cohérente sans erreurs et doit être satisfaisante</a:t>
            </a:r>
            <a:endParaRPr lang="en-AU" sz="1200" dirty="0">
              <a:solidFill>
                <a:schemeClr val="tx1">
                  <a:lumMod val="50000"/>
                  <a:lumOff val="50000"/>
                </a:schemeClr>
              </a:solidFill>
            </a:endParaRPr>
          </a:p>
        </p:txBody>
      </p:sp>
      <p:sp>
        <p:nvSpPr>
          <p:cNvPr id="24" name="Text Placeholder 47"/>
          <p:cNvSpPr txBox="1">
            <a:spLocks/>
          </p:cNvSpPr>
          <p:nvPr/>
        </p:nvSpPr>
        <p:spPr>
          <a:xfrm>
            <a:off x="1225518" y="3457991"/>
            <a:ext cx="3287527" cy="256811"/>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d-ID" dirty="0">
                <a:solidFill>
                  <a:schemeClr val="accent4"/>
                </a:solidFill>
                <a:latin typeface="+mj-lt"/>
              </a:rPr>
              <a:t>SÉCURITÉ </a:t>
            </a:r>
            <a:endParaRPr lang="en-AU" dirty="0">
              <a:solidFill>
                <a:schemeClr val="accent4"/>
              </a:solidFill>
              <a:latin typeface="+mj-lt"/>
            </a:endParaRPr>
          </a:p>
        </p:txBody>
      </p:sp>
      <p:sp>
        <p:nvSpPr>
          <p:cNvPr id="25" name="Text Placeholder 48"/>
          <p:cNvSpPr txBox="1">
            <a:spLocks/>
          </p:cNvSpPr>
          <p:nvPr/>
        </p:nvSpPr>
        <p:spPr>
          <a:xfrm>
            <a:off x="1199087" y="3873633"/>
            <a:ext cx="4332557" cy="47781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400" dirty="0"/>
              <a:t>Cette application contient des données confidentielles, Tous les accès aux différents espaces doivent être protégés par un mot de passe et un privilège d’accès</a:t>
            </a:r>
            <a:endParaRPr lang="en-AU" sz="1400" dirty="0"/>
          </a:p>
        </p:txBody>
      </p:sp>
      <p:sp>
        <p:nvSpPr>
          <p:cNvPr id="26" name="Text Placeholder 47"/>
          <p:cNvSpPr txBox="1">
            <a:spLocks/>
          </p:cNvSpPr>
          <p:nvPr/>
        </p:nvSpPr>
        <p:spPr>
          <a:xfrm>
            <a:off x="1199087" y="5001765"/>
            <a:ext cx="3734502" cy="256811"/>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solidFill>
                  <a:schemeClr val="accent3"/>
                </a:solidFill>
                <a:latin typeface="+mj-lt"/>
              </a:rPr>
              <a:t>COMPATIBILITE</a:t>
            </a:r>
            <a:endParaRPr lang="en-AU" dirty="0">
              <a:solidFill>
                <a:schemeClr val="accent5"/>
              </a:solidFill>
            </a:endParaRPr>
          </a:p>
        </p:txBody>
      </p:sp>
      <p:sp>
        <p:nvSpPr>
          <p:cNvPr id="27" name="Rectangle 26"/>
          <p:cNvSpPr/>
          <p:nvPr/>
        </p:nvSpPr>
        <p:spPr>
          <a:xfrm>
            <a:off x="1220742" y="5372693"/>
            <a:ext cx="5042093" cy="738664"/>
          </a:xfrm>
          <a:prstGeom prst="rect">
            <a:avLst/>
          </a:prstGeom>
        </p:spPr>
        <p:txBody>
          <a:bodyPr wrap="square">
            <a:spAutoFit/>
          </a:bodyPr>
          <a:lstStyle/>
          <a:p>
            <a:pPr lvl="0"/>
            <a:r>
              <a:rPr lang="fr-FR" sz="1400" dirty="0"/>
              <a:t>Un site web quel que soit son domaine, son éditeur et son langage de programmation ne peut être fiable qu’avec une compatibilité avec tous les navigateurs web</a:t>
            </a:r>
          </a:p>
        </p:txBody>
      </p:sp>
      <p:sp>
        <p:nvSpPr>
          <p:cNvPr id="28" name="Oval 52"/>
          <p:cNvSpPr/>
          <p:nvPr/>
        </p:nvSpPr>
        <p:spPr>
          <a:xfrm>
            <a:off x="6396663" y="2301014"/>
            <a:ext cx="378632" cy="37863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9" name="Text Placeholder 47"/>
          <p:cNvSpPr txBox="1">
            <a:spLocks/>
          </p:cNvSpPr>
          <p:nvPr/>
        </p:nvSpPr>
        <p:spPr>
          <a:xfrm>
            <a:off x="6866819" y="2264789"/>
            <a:ext cx="3287527" cy="256811"/>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solidFill>
                  <a:schemeClr val="accent2"/>
                </a:solidFill>
                <a:latin typeface="+mj-lt"/>
              </a:rPr>
              <a:t>LA CLARETE DE CODE</a:t>
            </a:r>
            <a:endParaRPr lang="en-AU" dirty="0">
              <a:solidFill>
                <a:schemeClr val="accent5"/>
              </a:solidFill>
              <a:latin typeface="+mj-lt"/>
            </a:endParaRPr>
          </a:p>
        </p:txBody>
      </p:sp>
      <p:sp>
        <p:nvSpPr>
          <p:cNvPr id="30" name="Rectangle 29"/>
          <p:cNvSpPr/>
          <p:nvPr/>
        </p:nvSpPr>
        <p:spPr>
          <a:xfrm>
            <a:off x="6775295" y="2618373"/>
            <a:ext cx="4910138" cy="584775"/>
          </a:xfrm>
          <a:prstGeom prst="rect">
            <a:avLst/>
          </a:prstGeom>
        </p:spPr>
        <p:txBody>
          <a:bodyPr wrap="square">
            <a:spAutoFit/>
          </a:bodyPr>
          <a:lstStyle/>
          <a:p>
            <a:r>
              <a:rPr lang="fr-FR" dirty="0"/>
              <a:t> </a:t>
            </a:r>
            <a:r>
              <a:rPr lang="fr-FR" sz="1400" dirty="0"/>
              <a:t>Le code doit permettre des futures évolutions ou     améliorations</a:t>
            </a:r>
          </a:p>
        </p:txBody>
      </p:sp>
      <p:sp>
        <p:nvSpPr>
          <p:cNvPr id="31" name="Oval 55"/>
          <p:cNvSpPr/>
          <p:nvPr/>
        </p:nvSpPr>
        <p:spPr>
          <a:xfrm>
            <a:off x="6396663" y="3418914"/>
            <a:ext cx="378632" cy="3786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sp>
        <p:nvSpPr>
          <p:cNvPr id="32" name="Text Placeholder 47"/>
          <p:cNvSpPr txBox="1">
            <a:spLocks/>
          </p:cNvSpPr>
          <p:nvPr/>
        </p:nvSpPr>
        <p:spPr>
          <a:xfrm>
            <a:off x="6866819" y="3418914"/>
            <a:ext cx="5248976" cy="414208"/>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solidFill>
                  <a:schemeClr val="accent1"/>
                </a:solidFill>
                <a:latin typeface="+mj-lt"/>
              </a:rPr>
              <a:t>ERGONORMIE ET BONNE INTERFACE</a:t>
            </a:r>
          </a:p>
        </p:txBody>
      </p:sp>
      <p:sp>
        <p:nvSpPr>
          <p:cNvPr id="33" name="Rectangle 32"/>
          <p:cNvSpPr/>
          <p:nvPr/>
        </p:nvSpPr>
        <p:spPr>
          <a:xfrm>
            <a:off x="6903200" y="3586396"/>
            <a:ext cx="5176213" cy="1169551"/>
          </a:xfrm>
          <a:prstGeom prst="rect">
            <a:avLst/>
          </a:prstGeom>
        </p:spPr>
        <p:txBody>
          <a:bodyPr wrap="square">
            <a:spAutoFit/>
          </a:bodyPr>
          <a:lstStyle/>
          <a:p>
            <a:pPr lvl="0"/>
            <a:r>
              <a:rPr lang="fr-FR" sz="1400" dirty="0"/>
              <a:t> </a:t>
            </a:r>
          </a:p>
          <a:p>
            <a:r>
              <a:rPr lang="fr-FR" sz="1400" dirty="0"/>
              <a:t>Ergonomie et bonne Interface : L’application doit être adaptée à l’utilisateur sans qu’il ne fournisse aucun effort (utilisation claire et facile) de point de vue navigation entre les différentes pages, couleurs et mise en textes utilisés</a:t>
            </a:r>
          </a:p>
        </p:txBody>
      </p:sp>
    </p:spTree>
    <p:extLst>
      <p:ext uri="{BB962C8B-B14F-4D97-AF65-F5344CB8AC3E}">
        <p14:creationId xmlns:p14="http://schemas.microsoft.com/office/powerpoint/2010/main" val="966755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53F3B28A-11A3-4A3D-99F5-23969E8ED7EC}" type="slidenum">
              <a:rPr lang="fr-FR" smtClean="0"/>
              <a:t>17</a:t>
            </a:fld>
            <a:endParaRPr lang="fr-FR"/>
          </a:p>
        </p:txBody>
      </p:sp>
      <p:sp>
        <p:nvSpPr>
          <p:cNvPr id="6" name="TextBox 23"/>
          <p:cNvSpPr txBox="1"/>
          <p:nvPr/>
        </p:nvSpPr>
        <p:spPr>
          <a:xfrm>
            <a:off x="237495" y="107157"/>
            <a:ext cx="4235455" cy="584775"/>
          </a:xfrm>
          <a:prstGeom prst="rect">
            <a:avLst/>
          </a:prstGeom>
          <a:noFill/>
        </p:spPr>
        <p:txBody>
          <a:bodyPr wrap="none" rtlCol="0">
            <a:spAutoFit/>
          </a:bodyPr>
          <a:lstStyle/>
          <a:p>
            <a:r>
              <a:rPr lang="fr-FR"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Analyse des besoins</a:t>
            </a:r>
            <a:endParaRPr lang="id-ID"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Source Sans Pro"/>
              <a:cs typeface="Source Sans Pro"/>
            </a:endParaRPr>
          </a:p>
        </p:txBody>
      </p:sp>
      <p:grpSp>
        <p:nvGrpSpPr>
          <p:cNvPr id="7" name="Group 13"/>
          <p:cNvGrpSpPr/>
          <p:nvPr/>
        </p:nvGrpSpPr>
        <p:grpSpPr>
          <a:xfrm flipV="1">
            <a:off x="319984" y="738161"/>
            <a:ext cx="2279048" cy="73151"/>
            <a:chOff x="2014165" y="4801897"/>
            <a:chExt cx="8765540" cy="105837"/>
          </a:xfrm>
        </p:grpSpPr>
        <p:grpSp>
          <p:nvGrpSpPr>
            <p:cNvPr id="8" name="Group 14"/>
            <p:cNvGrpSpPr/>
            <p:nvPr/>
          </p:nvGrpSpPr>
          <p:grpSpPr>
            <a:xfrm>
              <a:off x="2014165" y="4801900"/>
              <a:ext cx="7513320" cy="105834"/>
              <a:chOff x="2927350" y="4750384"/>
              <a:chExt cx="7513320" cy="105834"/>
            </a:xfrm>
          </p:grpSpPr>
          <p:grpSp>
            <p:nvGrpSpPr>
              <p:cNvPr id="10" name="Group 16"/>
              <p:cNvGrpSpPr/>
              <p:nvPr/>
            </p:nvGrpSpPr>
            <p:grpSpPr>
              <a:xfrm>
                <a:off x="2927350" y="4750385"/>
                <a:ext cx="6261100" cy="105833"/>
                <a:chOff x="2571750" y="1828800"/>
                <a:chExt cx="13430250" cy="209550"/>
              </a:xfrm>
            </p:grpSpPr>
            <p:sp>
              <p:nvSpPr>
                <p:cNvPr id="12" name="Rectangle 11"/>
                <p:cNvSpPr/>
                <p:nvPr/>
              </p:nvSpPr>
              <p:spPr>
                <a:xfrm>
                  <a:off x="2571750" y="1828800"/>
                  <a:ext cx="2686050" cy="2095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3" name="Rectangle 12"/>
                <p:cNvSpPr/>
                <p:nvPr/>
              </p:nvSpPr>
              <p:spPr>
                <a:xfrm>
                  <a:off x="5257800" y="1828800"/>
                  <a:ext cx="2686050" cy="209550"/>
                </a:xfrm>
                <a:prstGeom prst="rect">
                  <a:avLst/>
                </a:prstGeom>
                <a:solidFill>
                  <a:srgbClr val="FFD4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 name="Rectangle 13"/>
                <p:cNvSpPr/>
                <p:nvPr/>
              </p:nvSpPr>
              <p:spPr>
                <a:xfrm>
                  <a:off x="7943850" y="1828800"/>
                  <a:ext cx="2686050" cy="2095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5" name="Rectangle 14"/>
                <p:cNvSpPr/>
                <p:nvPr/>
              </p:nvSpPr>
              <p:spPr>
                <a:xfrm>
                  <a:off x="10629900" y="1828800"/>
                  <a:ext cx="2686050" cy="20955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6" name="Rectangle 15"/>
                <p:cNvSpPr/>
                <p:nvPr/>
              </p:nvSpPr>
              <p:spPr>
                <a:xfrm>
                  <a:off x="13315950" y="1828800"/>
                  <a:ext cx="2686050" cy="209550"/>
                </a:xfrm>
                <a:prstGeom prst="rect">
                  <a:avLst/>
                </a:prstGeom>
                <a:solidFill>
                  <a:srgbClr val="23E1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11" name="Rectangle 10"/>
              <p:cNvSpPr/>
              <p:nvPr/>
            </p:nvSpPr>
            <p:spPr>
              <a:xfrm>
                <a:off x="9188450" y="4750384"/>
                <a:ext cx="1252220" cy="1058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9" name="Rectangle 8"/>
            <p:cNvSpPr/>
            <p:nvPr/>
          </p:nvSpPr>
          <p:spPr>
            <a:xfrm>
              <a:off x="9527486" y="4801897"/>
              <a:ext cx="1252219" cy="10583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17" name="Rectangle 16"/>
          <p:cNvSpPr/>
          <p:nvPr/>
        </p:nvSpPr>
        <p:spPr>
          <a:xfrm>
            <a:off x="5040981" y="276498"/>
            <a:ext cx="6117021" cy="461665"/>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fr-FR" sz="2400" b="1" dirty="0">
                <a:solidFill>
                  <a:srgbClr val="002060"/>
                </a:solidFill>
                <a:cs typeface="Lato Light"/>
              </a:rPr>
              <a:t>Les besoins techniques</a:t>
            </a:r>
            <a:endParaRPr lang="en-US" sz="2400" b="1" dirty="0">
              <a:solidFill>
                <a:srgbClr val="002060"/>
              </a:solidFill>
              <a:cs typeface="Lato Light"/>
            </a:endParaRPr>
          </a:p>
        </p:txBody>
      </p:sp>
      <p:pic>
        <p:nvPicPr>
          <p:cNvPr id="18"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24730" y="2980040"/>
            <a:ext cx="3534774" cy="1215427"/>
          </a:xfrm>
          <a:prstGeom prst="rect">
            <a:avLst/>
          </a:prstGeom>
        </p:spPr>
      </p:pic>
      <p:pic>
        <p:nvPicPr>
          <p:cNvPr id="8196" name="Picture 4" descr="C:\Users\anis\Desktop\php.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58350" y="2757488"/>
            <a:ext cx="2785100" cy="1437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2409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nis\Desktop\Groupe-Renfort_Conception-et-Fabrica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89"/>
          <p:cNvSpPr/>
          <p:nvPr/>
        </p:nvSpPr>
        <p:spPr>
          <a:xfrm>
            <a:off x="5549462" y="0"/>
            <a:ext cx="6662477" cy="6859690"/>
          </a:xfrm>
          <a:custGeom>
            <a:avLst/>
            <a:gdLst>
              <a:gd name="connsiteX0" fmla="*/ 2483124 w 5460510"/>
              <a:gd name="connsiteY0" fmla="*/ 0 h 5143500"/>
              <a:gd name="connsiteX1" fmla="*/ 3448297 w 5460510"/>
              <a:gd name="connsiteY1" fmla="*/ 0 h 5143500"/>
              <a:gd name="connsiteX2" fmla="*/ 4717679 w 5460510"/>
              <a:gd name="connsiteY2" fmla="*/ 0 h 5143500"/>
              <a:gd name="connsiteX3" fmla="*/ 4741319 w 5460510"/>
              <a:gd name="connsiteY3" fmla="*/ 0 h 5143500"/>
              <a:gd name="connsiteX4" fmla="*/ 5318193 w 5460510"/>
              <a:gd name="connsiteY4" fmla="*/ 0 h 5143500"/>
              <a:gd name="connsiteX5" fmla="*/ 5460510 w 5460510"/>
              <a:gd name="connsiteY5" fmla="*/ 0 h 5143500"/>
              <a:gd name="connsiteX6" fmla="*/ 5460510 w 5460510"/>
              <a:gd name="connsiteY6" fmla="*/ 5143500 h 5143500"/>
              <a:gd name="connsiteX7" fmla="*/ 5318193 w 5460510"/>
              <a:gd name="connsiteY7" fmla="*/ 5143500 h 5143500"/>
              <a:gd name="connsiteX8" fmla="*/ 4741319 w 5460510"/>
              <a:gd name="connsiteY8" fmla="*/ 5143500 h 5143500"/>
              <a:gd name="connsiteX9" fmla="*/ 4717679 w 5460510"/>
              <a:gd name="connsiteY9" fmla="*/ 5143500 h 5143500"/>
              <a:gd name="connsiteX10" fmla="*/ 3448297 w 5460510"/>
              <a:gd name="connsiteY10" fmla="*/ 5143500 h 5143500"/>
              <a:gd name="connsiteX11" fmla="*/ 0 w 546051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0510" h="5143500">
                <a:moveTo>
                  <a:pt x="2483124" y="0"/>
                </a:moveTo>
                <a:lnTo>
                  <a:pt x="3448297" y="0"/>
                </a:lnTo>
                <a:lnTo>
                  <a:pt x="4717679" y="0"/>
                </a:lnTo>
                <a:lnTo>
                  <a:pt x="4741319" y="0"/>
                </a:lnTo>
                <a:lnTo>
                  <a:pt x="5318193" y="0"/>
                </a:lnTo>
                <a:lnTo>
                  <a:pt x="5460510" y="0"/>
                </a:lnTo>
                <a:lnTo>
                  <a:pt x="5460510" y="5143500"/>
                </a:lnTo>
                <a:lnTo>
                  <a:pt x="5318193" y="5143500"/>
                </a:lnTo>
                <a:lnTo>
                  <a:pt x="4741319" y="5143500"/>
                </a:lnTo>
                <a:lnTo>
                  <a:pt x="4717679" y="5143500"/>
                </a:lnTo>
                <a:lnTo>
                  <a:pt x="3448297" y="5143500"/>
                </a:lnTo>
                <a:lnTo>
                  <a:pt x="0" y="5143500"/>
                </a:lnTo>
                <a:close/>
              </a:path>
            </a:pathLst>
          </a:custGeom>
          <a:solidFill>
            <a:srgbClr val="23E148">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p>
        </p:txBody>
      </p:sp>
      <p:sp>
        <p:nvSpPr>
          <p:cNvPr id="4" name="TextBox 190"/>
          <p:cNvSpPr txBox="1"/>
          <p:nvPr/>
        </p:nvSpPr>
        <p:spPr>
          <a:xfrm>
            <a:off x="7528697" y="4422030"/>
            <a:ext cx="4547720" cy="2086725"/>
          </a:xfrm>
          <a:prstGeom prst="rect">
            <a:avLst/>
          </a:prstGeom>
          <a:noFill/>
        </p:spPr>
        <p:txBody>
          <a:bodyPr wrap="none" rtlCol="0">
            <a:spAutoFit/>
          </a:bodyPr>
          <a:lstStyle/>
          <a:p>
            <a:pPr algn="r">
              <a:lnSpc>
                <a:spcPct val="90000"/>
              </a:lnSpc>
            </a:pPr>
            <a:r>
              <a:rPr lang="fr-FR" sz="7200" b="1" dirty="0">
                <a:ln w="9525">
                  <a:prstDash val="solid"/>
                </a:ln>
                <a:solidFill>
                  <a:schemeClr val="bg1"/>
                </a:solidFill>
              </a:rPr>
              <a:t>Conception</a:t>
            </a:r>
            <a:endParaRPr lang="en-US" sz="7200" dirty="0">
              <a:solidFill>
                <a:schemeClr val="bg1"/>
              </a:solidFill>
            </a:endParaRPr>
          </a:p>
          <a:p>
            <a:pPr lvl="0" algn="r">
              <a:lnSpc>
                <a:spcPct val="90000"/>
              </a:lnSpc>
            </a:pPr>
            <a:endParaRPr lang="en-US" sz="7200" dirty="0">
              <a:solidFill>
                <a:schemeClr val="bg1"/>
              </a:solidFill>
            </a:endParaRPr>
          </a:p>
        </p:txBody>
      </p:sp>
      <p:cxnSp>
        <p:nvCxnSpPr>
          <p:cNvPr id="5" name="Straight Connector 193"/>
          <p:cNvCxnSpPr/>
          <p:nvPr/>
        </p:nvCxnSpPr>
        <p:spPr>
          <a:xfrm>
            <a:off x="7131774" y="4264375"/>
            <a:ext cx="5080165" cy="0"/>
          </a:xfrm>
          <a:prstGeom prst="line">
            <a:avLst/>
          </a:prstGeom>
          <a:ln w="38100" cmpd="sng">
            <a:solidFill>
              <a:schemeClr val="bg1"/>
            </a:solidFill>
          </a:ln>
        </p:spPr>
        <p:style>
          <a:lnRef idx="2">
            <a:schemeClr val="accent1"/>
          </a:lnRef>
          <a:fillRef idx="0">
            <a:schemeClr val="accent1"/>
          </a:fillRef>
          <a:effectRef idx="1">
            <a:schemeClr val="accent1"/>
          </a:effectRef>
          <a:fontRef idx="minor">
            <a:schemeClr val="tx1"/>
          </a:fontRef>
        </p:style>
      </p:cxnSp>
      <p:cxnSp>
        <p:nvCxnSpPr>
          <p:cNvPr id="9" name="Straight Connector 192"/>
          <p:cNvCxnSpPr/>
          <p:nvPr/>
        </p:nvCxnSpPr>
        <p:spPr>
          <a:xfrm>
            <a:off x="8450317" y="5687772"/>
            <a:ext cx="3761622" cy="0"/>
          </a:xfrm>
          <a:prstGeom prst="line">
            <a:avLst/>
          </a:prstGeom>
          <a:ln w="38100" cmpd="sng">
            <a:solidFill>
              <a:srgbClr val="FFFF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4744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4866" y="2660362"/>
            <a:ext cx="2823767" cy="1725899"/>
          </a:xfrm>
          <a:prstGeom prst="rect">
            <a:avLst/>
          </a:prstGeom>
        </p:spPr>
      </p:pic>
      <p:sp>
        <p:nvSpPr>
          <p:cNvPr id="5" name="TextBox 23"/>
          <p:cNvSpPr txBox="1"/>
          <p:nvPr/>
        </p:nvSpPr>
        <p:spPr>
          <a:xfrm>
            <a:off x="237495" y="107157"/>
            <a:ext cx="2436886" cy="584775"/>
          </a:xfrm>
          <a:prstGeom prst="rect">
            <a:avLst/>
          </a:prstGeom>
          <a:noFill/>
        </p:spPr>
        <p:txBody>
          <a:bodyPr wrap="none" rtlCol="0">
            <a:spAutoFit/>
          </a:bodyPr>
          <a:lstStyle/>
          <a:p>
            <a:r>
              <a:rPr lang="fr-FR"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Conception</a:t>
            </a:r>
            <a:endParaRPr lang="id-ID"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Source Sans Pro"/>
              <a:cs typeface="Source Sans Pro"/>
            </a:endParaRPr>
          </a:p>
        </p:txBody>
      </p:sp>
      <p:grpSp>
        <p:nvGrpSpPr>
          <p:cNvPr id="6" name="Group 13"/>
          <p:cNvGrpSpPr/>
          <p:nvPr/>
        </p:nvGrpSpPr>
        <p:grpSpPr>
          <a:xfrm flipV="1">
            <a:off x="316414" y="691932"/>
            <a:ext cx="2279048" cy="73150"/>
            <a:chOff x="2014165" y="4801899"/>
            <a:chExt cx="8765540" cy="105835"/>
          </a:xfrm>
        </p:grpSpPr>
        <p:grpSp>
          <p:nvGrpSpPr>
            <p:cNvPr id="7" name="Group 14"/>
            <p:cNvGrpSpPr/>
            <p:nvPr/>
          </p:nvGrpSpPr>
          <p:grpSpPr>
            <a:xfrm>
              <a:off x="2014165" y="4801900"/>
              <a:ext cx="7513320" cy="105834"/>
              <a:chOff x="2927350" y="4750384"/>
              <a:chExt cx="7513320" cy="105834"/>
            </a:xfrm>
          </p:grpSpPr>
          <p:grpSp>
            <p:nvGrpSpPr>
              <p:cNvPr id="9" name="Group 16"/>
              <p:cNvGrpSpPr/>
              <p:nvPr/>
            </p:nvGrpSpPr>
            <p:grpSpPr>
              <a:xfrm>
                <a:off x="2927350" y="4750385"/>
                <a:ext cx="6261100" cy="105833"/>
                <a:chOff x="2571750" y="1828800"/>
                <a:chExt cx="13430250" cy="209550"/>
              </a:xfrm>
            </p:grpSpPr>
            <p:sp>
              <p:nvSpPr>
                <p:cNvPr id="11" name="Rectangle 10"/>
                <p:cNvSpPr/>
                <p:nvPr/>
              </p:nvSpPr>
              <p:spPr>
                <a:xfrm>
                  <a:off x="2571750" y="1828800"/>
                  <a:ext cx="2686050" cy="2095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 name="Rectangle 11"/>
                <p:cNvSpPr/>
                <p:nvPr/>
              </p:nvSpPr>
              <p:spPr>
                <a:xfrm>
                  <a:off x="5257800" y="1828800"/>
                  <a:ext cx="2686050" cy="209550"/>
                </a:xfrm>
                <a:prstGeom prst="rect">
                  <a:avLst/>
                </a:prstGeom>
                <a:solidFill>
                  <a:srgbClr val="FFD4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3" name="Rectangle 12"/>
                <p:cNvSpPr/>
                <p:nvPr/>
              </p:nvSpPr>
              <p:spPr>
                <a:xfrm>
                  <a:off x="7943850" y="1828800"/>
                  <a:ext cx="2686050" cy="2095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 name="Rectangle 13"/>
                <p:cNvSpPr/>
                <p:nvPr/>
              </p:nvSpPr>
              <p:spPr>
                <a:xfrm>
                  <a:off x="10629900" y="1828800"/>
                  <a:ext cx="2686050" cy="20955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5" name="Rectangle 14"/>
                <p:cNvSpPr/>
                <p:nvPr/>
              </p:nvSpPr>
              <p:spPr>
                <a:xfrm>
                  <a:off x="13315950" y="1828800"/>
                  <a:ext cx="2686050" cy="209550"/>
                </a:xfrm>
                <a:prstGeom prst="rect">
                  <a:avLst/>
                </a:prstGeom>
                <a:solidFill>
                  <a:srgbClr val="23E1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10" name="Rectangle 9"/>
              <p:cNvSpPr/>
              <p:nvPr/>
            </p:nvSpPr>
            <p:spPr>
              <a:xfrm>
                <a:off x="9188450" y="4750384"/>
                <a:ext cx="1252220" cy="1058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8" name="Rectangle 7"/>
            <p:cNvSpPr/>
            <p:nvPr/>
          </p:nvSpPr>
          <p:spPr>
            <a:xfrm>
              <a:off x="9527485" y="4801899"/>
              <a:ext cx="1252220" cy="10583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19" name="Rectangle 18"/>
          <p:cNvSpPr/>
          <p:nvPr/>
        </p:nvSpPr>
        <p:spPr>
          <a:xfrm>
            <a:off x="4840956" y="230268"/>
            <a:ext cx="6117021" cy="461665"/>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fr-FR" sz="2400" b="1" dirty="0">
                <a:solidFill>
                  <a:srgbClr val="002060"/>
                </a:solidFill>
                <a:cs typeface="Lato Light"/>
              </a:rPr>
              <a:t>Langage de conception</a:t>
            </a:r>
            <a:endParaRPr lang="en-US" sz="2400" b="1" dirty="0">
              <a:solidFill>
                <a:srgbClr val="002060"/>
              </a:solidFill>
              <a:cs typeface="Lato Light"/>
            </a:endParaRPr>
          </a:p>
        </p:txBody>
      </p:sp>
    </p:spTree>
    <p:extLst>
      <p:ext uri="{BB962C8B-B14F-4D97-AF65-F5344CB8AC3E}">
        <p14:creationId xmlns:p14="http://schemas.microsoft.com/office/powerpoint/2010/main" val="2112252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8">
            <a:extLst>
              <a:ext uri="{FF2B5EF4-FFF2-40B4-BE49-F238E27FC236}">
                <a16:creationId xmlns:a16="http://schemas.microsoft.com/office/drawing/2014/main" xmlns="" id="{3997EA92-F91A-4F0B-BC95-1568D7586718}"/>
              </a:ext>
            </a:extLst>
          </p:cNvPr>
          <p:cNvGraphicFramePr/>
          <p:nvPr>
            <p:extLst>
              <p:ext uri="{D42A27DB-BD31-4B8C-83A1-F6EECF244321}">
                <p14:modId xmlns:p14="http://schemas.microsoft.com/office/powerpoint/2010/main" val="2422949114"/>
              </p:ext>
            </p:extLst>
          </p:nvPr>
        </p:nvGraphicFramePr>
        <p:xfrm>
          <a:off x="1176857" y="961569"/>
          <a:ext cx="10633884" cy="59902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2">
            <a:extLst>
              <a:ext uri="{FF2B5EF4-FFF2-40B4-BE49-F238E27FC236}">
                <a16:creationId xmlns:a16="http://schemas.microsoft.com/office/drawing/2014/main" xmlns="" id="{80983287-34CF-4C44-8287-A4624093571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95864" y="2907288"/>
            <a:ext cx="566867" cy="470798"/>
          </a:xfrm>
          <a:prstGeom prst="rect">
            <a:avLst/>
          </a:prstGeom>
        </p:spPr>
      </p:pic>
      <p:pic>
        <p:nvPicPr>
          <p:cNvPr id="7" name="Picture 3">
            <a:extLst>
              <a:ext uri="{FF2B5EF4-FFF2-40B4-BE49-F238E27FC236}">
                <a16:creationId xmlns:a16="http://schemas.microsoft.com/office/drawing/2014/main" xmlns="" id="{27C99FE3-CA61-413C-80B2-0C2B822D42B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48624" y="1149828"/>
            <a:ext cx="537231" cy="615624"/>
          </a:xfrm>
          <a:prstGeom prst="rect">
            <a:avLst/>
          </a:prstGeom>
        </p:spPr>
      </p:pic>
      <p:pic>
        <p:nvPicPr>
          <p:cNvPr id="8" name="Picture 4">
            <a:extLst>
              <a:ext uri="{FF2B5EF4-FFF2-40B4-BE49-F238E27FC236}">
                <a16:creationId xmlns:a16="http://schemas.microsoft.com/office/drawing/2014/main" xmlns="" id="{89552512-B257-4726-B517-83DB29DF546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24160" y="1982069"/>
            <a:ext cx="566866" cy="649585"/>
          </a:xfrm>
          <a:prstGeom prst="rect">
            <a:avLst/>
          </a:prstGeom>
        </p:spPr>
      </p:pic>
      <p:pic>
        <p:nvPicPr>
          <p:cNvPr id="9" name="Picture 5">
            <a:extLst>
              <a:ext uri="{FF2B5EF4-FFF2-40B4-BE49-F238E27FC236}">
                <a16:creationId xmlns:a16="http://schemas.microsoft.com/office/drawing/2014/main" xmlns="" id="{EAC6E475-5E49-4284-8D54-B6BAD8396DD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282116" y="3724862"/>
            <a:ext cx="395739" cy="453486"/>
          </a:xfrm>
          <a:prstGeom prst="rect">
            <a:avLst/>
          </a:prstGeom>
        </p:spPr>
      </p:pic>
      <p:pic>
        <p:nvPicPr>
          <p:cNvPr id="10" name="Picture 21">
            <a:extLst>
              <a:ext uri="{FF2B5EF4-FFF2-40B4-BE49-F238E27FC236}">
                <a16:creationId xmlns:a16="http://schemas.microsoft.com/office/drawing/2014/main" xmlns="" id="{0197A28B-5504-4B72-95A1-2F51DAAFF23C}"/>
              </a:ext>
            </a:extLst>
          </p:cNvPr>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1954922" y="5374542"/>
            <a:ext cx="281883" cy="323016"/>
          </a:xfrm>
          <a:prstGeom prst="rect">
            <a:avLst/>
          </a:prstGeom>
        </p:spPr>
      </p:pic>
      <p:pic>
        <p:nvPicPr>
          <p:cNvPr id="11" name="Picture 6">
            <a:extLst>
              <a:ext uri="{FF2B5EF4-FFF2-40B4-BE49-F238E27FC236}">
                <a16:creationId xmlns:a16="http://schemas.microsoft.com/office/drawing/2014/main" xmlns="" id="{D0DB2AB7-B0F0-454C-984B-69A970C9EC39}"/>
              </a:ext>
            </a:extLst>
          </p:cNvPr>
          <p:cNvPicPr>
            <a:picLocks noChangeAspect="1"/>
          </p:cNvPicPr>
          <p:nvPr/>
        </p:nvPicPr>
        <p:blipFill>
          <a:blip r:embed="rId12" cstate="print">
            <a:grayscl/>
            <a:extLst>
              <a:ext uri="{BEBA8EAE-BF5A-486C-A8C5-ECC9F3942E4B}">
                <a14:imgProps xmlns:a14="http://schemas.microsoft.com/office/drawing/2010/main">
                  <a14:imgLayer r:embed="rId13">
                    <a14:imgEffect>
                      <a14:colorTemperature colorTemp="6483"/>
                    </a14:imgEffect>
                  </a14:imgLayer>
                </a14:imgProps>
              </a:ext>
              <a:ext uri="{28A0092B-C50C-407E-A947-70E740481C1C}">
                <a14:useLocalDpi xmlns:a14="http://schemas.microsoft.com/office/drawing/2010/main" val="0"/>
              </a:ext>
            </a:extLst>
          </a:blip>
          <a:stretch>
            <a:fillRect/>
          </a:stretch>
        </p:blipFill>
        <p:spPr>
          <a:xfrm>
            <a:off x="2207438" y="4574144"/>
            <a:ext cx="343717" cy="393873"/>
          </a:xfrm>
          <a:prstGeom prst="rect">
            <a:avLst/>
          </a:prstGeom>
          <a:noFill/>
        </p:spPr>
      </p:pic>
      <p:pic>
        <p:nvPicPr>
          <p:cNvPr id="12" name="Picture 7">
            <a:extLst>
              <a:ext uri="{FF2B5EF4-FFF2-40B4-BE49-F238E27FC236}">
                <a16:creationId xmlns:a16="http://schemas.microsoft.com/office/drawing/2014/main" xmlns="" id="{8E11E0A7-9170-4C37-8BF1-11824FD2973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424769" y="6248089"/>
            <a:ext cx="384939" cy="441110"/>
          </a:xfrm>
          <a:prstGeom prst="rect">
            <a:avLst/>
          </a:prstGeom>
        </p:spPr>
      </p:pic>
      <p:sp>
        <p:nvSpPr>
          <p:cNvPr id="14" name="Rectangle 13">
            <a:extLst>
              <a:ext uri="{FF2B5EF4-FFF2-40B4-BE49-F238E27FC236}">
                <a16:creationId xmlns:a16="http://schemas.microsoft.com/office/drawing/2014/main" xmlns="" id="{4FBC047B-8704-4612-8939-C682058DFE9D}"/>
              </a:ext>
            </a:extLst>
          </p:cNvPr>
          <p:cNvSpPr/>
          <p:nvPr/>
        </p:nvSpPr>
        <p:spPr>
          <a:xfrm>
            <a:off x="0" y="245461"/>
            <a:ext cx="3644900" cy="769441"/>
          </a:xfrm>
          <a:prstGeom prst="rect">
            <a:avLst/>
          </a:prstGeom>
        </p:spPr>
        <p:txBody>
          <a:bodyPr wrap="square">
            <a:spAutoFit/>
            <a:scene3d>
              <a:camera prst="orthographicFront"/>
              <a:lightRig rig="soft" dir="t">
                <a:rot lat="0" lon="0" rev="15600000"/>
              </a:lightRig>
            </a:scene3d>
            <a:sp3d extrusionH="57150" prstMaterial="softEdge">
              <a:bevelT w="25400" h="38100"/>
            </a:sp3d>
          </a:bodyPr>
          <a:lstStyle/>
          <a:p>
            <a:pPr algn="ctr"/>
            <a:r>
              <a:rPr lang="fr-FR" sz="4400" b="1" dirty="0">
                <a:ln/>
                <a:solidFill>
                  <a:schemeClr val="accent4"/>
                </a:solidFill>
              </a:rPr>
              <a:t>Plan</a:t>
            </a:r>
          </a:p>
        </p:txBody>
      </p:sp>
    </p:spTree>
    <p:extLst>
      <p:ext uri="{BB962C8B-B14F-4D97-AF65-F5344CB8AC3E}">
        <p14:creationId xmlns:p14="http://schemas.microsoft.com/office/powerpoint/2010/main" val="3620468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53F3B28A-11A3-4A3D-99F5-23969E8ED7EC}" type="slidenum">
              <a:rPr lang="fr-FR" smtClean="0"/>
              <a:t>20</a:t>
            </a:fld>
            <a:endParaRPr lang="fr-FR"/>
          </a:p>
        </p:txBody>
      </p:sp>
      <p:sp>
        <p:nvSpPr>
          <p:cNvPr id="7" name="TextBox 23"/>
          <p:cNvSpPr txBox="1"/>
          <p:nvPr/>
        </p:nvSpPr>
        <p:spPr>
          <a:xfrm>
            <a:off x="237495" y="107157"/>
            <a:ext cx="2436886" cy="584775"/>
          </a:xfrm>
          <a:prstGeom prst="rect">
            <a:avLst/>
          </a:prstGeom>
          <a:noFill/>
        </p:spPr>
        <p:txBody>
          <a:bodyPr wrap="none" rtlCol="0">
            <a:spAutoFit/>
          </a:bodyPr>
          <a:lstStyle/>
          <a:p>
            <a:r>
              <a:rPr lang="fr-FR"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Conception</a:t>
            </a:r>
            <a:endParaRPr lang="id-ID"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Source Sans Pro"/>
              <a:cs typeface="Source Sans Pro"/>
            </a:endParaRPr>
          </a:p>
        </p:txBody>
      </p:sp>
      <p:grpSp>
        <p:nvGrpSpPr>
          <p:cNvPr id="8" name="Group 13"/>
          <p:cNvGrpSpPr/>
          <p:nvPr/>
        </p:nvGrpSpPr>
        <p:grpSpPr>
          <a:xfrm flipV="1">
            <a:off x="316414" y="691932"/>
            <a:ext cx="2279048" cy="73150"/>
            <a:chOff x="2014165" y="4801899"/>
            <a:chExt cx="8765540" cy="105835"/>
          </a:xfrm>
        </p:grpSpPr>
        <p:grpSp>
          <p:nvGrpSpPr>
            <p:cNvPr id="9" name="Group 14"/>
            <p:cNvGrpSpPr/>
            <p:nvPr/>
          </p:nvGrpSpPr>
          <p:grpSpPr>
            <a:xfrm>
              <a:off x="2014165" y="4801900"/>
              <a:ext cx="7513320" cy="105834"/>
              <a:chOff x="2927350" y="4750384"/>
              <a:chExt cx="7513320" cy="105834"/>
            </a:xfrm>
          </p:grpSpPr>
          <p:grpSp>
            <p:nvGrpSpPr>
              <p:cNvPr id="11" name="Group 16"/>
              <p:cNvGrpSpPr/>
              <p:nvPr/>
            </p:nvGrpSpPr>
            <p:grpSpPr>
              <a:xfrm>
                <a:off x="2927350" y="4750385"/>
                <a:ext cx="6261100" cy="105833"/>
                <a:chOff x="2571750" y="1828800"/>
                <a:chExt cx="13430250" cy="209550"/>
              </a:xfrm>
            </p:grpSpPr>
            <p:sp>
              <p:nvSpPr>
                <p:cNvPr id="13" name="Rectangle 12"/>
                <p:cNvSpPr/>
                <p:nvPr/>
              </p:nvSpPr>
              <p:spPr>
                <a:xfrm>
                  <a:off x="2571750" y="1828800"/>
                  <a:ext cx="2686050" cy="2095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 name="Rectangle 13"/>
                <p:cNvSpPr/>
                <p:nvPr/>
              </p:nvSpPr>
              <p:spPr>
                <a:xfrm>
                  <a:off x="5257800" y="1828800"/>
                  <a:ext cx="2686050" cy="209550"/>
                </a:xfrm>
                <a:prstGeom prst="rect">
                  <a:avLst/>
                </a:prstGeom>
                <a:solidFill>
                  <a:srgbClr val="FFD4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5" name="Rectangle 14"/>
                <p:cNvSpPr/>
                <p:nvPr/>
              </p:nvSpPr>
              <p:spPr>
                <a:xfrm>
                  <a:off x="7943850" y="1828800"/>
                  <a:ext cx="2686050" cy="2095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6" name="Rectangle 15"/>
                <p:cNvSpPr/>
                <p:nvPr/>
              </p:nvSpPr>
              <p:spPr>
                <a:xfrm>
                  <a:off x="10629900" y="1828800"/>
                  <a:ext cx="2686050" cy="20955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7" name="Rectangle 16"/>
                <p:cNvSpPr/>
                <p:nvPr/>
              </p:nvSpPr>
              <p:spPr>
                <a:xfrm>
                  <a:off x="13315950" y="1828800"/>
                  <a:ext cx="2686050" cy="209550"/>
                </a:xfrm>
                <a:prstGeom prst="rect">
                  <a:avLst/>
                </a:prstGeom>
                <a:solidFill>
                  <a:srgbClr val="23E1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12" name="Rectangle 11"/>
              <p:cNvSpPr/>
              <p:nvPr/>
            </p:nvSpPr>
            <p:spPr>
              <a:xfrm>
                <a:off x="9188450" y="4750384"/>
                <a:ext cx="1252220" cy="1058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10" name="Rectangle 9"/>
            <p:cNvSpPr/>
            <p:nvPr/>
          </p:nvSpPr>
          <p:spPr>
            <a:xfrm>
              <a:off x="9527485" y="4801899"/>
              <a:ext cx="1252220" cy="10583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18" name="Rectangle 17"/>
          <p:cNvSpPr/>
          <p:nvPr/>
        </p:nvSpPr>
        <p:spPr>
          <a:xfrm>
            <a:off x="4098006" y="230268"/>
            <a:ext cx="6117021" cy="461665"/>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fr-FR" sz="2400" b="1" dirty="0">
                <a:solidFill>
                  <a:srgbClr val="002060"/>
                </a:solidFill>
                <a:cs typeface="Lato Light"/>
              </a:rPr>
              <a:t>Model conceptuel</a:t>
            </a:r>
            <a:endParaRPr lang="en-US" sz="2400" b="1" dirty="0">
              <a:solidFill>
                <a:srgbClr val="002060"/>
              </a:solidFill>
              <a:cs typeface="Lato Light"/>
            </a:endParaRPr>
          </a:p>
        </p:txBody>
      </p:sp>
      <p:pic>
        <p:nvPicPr>
          <p:cNvPr id="9218" name="Picture 2" descr="C:\Users\anis\Desktop\model mv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3149" y="2386013"/>
            <a:ext cx="9572626" cy="2845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71410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xmlns="" id="{55CD9BE7-595F-41F3-AD21-AF5D54453EBC}"/>
              </a:ext>
            </a:extLst>
          </p:cNvPr>
          <p:cNvSpPr>
            <a:spLocks noGrp="1"/>
          </p:cNvSpPr>
          <p:nvPr>
            <p:ph type="sldNum" sz="quarter" idx="12"/>
          </p:nvPr>
        </p:nvSpPr>
        <p:spPr/>
        <p:txBody>
          <a:bodyPr/>
          <a:lstStyle/>
          <a:p>
            <a:fld id="{53F3B28A-11A3-4A3D-99F5-23969E8ED7EC}" type="slidenum">
              <a:rPr lang="fr-FR" smtClean="0"/>
              <a:t>21</a:t>
            </a:fld>
            <a:endParaRPr lang="fr-FR"/>
          </a:p>
        </p:txBody>
      </p:sp>
      <p:sp>
        <p:nvSpPr>
          <p:cNvPr id="6" name="Rectangle 5"/>
          <p:cNvSpPr/>
          <p:nvPr/>
        </p:nvSpPr>
        <p:spPr>
          <a:xfrm>
            <a:off x="100013" y="6015038"/>
            <a:ext cx="1271587" cy="842962"/>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fr-FR"/>
          </a:p>
        </p:txBody>
      </p:sp>
      <p:pic>
        <p:nvPicPr>
          <p:cNvPr id="6146" name="Picture 2" descr="C:\Users\anis\Desktop\c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04881"/>
            <a:ext cx="12091987" cy="565311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23"/>
          <p:cNvSpPr txBox="1"/>
          <p:nvPr/>
        </p:nvSpPr>
        <p:spPr>
          <a:xfrm>
            <a:off x="237495" y="107157"/>
            <a:ext cx="2436886" cy="584775"/>
          </a:xfrm>
          <a:prstGeom prst="rect">
            <a:avLst/>
          </a:prstGeom>
          <a:noFill/>
        </p:spPr>
        <p:txBody>
          <a:bodyPr wrap="none" rtlCol="0">
            <a:spAutoFit/>
          </a:bodyPr>
          <a:lstStyle/>
          <a:p>
            <a:r>
              <a:rPr lang="fr-FR"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Conception</a:t>
            </a:r>
            <a:endParaRPr lang="id-ID"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Source Sans Pro"/>
              <a:cs typeface="Source Sans Pro"/>
            </a:endParaRPr>
          </a:p>
        </p:txBody>
      </p:sp>
      <p:grpSp>
        <p:nvGrpSpPr>
          <p:cNvPr id="9" name="Group 13"/>
          <p:cNvGrpSpPr/>
          <p:nvPr/>
        </p:nvGrpSpPr>
        <p:grpSpPr>
          <a:xfrm flipV="1">
            <a:off x="316414" y="691932"/>
            <a:ext cx="2279048" cy="73150"/>
            <a:chOff x="2014165" y="4801899"/>
            <a:chExt cx="8765540" cy="105835"/>
          </a:xfrm>
        </p:grpSpPr>
        <p:grpSp>
          <p:nvGrpSpPr>
            <p:cNvPr id="10" name="Group 14"/>
            <p:cNvGrpSpPr/>
            <p:nvPr/>
          </p:nvGrpSpPr>
          <p:grpSpPr>
            <a:xfrm>
              <a:off x="2014165" y="4801900"/>
              <a:ext cx="7513320" cy="105834"/>
              <a:chOff x="2927350" y="4750384"/>
              <a:chExt cx="7513320" cy="105834"/>
            </a:xfrm>
          </p:grpSpPr>
          <p:grpSp>
            <p:nvGrpSpPr>
              <p:cNvPr id="12" name="Group 16"/>
              <p:cNvGrpSpPr/>
              <p:nvPr/>
            </p:nvGrpSpPr>
            <p:grpSpPr>
              <a:xfrm>
                <a:off x="2927350" y="4750385"/>
                <a:ext cx="6261100" cy="105833"/>
                <a:chOff x="2571750" y="1828800"/>
                <a:chExt cx="13430250" cy="209550"/>
              </a:xfrm>
            </p:grpSpPr>
            <p:sp>
              <p:nvSpPr>
                <p:cNvPr id="14" name="Rectangle 13"/>
                <p:cNvSpPr/>
                <p:nvPr/>
              </p:nvSpPr>
              <p:spPr>
                <a:xfrm>
                  <a:off x="2571750" y="1828800"/>
                  <a:ext cx="2686050" cy="2095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5" name="Rectangle 14"/>
                <p:cNvSpPr/>
                <p:nvPr/>
              </p:nvSpPr>
              <p:spPr>
                <a:xfrm>
                  <a:off x="5257800" y="1828800"/>
                  <a:ext cx="2686050" cy="209550"/>
                </a:xfrm>
                <a:prstGeom prst="rect">
                  <a:avLst/>
                </a:prstGeom>
                <a:solidFill>
                  <a:srgbClr val="FFD4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6" name="Rectangle 15"/>
                <p:cNvSpPr/>
                <p:nvPr/>
              </p:nvSpPr>
              <p:spPr>
                <a:xfrm>
                  <a:off x="7943850" y="1828800"/>
                  <a:ext cx="2686050" cy="2095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7" name="Rectangle 16"/>
                <p:cNvSpPr/>
                <p:nvPr/>
              </p:nvSpPr>
              <p:spPr>
                <a:xfrm>
                  <a:off x="10629900" y="1828800"/>
                  <a:ext cx="2686050" cy="20955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8" name="Rectangle 17"/>
                <p:cNvSpPr/>
                <p:nvPr/>
              </p:nvSpPr>
              <p:spPr>
                <a:xfrm>
                  <a:off x="13315950" y="1828800"/>
                  <a:ext cx="2686050" cy="209550"/>
                </a:xfrm>
                <a:prstGeom prst="rect">
                  <a:avLst/>
                </a:prstGeom>
                <a:solidFill>
                  <a:srgbClr val="23E1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13" name="Rectangle 12"/>
              <p:cNvSpPr/>
              <p:nvPr/>
            </p:nvSpPr>
            <p:spPr>
              <a:xfrm>
                <a:off x="9188450" y="4750384"/>
                <a:ext cx="1252220" cy="1058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11" name="Rectangle 10"/>
            <p:cNvSpPr/>
            <p:nvPr/>
          </p:nvSpPr>
          <p:spPr>
            <a:xfrm>
              <a:off x="9527485" y="4801899"/>
              <a:ext cx="1252220" cy="10583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19" name="Rectangle 18"/>
          <p:cNvSpPr/>
          <p:nvPr/>
        </p:nvSpPr>
        <p:spPr>
          <a:xfrm>
            <a:off x="3860244" y="230267"/>
            <a:ext cx="6125987" cy="461665"/>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fr-FR" sz="2400" b="1" dirty="0">
                <a:solidFill>
                  <a:srgbClr val="002060"/>
                </a:solidFill>
                <a:cs typeface="Lato Light"/>
              </a:rPr>
              <a:t>Diagramme de cas d’utilisation global</a:t>
            </a:r>
            <a:endParaRPr lang="en-US" sz="2400" b="1" dirty="0">
              <a:solidFill>
                <a:srgbClr val="002060"/>
              </a:solidFill>
              <a:cs typeface="Lato Light"/>
            </a:endParaRPr>
          </a:p>
        </p:txBody>
      </p:sp>
    </p:spTree>
    <p:extLst>
      <p:ext uri="{BB962C8B-B14F-4D97-AF65-F5344CB8AC3E}">
        <p14:creationId xmlns:p14="http://schemas.microsoft.com/office/powerpoint/2010/main" val="5500403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3"/>
          <p:cNvSpPr txBox="1"/>
          <p:nvPr/>
        </p:nvSpPr>
        <p:spPr>
          <a:xfrm>
            <a:off x="237495" y="107157"/>
            <a:ext cx="2436886" cy="584775"/>
          </a:xfrm>
          <a:prstGeom prst="rect">
            <a:avLst/>
          </a:prstGeom>
          <a:noFill/>
        </p:spPr>
        <p:txBody>
          <a:bodyPr wrap="none" rtlCol="0">
            <a:spAutoFit/>
          </a:bodyPr>
          <a:lstStyle/>
          <a:p>
            <a:r>
              <a:rPr lang="fr-FR"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Conception</a:t>
            </a:r>
            <a:endParaRPr lang="id-ID"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Source Sans Pro"/>
              <a:cs typeface="Source Sans Pro"/>
            </a:endParaRPr>
          </a:p>
        </p:txBody>
      </p:sp>
      <p:grpSp>
        <p:nvGrpSpPr>
          <p:cNvPr id="5" name="Group 13"/>
          <p:cNvGrpSpPr/>
          <p:nvPr/>
        </p:nvGrpSpPr>
        <p:grpSpPr>
          <a:xfrm flipV="1">
            <a:off x="316414" y="691932"/>
            <a:ext cx="2279048" cy="73150"/>
            <a:chOff x="2014165" y="4801899"/>
            <a:chExt cx="8765540" cy="105835"/>
          </a:xfrm>
        </p:grpSpPr>
        <p:grpSp>
          <p:nvGrpSpPr>
            <p:cNvPr id="6" name="Group 14"/>
            <p:cNvGrpSpPr/>
            <p:nvPr/>
          </p:nvGrpSpPr>
          <p:grpSpPr>
            <a:xfrm>
              <a:off x="2014165" y="4801900"/>
              <a:ext cx="7513320" cy="105834"/>
              <a:chOff x="2927350" y="4750384"/>
              <a:chExt cx="7513320" cy="105834"/>
            </a:xfrm>
          </p:grpSpPr>
          <p:grpSp>
            <p:nvGrpSpPr>
              <p:cNvPr id="8" name="Group 16"/>
              <p:cNvGrpSpPr/>
              <p:nvPr/>
            </p:nvGrpSpPr>
            <p:grpSpPr>
              <a:xfrm>
                <a:off x="2927350" y="4750385"/>
                <a:ext cx="6261100" cy="105833"/>
                <a:chOff x="2571750" y="1828800"/>
                <a:chExt cx="13430250" cy="209550"/>
              </a:xfrm>
            </p:grpSpPr>
            <p:sp>
              <p:nvSpPr>
                <p:cNvPr id="10" name="Rectangle 9"/>
                <p:cNvSpPr/>
                <p:nvPr/>
              </p:nvSpPr>
              <p:spPr>
                <a:xfrm>
                  <a:off x="2571750" y="1828800"/>
                  <a:ext cx="2686050" cy="2095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1" name="Rectangle 10"/>
                <p:cNvSpPr/>
                <p:nvPr/>
              </p:nvSpPr>
              <p:spPr>
                <a:xfrm>
                  <a:off x="5257800" y="1828800"/>
                  <a:ext cx="2686050" cy="209550"/>
                </a:xfrm>
                <a:prstGeom prst="rect">
                  <a:avLst/>
                </a:prstGeom>
                <a:solidFill>
                  <a:srgbClr val="FFD4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 name="Rectangle 11"/>
                <p:cNvSpPr/>
                <p:nvPr/>
              </p:nvSpPr>
              <p:spPr>
                <a:xfrm>
                  <a:off x="7943850" y="1828800"/>
                  <a:ext cx="2686050" cy="2095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3" name="Rectangle 12"/>
                <p:cNvSpPr/>
                <p:nvPr/>
              </p:nvSpPr>
              <p:spPr>
                <a:xfrm>
                  <a:off x="10629900" y="1828800"/>
                  <a:ext cx="2686050" cy="20955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 name="Rectangle 13"/>
                <p:cNvSpPr/>
                <p:nvPr/>
              </p:nvSpPr>
              <p:spPr>
                <a:xfrm>
                  <a:off x="13315950" y="1828800"/>
                  <a:ext cx="2686050" cy="209550"/>
                </a:xfrm>
                <a:prstGeom prst="rect">
                  <a:avLst/>
                </a:prstGeom>
                <a:solidFill>
                  <a:srgbClr val="23E1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9" name="Rectangle 8"/>
              <p:cNvSpPr/>
              <p:nvPr/>
            </p:nvSpPr>
            <p:spPr>
              <a:xfrm>
                <a:off x="9188450" y="4750384"/>
                <a:ext cx="1252220" cy="1058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7" name="Rectangle 6"/>
            <p:cNvSpPr/>
            <p:nvPr/>
          </p:nvSpPr>
          <p:spPr>
            <a:xfrm>
              <a:off x="9527485" y="4801899"/>
              <a:ext cx="1252220" cy="10583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15" name="Rectangle 14"/>
          <p:cNvSpPr/>
          <p:nvPr/>
        </p:nvSpPr>
        <p:spPr>
          <a:xfrm>
            <a:off x="3217306" y="230267"/>
            <a:ext cx="8213142" cy="461665"/>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fr-FR" sz="2400" b="1" dirty="0">
                <a:solidFill>
                  <a:srgbClr val="002060"/>
                </a:solidFill>
                <a:cs typeface="Lato Light"/>
              </a:rPr>
              <a:t>Diagramme de séquence « Authentification »</a:t>
            </a:r>
            <a:endParaRPr lang="en-US" sz="2400" b="1" dirty="0">
              <a:solidFill>
                <a:srgbClr val="002060"/>
              </a:solidFill>
              <a:cs typeface="Lato Light"/>
            </a:endParaRPr>
          </a:p>
        </p:txBody>
      </p:sp>
      <p:pic>
        <p:nvPicPr>
          <p:cNvPr id="4099" name="Picture 3" descr="C:\Users\anis\Desktop\seq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8728" y="1562102"/>
            <a:ext cx="9987385" cy="5405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936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xmlns="" id="{1FEF4A81-BAE0-4F3B-91CC-87527495F00A}"/>
              </a:ext>
            </a:extLst>
          </p:cNvPr>
          <p:cNvSpPr>
            <a:spLocks noGrp="1"/>
          </p:cNvSpPr>
          <p:nvPr>
            <p:ph type="sldNum" sz="quarter" idx="12"/>
          </p:nvPr>
        </p:nvSpPr>
        <p:spPr/>
        <p:txBody>
          <a:bodyPr/>
          <a:lstStyle/>
          <a:p>
            <a:fld id="{53F3B28A-11A3-4A3D-99F5-23969E8ED7EC}" type="slidenum">
              <a:rPr lang="fr-FR" smtClean="0"/>
              <a:t>23</a:t>
            </a:fld>
            <a:endParaRPr lang="fr-FR"/>
          </a:p>
        </p:txBody>
      </p:sp>
      <p:sp>
        <p:nvSpPr>
          <p:cNvPr id="9" name="TextBox 23"/>
          <p:cNvSpPr txBox="1"/>
          <p:nvPr/>
        </p:nvSpPr>
        <p:spPr>
          <a:xfrm>
            <a:off x="237495" y="107157"/>
            <a:ext cx="2436886" cy="584775"/>
          </a:xfrm>
          <a:prstGeom prst="rect">
            <a:avLst/>
          </a:prstGeom>
          <a:noFill/>
        </p:spPr>
        <p:txBody>
          <a:bodyPr wrap="none" rtlCol="0">
            <a:spAutoFit/>
          </a:bodyPr>
          <a:lstStyle/>
          <a:p>
            <a:r>
              <a:rPr lang="fr-FR"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Conception</a:t>
            </a:r>
            <a:endParaRPr lang="id-ID"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Source Sans Pro"/>
              <a:cs typeface="Source Sans Pro"/>
            </a:endParaRPr>
          </a:p>
        </p:txBody>
      </p:sp>
      <p:grpSp>
        <p:nvGrpSpPr>
          <p:cNvPr id="10" name="Group 13"/>
          <p:cNvGrpSpPr/>
          <p:nvPr/>
        </p:nvGrpSpPr>
        <p:grpSpPr>
          <a:xfrm flipV="1">
            <a:off x="316414" y="691932"/>
            <a:ext cx="2279048" cy="73150"/>
            <a:chOff x="2014165" y="4801899"/>
            <a:chExt cx="8765540" cy="105835"/>
          </a:xfrm>
        </p:grpSpPr>
        <p:grpSp>
          <p:nvGrpSpPr>
            <p:cNvPr id="11" name="Group 14"/>
            <p:cNvGrpSpPr/>
            <p:nvPr/>
          </p:nvGrpSpPr>
          <p:grpSpPr>
            <a:xfrm>
              <a:off x="2014165" y="4801900"/>
              <a:ext cx="7513320" cy="105834"/>
              <a:chOff x="2927350" y="4750384"/>
              <a:chExt cx="7513320" cy="105834"/>
            </a:xfrm>
          </p:grpSpPr>
          <p:grpSp>
            <p:nvGrpSpPr>
              <p:cNvPr id="13" name="Group 16"/>
              <p:cNvGrpSpPr/>
              <p:nvPr/>
            </p:nvGrpSpPr>
            <p:grpSpPr>
              <a:xfrm>
                <a:off x="2927350" y="4750385"/>
                <a:ext cx="6261100" cy="105833"/>
                <a:chOff x="2571750" y="1828800"/>
                <a:chExt cx="13430250" cy="209550"/>
              </a:xfrm>
            </p:grpSpPr>
            <p:sp>
              <p:nvSpPr>
                <p:cNvPr id="15" name="Rectangle 14"/>
                <p:cNvSpPr/>
                <p:nvPr/>
              </p:nvSpPr>
              <p:spPr>
                <a:xfrm>
                  <a:off x="2571750" y="1828800"/>
                  <a:ext cx="2686050" cy="2095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6" name="Rectangle 15"/>
                <p:cNvSpPr/>
                <p:nvPr/>
              </p:nvSpPr>
              <p:spPr>
                <a:xfrm>
                  <a:off x="5257800" y="1828800"/>
                  <a:ext cx="2686050" cy="209550"/>
                </a:xfrm>
                <a:prstGeom prst="rect">
                  <a:avLst/>
                </a:prstGeom>
                <a:solidFill>
                  <a:srgbClr val="FFD4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7" name="Rectangle 16"/>
                <p:cNvSpPr/>
                <p:nvPr/>
              </p:nvSpPr>
              <p:spPr>
                <a:xfrm>
                  <a:off x="7943850" y="1828800"/>
                  <a:ext cx="2686050" cy="2095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8" name="Rectangle 17"/>
                <p:cNvSpPr/>
                <p:nvPr/>
              </p:nvSpPr>
              <p:spPr>
                <a:xfrm>
                  <a:off x="10629900" y="1828800"/>
                  <a:ext cx="2686050" cy="20955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9" name="Rectangle 18"/>
                <p:cNvSpPr/>
                <p:nvPr/>
              </p:nvSpPr>
              <p:spPr>
                <a:xfrm>
                  <a:off x="13315950" y="1828800"/>
                  <a:ext cx="2686050" cy="209550"/>
                </a:xfrm>
                <a:prstGeom prst="rect">
                  <a:avLst/>
                </a:prstGeom>
                <a:solidFill>
                  <a:srgbClr val="23E1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14" name="Rectangle 13"/>
              <p:cNvSpPr/>
              <p:nvPr/>
            </p:nvSpPr>
            <p:spPr>
              <a:xfrm>
                <a:off x="9188450" y="4750384"/>
                <a:ext cx="1252220" cy="1058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12" name="Rectangle 11"/>
            <p:cNvSpPr/>
            <p:nvPr/>
          </p:nvSpPr>
          <p:spPr>
            <a:xfrm>
              <a:off x="9527485" y="4801899"/>
              <a:ext cx="1252220" cy="10583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20" name="Rectangle 19"/>
          <p:cNvSpPr/>
          <p:nvPr/>
        </p:nvSpPr>
        <p:spPr>
          <a:xfrm>
            <a:off x="4389610" y="230267"/>
            <a:ext cx="6125987" cy="461665"/>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fr-FR" sz="2400" b="1" dirty="0">
                <a:solidFill>
                  <a:srgbClr val="002060"/>
                </a:solidFill>
                <a:cs typeface="Lato Light"/>
              </a:rPr>
              <a:t>Diagramme de classe</a:t>
            </a:r>
            <a:endParaRPr lang="en-US" sz="2400" b="1" dirty="0">
              <a:solidFill>
                <a:srgbClr val="002060"/>
              </a:solidFill>
              <a:cs typeface="Lato Light"/>
            </a:endParaRPr>
          </a:p>
        </p:txBody>
      </p:sp>
      <p:pic>
        <p:nvPicPr>
          <p:cNvPr id="5125" name="Picture 5" descr="C:\Users\anis\Desktop\class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495" y="1585913"/>
            <a:ext cx="11463967" cy="5272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89614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xmlns="" id="{C153452F-FB49-45C0-A6BF-D930531FD816}"/>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xmlns="" id="{FC0B4BEA-E2B2-4340-A64A-7322D2B6A4BA}"/>
              </a:ext>
            </a:extLst>
          </p:cNvPr>
          <p:cNvSpPr>
            <a:spLocks noGrp="1"/>
          </p:cNvSpPr>
          <p:nvPr>
            <p:ph type="sldNum" sz="quarter" idx="12"/>
          </p:nvPr>
        </p:nvSpPr>
        <p:spPr/>
        <p:txBody>
          <a:bodyPr/>
          <a:lstStyle/>
          <a:p>
            <a:fld id="{53F3B28A-11A3-4A3D-99F5-23969E8ED7EC}" type="slidenum">
              <a:rPr lang="fr-FR" smtClean="0"/>
              <a:t>24</a:t>
            </a:fld>
            <a:endParaRPr lang="fr-FR"/>
          </a:p>
        </p:txBody>
      </p:sp>
      <p:pic>
        <p:nvPicPr>
          <p:cNvPr id="7" name="Picture Placeholder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96" y="0"/>
            <a:ext cx="12192000" cy="6858000"/>
          </a:xfrm>
          <a:prstGeom prst="rect">
            <a:avLst/>
          </a:prstGeom>
        </p:spPr>
      </p:pic>
      <p:sp>
        <p:nvSpPr>
          <p:cNvPr id="8" name="Freeform 189"/>
          <p:cNvSpPr/>
          <p:nvPr/>
        </p:nvSpPr>
        <p:spPr>
          <a:xfrm>
            <a:off x="4950371" y="0"/>
            <a:ext cx="7261567" cy="6859690"/>
          </a:xfrm>
          <a:custGeom>
            <a:avLst/>
            <a:gdLst>
              <a:gd name="connsiteX0" fmla="*/ 2483124 w 5460510"/>
              <a:gd name="connsiteY0" fmla="*/ 0 h 5143500"/>
              <a:gd name="connsiteX1" fmla="*/ 3448297 w 5460510"/>
              <a:gd name="connsiteY1" fmla="*/ 0 h 5143500"/>
              <a:gd name="connsiteX2" fmla="*/ 4717679 w 5460510"/>
              <a:gd name="connsiteY2" fmla="*/ 0 h 5143500"/>
              <a:gd name="connsiteX3" fmla="*/ 4741319 w 5460510"/>
              <a:gd name="connsiteY3" fmla="*/ 0 h 5143500"/>
              <a:gd name="connsiteX4" fmla="*/ 5318193 w 5460510"/>
              <a:gd name="connsiteY4" fmla="*/ 0 h 5143500"/>
              <a:gd name="connsiteX5" fmla="*/ 5460510 w 5460510"/>
              <a:gd name="connsiteY5" fmla="*/ 0 h 5143500"/>
              <a:gd name="connsiteX6" fmla="*/ 5460510 w 5460510"/>
              <a:gd name="connsiteY6" fmla="*/ 5143500 h 5143500"/>
              <a:gd name="connsiteX7" fmla="*/ 5318193 w 5460510"/>
              <a:gd name="connsiteY7" fmla="*/ 5143500 h 5143500"/>
              <a:gd name="connsiteX8" fmla="*/ 4741319 w 5460510"/>
              <a:gd name="connsiteY8" fmla="*/ 5143500 h 5143500"/>
              <a:gd name="connsiteX9" fmla="*/ 4717679 w 5460510"/>
              <a:gd name="connsiteY9" fmla="*/ 5143500 h 5143500"/>
              <a:gd name="connsiteX10" fmla="*/ 3448297 w 5460510"/>
              <a:gd name="connsiteY10" fmla="*/ 5143500 h 5143500"/>
              <a:gd name="connsiteX11" fmla="*/ 0 w 546051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0510" h="5143500">
                <a:moveTo>
                  <a:pt x="2483124" y="0"/>
                </a:moveTo>
                <a:lnTo>
                  <a:pt x="3448297" y="0"/>
                </a:lnTo>
                <a:lnTo>
                  <a:pt x="4717679" y="0"/>
                </a:lnTo>
                <a:lnTo>
                  <a:pt x="4741319" y="0"/>
                </a:lnTo>
                <a:lnTo>
                  <a:pt x="5318193" y="0"/>
                </a:lnTo>
                <a:lnTo>
                  <a:pt x="5460510" y="0"/>
                </a:lnTo>
                <a:lnTo>
                  <a:pt x="5460510" y="5143500"/>
                </a:lnTo>
                <a:lnTo>
                  <a:pt x="5318193" y="5143500"/>
                </a:lnTo>
                <a:lnTo>
                  <a:pt x="4741319" y="5143500"/>
                </a:lnTo>
                <a:lnTo>
                  <a:pt x="4717679" y="5143500"/>
                </a:lnTo>
                <a:lnTo>
                  <a:pt x="3448297" y="5143500"/>
                </a:lnTo>
                <a:lnTo>
                  <a:pt x="0" y="5143500"/>
                </a:lnTo>
                <a:close/>
              </a:path>
            </a:pathLst>
          </a:custGeom>
          <a:solidFill>
            <a:srgbClr val="ED7D31">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p>
        </p:txBody>
      </p:sp>
      <p:sp>
        <p:nvSpPr>
          <p:cNvPr id="9" name="TextBox 190"/>
          <p:cNvSpPr txBox="1"/>
          <p:nvPr/>
        </p:nvSpPr>
        <p:spPr>
          <a:xfrm>
            <a:off x="7659439" y="4422030"/>
            <a:ext cx="4416978" cy="2086725"/>
          </a:xfrm>
          <a:prstGeom prst="rect">
            <a:avLst/>
          </a:prstGeom>
          <a:noFill/>
        </p:spPr>
        <p:txBody>
          <a:bodyPr wrap="none" rtlCol="0">
            <a:spAutoFit/>
          </a:bodyPr>
          <a:lstStyle/>
          <a:p>
            <a:pPr algn="r">
              <a:lnSpc>
                <a:spcPct val="90000"/>
              </a:lnSpc>
            </a:pPr>
            <a:r>
              <a:rPr lang="fr-FR" sz="7200" b="1" dirty="0">
                <a:ln w="9525">
                  <a:prstDash val="solid"/>
                </a:ln>
                <a:solidFill>
                  <a:schemeClr val="bg1"/>
                </a:solidFill>
              </a:rPr>
              <a:t>Réalisation</a:t>
            </a:r>
            <a:endParaRPr lang="en-US" sz="7200" dirty="0">
              <a:solidFill>
                <a:schemeClr val="bg1"/>
              </a:solidFill>
            </a:endParaRPr>
          </a:p>
          <a:p>
            <a:pPr lvl="0" algn="r">
              <a:lnSpc>
                <a:spcPct val="90000"/>
              </a:lnSpc>
            </a:pPr>
            <a:endParaRPr lang="en-US" sz="7200" dirty="0">
              <a:solidFill>
                <a:schemeClr val="bg1"/>
              </a:solidFill>
            </a:endParaRPr>
          </a:p>
        </p:txBody>
      </p:sp>
      <p:cxnSp>
        <p:nvCxnSpPr>
          <p:cNvPr id="10" name="Straight Connector 193"/>
          <p:cNvCxnSpPr/>
          <p:nvPr/>
        </p:nvCxnSpPr>
        <p:spPr>
          <a:xfrm>
            <a:off x="6886883" y="4295906"/>
            <a:ext cx="5332413" cy="0"/>
          </a:xfrm>
          <a:prstGeom prst="line">
            <a:avLst/>
          </a:prstGeom>
          <a:ln w="38100" cmpd="sng">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3" name="Straight Connector 192"/>
          <p:cNvCxnSpPr/>
          <p:nvPr/>
        </p:nvCxnSpPr>
        <p:spPr>
          <a:xfrm>
            <a:off x="8855933" y="5621130"/>
            <a:ext cx="3363363" cy="0"/>
          </a:xfrm>
          <a:prstGeom prst="line">
            <a:avLst/>
          </a:prstGeom>
          <a:ln w="38100" cmpd="sng">
            <a:solidFill>
              <a:srgbClr val="FFFF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90176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53F3B28A-11A3-4A3D-99F5-23969E8ED7EC}" type="slidenum">
              <a:rPr lang="fr-FR" smtClean="0"/>
              <a:t>25</a:t>
            </a:fld>
            <a:endParaRPr lang="fr-FR"/>
          </a:p>
        </p:txBody>
      </p:sp>
      <p:sp>
        <p:nvSpPr>
          <p:cNvPr id="6" name="TextBox 23"/>
          <p:cNvSpPr txBox="1"/>
          <p:nvPr/>
        </p:nvSpPr>
        <p:spPr>
          <a:xfrm>
            <a:off x="237495" y="107157"/>
            <a:ext cx="2369559" cy="584775"/>
          </a:xfrm>
          <a:prstGeom prst="rect">
            <a:avLst/>
          </a:prstGeom>
          <a:noFill/>
        </p:spPr>
        <p:txBody>
          <a:bodyPr wrap="none" rtlCol="0">
            <a:spAutoFit/>
          </a:bodyPr>
          <a:lstStyle/>
          <a:p>
            <a:r>
              <a:rPr lang="fr-FR"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Réalisation</a:t>
            </a:r>
            <a:endParaRPr lang="id-ID"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Source Sans Pro"/>
              <a:cs typeface="Source Sans Pro"/>
            </a:endParaRPr>
          </a:p>
        </p:txBody>
      </p:sp>
      <p:grpSp>
        <p:nvGrpSpPr>
          <p:cNvPr id="7" name="Group 13"/>
          <p:cNvGrpSpPr/>
          <p:nvPr/>
        </p:nvGrpSpPr>
        <p:grpSpPr>
          <a:xfrm flipV="1">
            <a:off x="316414" y="691932"/>
            <a:ext cx="2279048" cy="73150"/>
            <a:chOff x="2014165" y="4801899"/>
            <a:chExt cx="8765540" cy="105835"/>
          </a:xfrm>
        </p:grpSpPr>
        <p:grpSp>
          <p:nvGrpSpPr>
            <p:cNvPr id="8" name="Group 14"/>
            <p:cNvGrpSpPr/>
            <p:nvPr/>
          </p:nvGrpSpPr>
          <p:grpSpPr>
            <a:xfrm>
              <a:off x="2014165" y="4801900"/>
              <a:ext cx="7513320" cy="105834"/>
              <a:chOff x="2927350" y="4750384"/>
              <a:chExt cx="7513320" cy="105834"/>
            </a:xfrm>
          </p:grpSpPr>
          <p:grpSp>
            <p:nvGrpSpPr>
              <p:cNvPr id="10" name="Group 16"/>
              <p:cNvGrpSpPr/>
              <p:nvPr/>
            </p:nvGrpSpPr>
            <p:grpSpPr>
              <a:xfrm>
                <a:off x="2927350" y="4750385"/>
                <a:ext cx="6261100" cy="105833"/>
                <a:chOff x="2571750" y="1828800"/>
                <a:chExt cx="13430250" cy="209550"/>
              </a:xfrm>
            </p:grpSpPr>
            <p:sp>
              <p:nvSpPr>
                <p:cNvPr id="12" name="Rectangle 11"/>
                <p:cNvSpPr/>
                <p:nvPr/>
              </p:nvSpPr>
              <p:spPr>
                <a:xfrm>
                  <a:off x="2571750" y="1828800"/>
                  <a:ext cx="2686050" cy="2095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3" name="Rectangle 12"/>
                <p:cNvSpPr/>
                <p:nvPr/>
              </p:nvSpPr>
              <p:spPr>
                <a:xfrm>
                  <a:off x="5257800" y="1828800"/>
                  <a:ext cx="2686050" cy="209550"/>
                </a:xfrm>
                <a:prstGeom prst="rect">
                  <a:avLst/>
                </a:prstGeom>
                <a:solidFill>
                  <a:srgbClr val="FFD4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 name="Rectangle 13"/>
                <p:cNvSpPr/>
                <p:nvPr/>
              </p:nvSpPr>
              <p:spPr>
                <a:xfrm>
                  <a:off x="7943850" y="1828800"/>
                  <a:ext cx="2686050" cy="2095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5" name="Rectangle 14"/>
                <p:cNvSpPr/>
                <p:nvPr/>
              </p:nvSpPr>
              <p:spPr>
                <a:xfrm>
                  <a:off x="10629900" y="1828800"/>
                  <a:ext cx="2686050" cy="20955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6" name="Rectangle 15"/>
                <p:cNvSpPr/>
                <p:nvPr/>
              </p:nvSpPr>
              <p:spPr>
                <a:xfrm>
                  <a:off x="13315950" y="1828800"/>
                  <a:ext cx="2686050" cy="209550"/>
                </a:xfrm>
                <a:prstGeom prst="rect">
                  <a:avLst/>
                </a:prstGeom>
                <a:solidFill>
                  <a:srgbClr val="23E1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11" name="Rectangle 10"/>
              <p:cNvSpPr/>
              <p:nvPr/>
            </p:nvSpPr>
            <p:spPr>
              <a:xfrm>
                <a:off x="9188450" y="4750384"/>
                <a:ext cx="1252220" cy="1058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9" name="Rectangle 8"/>
            <p:cNvSpPr/>
            <p:nvPr/>
          </p:nvSpPr>
          <p:spPr>
            <a:xfrm>
              <a:off x="9527485" y="4801899"/>
              <a:ext cx="1252220" cy="10583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pic>
        <p:nvPicPr>
          <p:cNvPr id="10242" name="Picture 2" descr="C:\Users\anis\Desktop\xamp.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15162" y="4929184"/>
            <a:ext cx="1295953" cy="909635"/>
          </a:xfrm>
          <a:prstGeom prst="rect">
            <a:avLst/>
          </a:prstGeom>
          <a:noFill/>
          <a:extLst>
            <a:ext uri="{909E8E84-426E-40DD-AFC4-6F175D3DCCD1}">
              <a14:hiddenFill xmlns:a14="http://schemas.microsoft.com/office/drawing/2010/main">
                <a:solidFill>
                  <a:srgbClr val="FFFFFF"/>
                </a:solidFill>
              </a14:hiddenFill>
            </a:ext>
          </a:extLst>
        </p:spPr>
      </p:pic>
      <p:pic>
        <p:nvPicPr>
          <p:cNvPr id="10243" name="Picture 3" descr="C:\Users\anis\Desktop\jm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7306" y="4774402"/>
            <a:ext cx="1543151"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C:\Users\anis\Desktop\phps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7095" y="2669567"/>
            <a:ext cx="1690688" cy="1216633"/>
          </a:xfrm>
          <a:prstGeom prst="rect">
            <a:avLst/>
          </a:prstGeom>
          <a:noFill/>
          <a:extLst>
            <a:ext uri="{909E8E84-426E-40DD-AFC4-6F175D3DCCD1}">
              <a14:hiddenFill xmlns:a14="http://schemas.microsoft.com/office/drawing/2010/main">
                <a:solidFill>
                  <a:srgbClr val="FFFFFF"/>
                </a:solidFill>
              </a14:hiddenFill>
            </a:ext>
          </a:extLst>
        </p:spPr>
      </p:pic>
      <p:pic>
        <p:nvPicPr>
          <p:cNvPr id="10245" name="Picture 5" descr="C:\Users\anis\Desktop\star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36367" y="2621941"/>
            <a:ext cx="1643063" cy="1264259"/>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C:\Users\anis\Desktop\bol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11115" y="2669567"/>
            <a:ext cx="1285875" cy="1216632"/>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3217306" y="230267"/>
            <a:ext cx="8213142" cy="461665"/>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lvl="0" algn="ctr"/>
            <a:r>
              <a:rPr lang="fr-CA" sz="2400" dirty="0"/>
              <a:t>Environnement </a:t>
            </a:r>
            <a:r>
              <a:rPr lang="fr-CA" sz="2400" dirty="0" smtClean="0"/>
              <a:t>logiciel</a:t>
            </a:r>
            <a:endParaRPr lang="fr-FR" sz="2400" dirty="0"/>
          </a:p>
        </p:txBody>
      </p:sp>
    </p:spTree>
    <p:extLst>
      <p:ext uri="{BB962C8B-B14F-4D97-AF65-F5344CB8AC3E}">
        <p14:creationId xmlns:p14="http://schemas.microsoft.com/office/powerpoint/2010/main" val="235950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53F3B28A-11A3-4A3D-99F5-23969E8ED7EC}" type="slidenum">
              <a:rPr lang="fr-FR" smtClean="0"/>
              <a:t>26</a:t>
            </a:fld>
            <a:endParaRPr lang="fr-FR"/>
          </a:p>
        </p:txBody>
      </p:sp>
      <p:pic>
        <p:nvPicPr>
          <p:cNvPr id="6" name="Image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4910" y="1743075"/>
            <a:ext cx="8885537" cy="3205444"/>
          </a:xfrm>
          <a:prstGeom prst="rect">
            <a:avLst/>
          </a:prstGeom>
          <a:noFill/>
          <a:ln w="6350" cmpd="sng">
            <a:solidFill>
              <a:srgbClr val="000000"/>
            </a:solidFill>
            <a:miter lim="800000"/>
            <a:headEnd/>
            <a:tailEnd/>
          </a:ln>
          <a:effectLst/>
        </p:spPr>
      </p:pic>
      <p:sp>
        <p:nvSpPr>
          <p:cNvPr id="7" name="TextBox 23"/>
          <p:cNvSpPr txBox="1"/>
          <p:nvPr/>
        </p:nvSpPr>
        <p:spPr>
          <a:xfrm>
            <a:off x="237495" y="107157"/>
            <a:ext cx="2369559" cy="584775"/>
          </a:xfrm>
          <a:prstGeom prst="rect">
            <a:avLst/>
          </a:prstGeom>
          <a:noFill/>
        </p:spPr>
        <p:txBody>
          <a:bodyPr wrap="none" rtlCol="0">
            <a:spAutoFit/>
          </a:bodyPr>
          <a:lstStyle/>
          <a:p>
            <a:r>
              <a:rPr lang="fr-FR"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Réalisation</a:t>
            </a:r>
            <a:endParaRPr lang="id-ID"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Source Sans Pro"/>
              <a:cs typeface="Source Sans Pro"/>
            </a:endParaRPr>
          </a:p>
        </p:txBody>
      </p:sp>
      <p:grpSp>
        <p:nvGrpSpPr>
          <p:cNvPr id="8" name="Group 13"/>
          <p:cNvGrpSpPr/>
          <p:nvPr/>
        </p:nvGrpSpPr>
        <p:grpSpPr>
          <a:xfrm flipV="1">
            <a:off x="316414" y="691932"/>
            <a:ext cx="2279048" cy="73150"/>
            <a:chOff x="2014165" y="4801899"/>
            <a:chExt cx="8765540" cy="105835"/>
          </a:xfrm>
        </p:grpSpPr>
        <p:grpSp>
          <p:nvGrpSpPr>
            <p:cNvPr id="9" name="Group 14"/>
            <p:cNvGrpSpPr/>
            <p:nvPr/>
          </p:nvGrpSpPr>
          <p:grpSpPr>
            <a:xfrm>
              <a:off x="2014165" y="4801900"/>
              <a:ext cx="7513320" cy="105834"/>
              <a:chOff x="2927350" y="4750384"/>
              <a:chExt cx="7513320" cy="105834"/>
            </a:xfrm>
          </p:grpSpPr>
          <p:grpSp>
            <p:nvGrpSpPr>
              <p:cNvPr id="11" name="Group 16"/>
              <p:cNvGrpSpPr/>
              <p:nvPr/>
            </p:nvGrpSpPr>
            <p:grpSpPr>
              <a:xfrm>
                <a:off x="2927350" y="4750385"/>
                <a:ext cx="6261100" cy="105833"/>
                <a:chOff x="2571750" y="1828800"/>
                <a:chExt cx="13430250" cy="209550"/>
              </a:xfrm>
            </p:grpSpPr>
            <p:sp>
              <p:nvSpPr>
                <p:cNvPr id="13" name="Rectangle 12"/>
                <p:cNvSpPr/>
                <p:nvPr/>
              </p:nvSpPr>
              <p:spPr>
                <a:xfrm>
                  <a:off x="2571750" y="1828800"/>
                  <a:ext cx="2686050" cy="2095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 name="Rectangle 13"/>
                <p:cNvSpPr/>
                <p:nvPr/>
              </p:nvSpPr>
              <p:spPr>
                <a:xfrm>
                  <a:off x="5257800" y="1828800"/>
                  <a:ext cx="2686050" cy="209550"/>
                </a:xfrm>
                <a:prstGeom prst="rect">
                  <a:avLst/>
                </a:prstGeom>
                <a:solidFill>
                  <a:srgbClr val="FFD4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5" name="Rectangle 14"/>
                <p:cNvSpPr/>
                <p:nvPr/>
              </p:nvSpPr>
              <p:spPr>
                <a:xfrm>
                  <a:off x="7943850" y="1828800"/>
                  <a:ext cx="2686050" cy="2095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6" name="Rectangle 15"/>
                <p:cNvSpPr/>
                <p:nvPr/>
              </p:nvSpPr>
              <p:spPr>
                <a:xfrm>
                  <a:off x="10629900" y="1828800"/>
                  <a:ext cx="2686050" cy="20955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7" name="Rectangle 16"/>
                <p:cNvSpPr/>
                <p:nvPr/>
              </p:nvSpPr>
              <p:spPr>
                <a:xfrm>
                  <a:off x="13315950" y="1828800"/>
                  <a:ext cx="2686050" cy="209550"/>
                </a:xfrm>
                <a:prstGeom prst="rect">
                  <a:avLst/>
                </a:prstGeom>
                <a:solidFill>
                  <a:srgbClr val="23E1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12" name="Rectangle 11"/>
              <p:cNvSpPr/>
              <p:nvPr/>
            </p:nvSpPr>
            <p:spPr>
              <a:xfrm>
                <a:off x="9188450" y="4750384"/>
                <a:ext cx="1252220" cy="1058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10" name="Rectangle 9"/>
            <p:cNvSpPr/>
            <p:nvPr/>
          </p:nvSpPr>
          <p:spPr>
            <a:xfrm>
              <a:off x="9527485" y="4801899"/>
              <a:ext cx="1252220" cy="10583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18" name="Rectangle 17"/>
          <p:cNvSpPr/>
          <p:nvPr/>
        </p:nvSpPr>
        <p:spPr>
          <a:xfrm>
            <a:off x="3217306" y="230267"/>
            <a:ext cx="8213142" cy="461665"/>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fr-FR" sz="2400" b="1" dirty="0">
                <a:solidFill>
                  <a:srgbClr val="002060"/>
                </a:solidFill>
                <a:cs typeface="Lato Light"/>
              </a:rPr>
              <a:t> </a:t>
            </a:r>
            <a:r>
              <a:rPr lang="fr-FR" sz="2400" b="1" dirty="0" smtClean="0">
                <a:solidFill>
                  <a:srgbClr val="002060"/>
                </a:solidFill>
                <a:cs typeface="Lato Light"/>
              </a:rPr>
              <a:t>Interface « Inscription  étudiant »</a:t>
            </a:r>
            <a:endParaRPr lang="en-US" sz="2400" b="1" dirty="0">
              <a:solidFill>
                <a:srgbClr val="002060"/>
              </a:solidFill>
              <a:cs typeface="Lato Light"/>
            </a:endParaRPr>
          </a:p>
        </p:txBody>
      </p:sp>
    </p:spTree>
    <p:extLst>
      <p:ext uri="{BB962C8B-B14F-4D97-AF65-F5344CB8AC3E}">
        <p14:creationId xmlns:p14="http://schemas.microsoft.com/office/powerpoint/2010/main" val="2650732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53F3B28A-11A3-4A3D-99F5-23969E8ED7EC}" type="slidenum">
              <a:rPr lang="fr-FR" smtClean="0"/>
              <a:t>27</a:t>
            </a:fld>
            <a:endParaRPr lang="fr-FR"/>
          </a:p>
        </p:txBody>
      </p:sp>
      <p:pic>
        <p:nvPicPr>
          <p:cNvPr id="6" name="Image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69884" y="1814512"/>
            <a:ext cx="8314562" cy="4029075"/>
          </a:xfrm>
          <a:prstGeom prst="rect">
            <a:avLst/>
          </a:prstGeom>
          <a:noFill/>
          <a:ln w="6350" cmpd="sng">
            <a:solidFill>
              <a:srgbClr val="000000"/>
            </a:solidFill>
            <a:miter lim="800000"/>
            <a:headEnd/>
            <a:tailEnd/>
          </a:ln>
          <a:effectLst/>
        </p:spPr>
      </p:pic>
      <p:sp>
        <p:nvSpPr>
          <p:cNvPr id="7" name="TextBox 23"/>
          <p:cNvSpPr txBox="1"/>
          <p:nvPr/>
        </p:nvSpPr>
        <p:spPr>
          <a:xfrm>
            <a:off x="237495" y="107157"/>
            <a:ext cx="2369559" cy="584775"/>
          </a:xfrm>
          <a:prstGeom prst="rect">
            <a:avLst/>
          </a:prstGeom>
          <a:noFill/>
        </p:spPr>
        <p:txBody>
          <a:bodyPr wrap="none" rtlCol="0">
            <a:spAutoFit/>
          </a:bodyPr>
          <a:lstStyle/>
          <a:p>
            <a:r>
              <a:rPr lang="fr-FR"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Réalisation</a:t>
            </a:r>
            <a:endParaRPr lang="id-ID"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Source Sans Pro"/>
              <a:cs typeface="Source Sans Pro"/>
            </a:endParaRPr>
          </a:p>
        </p:txBody>
      </p:sp>
      <p:grpSp>
        <p:nvGrpSpPr>
          <p:cNvPr id="8" name="Group 13"/>
          <p:cNvGrpSpPr/>
          <p:nvPr/>
        </p:nvGrpSpPr>
        <p:grpSpPr>
          <a:xfrm flipV="1">
            <a:off x="316414" y="691932"/>
            <a:ext cx="2279048" cy="73150"/>
            <a:chOff x="2014165" y="4801899"/>
            <a:chExt cx="8765540" cy="105835"/>
          </a:xfrm>
        </p:grpSpPr>
        <p:grpSp>
          <p:nvGrpSpPr>
            <p:cNvPr id="9" name="Group 14"/>
            <p:cNvGrpSpPr/>
            <p:nvPr/>
          </p:nvGrpSpPr>
          <p:grpSpPr>
            <a:xfrm>
              <a:off x="2014165" y="4801900"/>
              <a:ext cx="7513320" cy="105834"/>
              <a:chOff x="2927350" y="4750384"/>
              <a:chExt cx="7513320" cy="105834"/>
            </a:xfrm>
          </p:grpSpPr>
          <p:grpSp>
            <p:nvGrpSpPr>
              <p:cNvPr id="11" name="Group 16"/>
              <p:cNvGrpSpPr/>
              <p:nvPr/>
            </p:nvGrpSpPr>
            <p:grpSpPr>
              <a:xfrm>
                <a:off x="2927350" y="4750385"/>
                <a:ext cx="6261100" cy="105833"/>
                <a:chOff x="2571750" y="1828800"/>
                <a:chExt cx="13430250" cy="209550"/>
              </a:xfrm>
            </p:grpSpPr>
            <p:sp>
              <p:nvSpPr>
                <p:cNvPr id="13" name="Rectangle 12"/>
                <p:cNvSpPr/>
                <p:nvPr/>
              </p:nvSpPr>
              <p:spPr>
                <a:xfrm>
                  <a:off x="2571750" y="1828800"/>
                  <a:ext cx="2686050" cy="2095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 name="Rectangle 13"/>
                <p:cNvSpPr/>
                <p:nvPr/>
              </p:nvSpPr>
              <p:spPr>
                <a:xfrm>
                  <a:off x="5257800" y="1828800"/>
                  <a:ext cx="2686050" cy="209550"/>
                </a:xfrm>
                <a:prstGeom prst="rect">
                  <a:avLst/>
                </a:prstGeom>
                <a:solidFill>
                  <a:srgbClr val="FFD4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5" name="Rectangle 14"/>
                <p:cNvSpPr/>
                <p:nvPr/>
              </p:nvSpPr>
              <p:spPr>
                <a:xfrm>
                  <a:off x="7943850" y="1828800"/>
                  <a:ext cx="2686050" cy="2095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6" name="Rectangle 15"/>
                <p:cNvSpPr/>
                <p:nvPr/>
              </p:nvSpPr>
              <p:spPr>
                <a:xfrm>
                  <a:off x="10629900" y="1828800"/>
                  <a:ext cx="2686050" cy="20955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7" name="Rectangle 16"/>
                <p:cNvSpPr/>
                <p:nvPr/>
              </p:nvSpPr>
              <p:spPr>
                <a:xfrm>
                  <a:off x="13315950" y="1828800"/>
                  <a:ext cx="2686050" cy="209550"/>
                </a:xfrm>
                <a:prstGeom prst="rect">
                  <a:avLst/>
                </a:prstGeom>
                <a:solidFill>
                  <a:srgbClr val="23E1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12" name="Rectangle 11"/>
              <p:cNvSpPr/>
              <p:nvPr/>
            </p:nvSpPr>
            <p:spPr>
              <a:xfrm>
                <a:off x="9188450" y="4750384"/>
                <a:ext cx="1252220" cy="1058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10" name="Rectangle 9"/>
            <p:cNvSpPr/>
            <p:nvPr/>
          </p:nvSpPr>
          <p:spPr>
            <a:xfrm>
              <a:off x="9527485" y="4801899"/>
              <a:ext cx="1252220" cy="10583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18" name="Rectangle 17"/>
          <p:cNvSpPr/>
          <p:nvPr/>
        </p:nvSpPr>
        <p:spPr>
          <a:xfrm>
            <a:off x="3217306" y="230267"/>
            <a:ext cx="8213142" cy="461665"/>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fr-FR" sz="2400" b="1" dirty="0">
                <a:solidFill>
                  <a:srgbClr val="002060"/>
                </a:solidFill>
                <a:cs typeface="Lato Light"/>
              </a:rPr>
              <a:t> </a:t>
            </a:r>
            <a:r>
              <a:rPr lang="fr-FR" sz="2400" b="1" dirty="0">
                <a:solidFill>
                  <a:srgbClr val="002060"/>
                </a:solidFill>
                <a:cs typeface="Lato Light"/>
              </a:rPr>
              <a:t> Interface « </a:t>
            </a:r>
            <a:r>
              <a:rPr lang="fr-FR" sz="2400" b="1" dirty="0" smtClean="0">
                <a:solidFill>
                  <a:srgbClr val="002060"/>
                </a:solidFill>
                <a:cs typeface="Lato Light"/>
              </a:rPr>
              <a:t>Authentification »</a:t>
            </a:r>
            <a:endParaRPr lang="en-US" sz="2400" b="1" dirty="0">
              <a:solidFill>
                <a:srgbClr val="002060"/>
              </a:solidFill>
              <a:cs typeface="Lato Light"/>
            </a:endParaRPr>
          </a:p>
        </p:txBody>
      </p:sp>
    </p:spTree>
    <p:extLst>
      <p:ext uri="{BB962C8B-B14F-4D97-AF65-F5344CB8AC3E}">
        <p14:creationId xmlns:p14="http://schemas.microsoft.com/office/powerpoint/2010/main" val="16971883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53F3B28A-11A3-4A3D-99F5-23969E8ED7EC}" type="slidenum">
              <a:rPr lang="fr-FR" smtClean="0"/>
              <a:t>28</a:t>
            </a:fld>
            <a:endParaRPr lang="fr-FR"/>
          </a:p>
        </p:txBody>
      </p:sp>
      <p:pic>
        <p:nvPicPr>
          <p:cNvPr id="6" name="Image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85913" y="1514475"/>
            <a:ext cx="9544050" cy="4500563"/>
          </a:xfrm>
          <a:prstGeom prst="rect">
            <a:avLst/>
          </a:prstGeom>
          <a:noFill/>
          <a:ln w="6350" cmpd="sng">
            <a:solidFill>
              <a:srgbClr val="000000"/>
            </a:solidFill>
            <a:miter lim="800000"/>
            <a:headEnd/>
            <a:tailEnd/>
          </a:ln>
          <a:effectLst/>
        </p:spPr>
      </p:pic>
      <p:sp>
        <p:nvSpPr>
          <p:cNvPr id="7" name="TextBox 23"/>
          <p:cNvSpPr txBox="1"/>
          <p:nvPr/>
        </p:nvSpPr>
        <p:spPr>
          <a:xfrm>
            <a:off x="237495" y="107157"/>
            <a:ext cx="2369559" cy="584775"/>
          </a:xfrm>
          <a:prstGeom prst="rect">
            <a:avLst/>
          </a:prstGeom>
          <a:noFill/>
        </p:spPr>
        <p:txBody>
          <a:bodyPr wrap="none" rtlCol="0">
            <a:spAutoFit/>
          </a:bodyPr>
          <a:lstStyle/>
          <a:p>
            <a:r>
              <a:rPr lang="fr-FR"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Réalisation</a:t>
            </a:r>
            <a:endParaRPr lang="id-ID"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Source Sans Pro"/>
              <a:cs typeface="Source Sans Pro"/>
            </a:endParaRPr>
          </a:p>
        </p:txBody>
      </p:sp>
      <p:grpSp>
        <p:nvGrpSpPr>
          <p:cNvPr id="8" name="Group 13"/>
          <p:cNvGrpSpPr/>
          <p:nvPr/>
        </p:nvGrpSpPr>
        <p:grpSpPr>
          <a:xfrm flipV="1">
            <a:off x="316414" y="691932"/>
            <a:ext cx="2279048" cy="73150"/>
            <a:chOff x="2014165" y="4801899"/>
            <a:chExt cx="8765540" cy="105835"/>
          </a:xfrm>
        </p:grpSpPr>
        <p:grpSp>
          <p:nvGrpSpPr>
            <p:cNvPr id="9" name="Group 14"/>
            <p:cNvGrpSpPr/>
            <p:nvPr/>
          </p:nvGrpSpPr>
          <p:grpSpPr>
            <a:xfrm>
              <a:off x="2014165" y="4801900"/>
              <a:ext cx="7513320" cy="105834"/>
              <a:chOff x="2927350" y="4750384"/>
              <a:chExt cx="7513320" cy="105834"/>
            </a:xfrm>
          </p:grpSpPr>
          <p:grpSp>
            <p:nvGrpSpPr>
              <p:cNvPr id="11" name="Group 16"/>
              <p:cNvGrpSpPr/>
              <p:nvPr/>
            </p:nvGrpSpPr>
            <p:grpSpPr>
              <a:xfrm>
                <a:off x="2927350" y="4750385"/>
                <a:ext cx="6261100" cy="105833"/>
                <a:chOff x="2571750" y="1828800"/>
                <a:chExt cx="13430250" cy="209550"/>
              </a:xfrm>
            </p:grpSpPr>
            <p:sp>
              <p:nvSpPr>
                <p:cNvPr id="13" name="Rectangle 12"/>
                <p:cNvSpPr/>
                <p:nvPr/>
              </p:nvSpPr>
              <p:spPr>
                <a:xfrm>
                  <a:off x="2571750" y="1828800"/>
                  <a:ext cx="2686050" cy="2095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 name="Rectangle 13"/>
                <p:cNvSpPr/>
                <p:nvPr/>
              </p:nvSpPr>
              <p:spPr>
                <a:xfrm>
                  <a:off x="5257800" y="1828800"/>
                  <a:ext cx="2686050" cy="209550"/>
                </a:xfrm>
                <a:prstGeom prst="rect">
                  <a:avLst/>
                </a:prstGeom>
                <a:solidFill>
                  <a:srgbClr val="FFD4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5" name="Rectangle 14"/>
                <p:cNvSpPr/>
                <p:nvPr/>
              </p:nvSpPr>
              <p:spPr>
                <a:xfrm>
                  <a:off x="7943850" y="1828800"/>
                  <a:ext cx="2686050" cy="2095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6" name="Rectangle 15"/>
                <p:cNvSpPr/>
                <p:nvPr/>
              </p:nvSpPr>
              <p:spPr>
                <a:xfrm>
                  <a:off x="10629900" y="1828800"/>
                  <a:ext cx="2686050" cy="20955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7" name="Rectangle 16"/>
                <p:cNvSpPr/>
                <p:nvPr/>
              </p:nvSpPr>
              <p:spPr>
                <a:xfrm>
                  <a:off x="13315950" y="1828800"/>
                  <a:ext cx="2686050" cy="209550"/>
                </a:xfrm>
                <a:prstGeom prst="rect">
                  <a:avLst/>
                </a:prstGeom>
                <a:solidFill>
                  <a:srgbClr val="23E1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12" name="Rectangle 11"/>
              <p:cNvSpPr/>
              <p:nvPr/>
            </p:nvSpPr>
            <p:spPr>
              <a:xfrm>
                <a:off x="9188450" y="4750384"/>
                <a:ext cx="1252220" cy="1058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10" name="Rectangle 9"/>
            <p:cNvSpPr/>
            <p:nvPr/>
          </p:nvSpPr>
          <p:spPr>
            <a:xfrm>
              <a:off x="9527485" y="4801899"/>
              <a:ext cx="1252220" cy="10583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18" name="Rectangle 17"/>
          <p:cNvSpPr/>
          <p:nvPr/>
        </p:nvSpPr>
        <p:spPr>
          <a:xfrm>
            <a:off x="3217306" y="230267"/>
            <a:ext cx="8213142" cy="461665"/>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fr-FR" sz="2400" b="1" dirty="0">
                <a:solidFill>
                  <a:srgbClr val="002060"/>
                </a:solidFill>
                <a:cs typeface="Lato Light"/>
              </a:rPr>
              <a:t>Interface « </a:t>
            </a:r>
            <a:r>
              <a:rPr lang="fr-FR" sz="2400" b="1" dirty="0" smtClean="0">
                <a:solidFill>
                  <a:srgbClr val="002060"/>
                </a:solidFill>
                <a:cs typeface="Lato Light"/>
              </a:rPr>
              <a:t>Gestion </a:t>
            </a:r>
            <a:r>
              <a:rPr lang="fr-FR" sz="2400" b="1" dirty="0">
                <a:solidFill>
                  <a:srgbClr val="002060"/>
                </a:solidFill>
                <a:cs typeface="Lato Light"/>
              </a:rPr>
              <a:t>de plan </a:t>
            </a:r>
            <a:r>
              <a:rPr lang="fr-FR" sz="2400" b="1" dirty="0">
                <a:solidFill>
                  <a:srgbClr val="002060"/>
                </a:solidFill>
                <a:cs typeface="Lato Light"/>
              </a:rPr>
              <a:t>encadreur </a:t>
            </a:r>
            <a:r>
              <a:rPr lang="fr-FR" sz="2400" b="1" dirty="0" smtClean="0">
                <a:solidFill>
                  <a:srgbClr val="002060"/>
                </a:solidFill>
                <a:cs typeface="Lato Light"/>
              </a:rPr>
              <a:t>»</a:t>
            </a:r>
            <a:endParaRPr lang="en-US" sz="2400" b="1" dirty="0">
              <a:solidFill>
                <a:srgbClr val="002060"/>
              </a:solidFill>
              <a:cs typeface="Lato Light"/>
            </a:endParaRPr>
          </a:p>
        </p:txBody>
      </p:sp>
    </p:spTree>
    <p:extLst>
      <p:ext uri="{BB962C8B-B14F-4D97-AF65-F5344CB8AC3E}">
        <p14:creationId xmlns:p14="http://schemas.microsoft.com/office/powerpoint/2010/main" val="30415075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53F3B28A-11A3-4A3D-99F5-23969E8ED7EC}" type="slidenum">
              <a:rPr lang="fr-FR" smtClean="0"/>
              <a:t>29</a:t>
            </a:fld>
            <a:endParaRPr lang="fr-FR"/>
          </a:p>
        </p:txBody>
      </p:sp>
      <p:pic>
        <p:nvPicPr>
          <p:cNvPr id="7" name="Picture Placeholder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0413" cy="6858000"/>
          </a:xfrm>
          <a:prstGeom prst="rect">
            <a:avLst/>
          </a:prstGeom>
        </p:spPr>
      </p:pic>
      <p:sp>
        <p:nvSpPr>
          <p:cNvPr id="8" name="Freeform 189"/>
          <p:cNvSpPr/>
          <p:nvPr/>
        </p:nvSpPr>
        <p:spPr>
          <a:xfrm>
            <a:off x="5691351" y="0"/>
            <a:ext cx="6520587" cy="6859690"/>
          </a:xfrm>
          <a:custGeom>
            <a:avLst/>
            <a:gdLst>
              <a:gd name="connsiteX0" fmla="*/ 2483124 w 5460510"/>
              <a:gd name="connsiteY0" fmla="*/ 0 h 5143500"/>
              <a:gd name="connsiteX1" fmla="*/ 3448297 w 5460510"/>
              <a:gd name="connsiteY1" fmla="*/ 0 h 5143500"/>
              <a:gd name="connsiteX2" fmla="*/ 4717679 w 5460510"/>
              <a:gd name="connsiteY2" fmla="*/ 0 h 5143500"/>
              <a:gd name="connsiteX3" fmla="*/ 4741319 w 5460510"/>
              <a:gd name="connsiteY3" fmla="*/ 0 h 5143500"/>
              <a:gd name="connsiteX4" fmla="*/ 5318193 w 5460510"/>
              <a:gd name="connsiteY4" fmla="*/ 0 h 5143500"/>
              <a:gd name="connsiteX5" fmla="*/ 5460510 w 5460510"/>
              <a:gd name="connsiteY5" fmla="*/ 0 h 5143500"/>
              <a:gd name="connsiteX6" fmla="*/ 5460510 w 5460510"/>
              <a:gd name="connsiteY6" fmla="*/ 5143500 h 5143500"/>
              <a:gd name="connsiteX7" fmla="*/ 5318193 w 5460510"/>
              <a:gd name="connsiteY7" fmla="*/ 5143500 h 5143500"/>
              <a:gd name="connsiteX8" fmla="*/ 4741319 w 5460510"/>
              <a:gd name="connsiteY8" fmla="*/ 5143500 h 5143500"/>
              <a:gd name="connsiteX9" fmla="*/ 4717679 w 5460510"/>
              <a:gd name="connsiteY9" fmla="*/ 5143500 h 5143500"/>
              <a:gd name="connsiteX10" fmla="*/ 3448297 w 5460510"/>
              <a:gd name="connsiteY10" fmla="*/ 5143500 h 5143500"/>
              <a:gd name="connsiteX11" fmla="*/ 0 w 546051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0510" h="5143500">
                <a:moveTo>
                  <a:pt x="2483124" y="0"/>
                </a:moveTo>
                <a:lnTo>
                  <a:pt x="3448297" y="0"/>
                </a:lnTo>
                <a:lnTo>
                  <a:pt x="4717679" y="0"/>
                </a:lnTo>
                <a:lnTo>
                  <a:pt x="4741319" y="0"/>
                </a:lnTo>
                <a:lnTo>
                  <a:pt x="5318193" y="0"/>
                </a:lnTo>
                <a:lnTo>
                  <a:pt x="5460510" y="0"/>
                </a:lnTo>
                <a:lnTo>
                  <a:pt x="5460510" y="5143500"/>
                </a:lnTo>
                <a:lnTo>
                  <a:pt x="5318193" y="5143500"/>
                </a:lnTo>
                <a:lnTo>
                  <a:pt x="4741319" y="5143500"/>
                </a:lnTo>
                <a:lnTo>
                  <a:pt x="4717679" y="5143500"/>
                </a:lnTo>
                <a:lnTo>
                  <a:pt x="3448297" y="5143500"/>
                </a:lnTo>
                <a:lnTo>
                  <a:pt x="0" y="5143500"/>
                </a:lnTo>
                <a:close/>
              </a:path>
            </a:pathLst>
          </a:custGeom>
          <a:solidFill>
            <a:srgbClr val="7C7C7C">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p>
        </p:txBody>
      </p:sp>
      <p:sp>
        <p:nvSpPr>
          <p:cNvPr id="9" name="TextBox 190"/>
          <p:cNvSpPr txBox="1"/>
          <p:nvPr/>
        </p:nvSpPr>
        <p:spPr>
          <a:xfrm>
            <a:off x="8649125" y="5052996"/>
            <a:ext cx="3316934" cy="840230"/>
          </a:xfrm>
          <a:prstGeom prst="rect">
            <a:avLst/>
          </a:prstGeom>
          <a:noFill/>
        </p:spPr>
        <p:txBody>
          <a:bodyPr wrap="none" rtlCol="0">
            <a:spAutoFit/>
          </a:bodyPr>
          <a:lstStyle/>
          <a:p>
            <a:pPr algn="r">
              <a:lnSpc>
                <a:spcPct val="90000"/>
              </a:lnSpc>
            </a:pPr>
            <a:r>
              <a:rPr lang="fr-FR" sz="5400" b="1" dirty="0">
                <a:ln w="9525">
                  <a:prstDash val="solid"/>
                </a:ln>
                <a:solidFill>
                  <a:schemeClr val="bg1"/>
                </a:solidFill>
              </a:rPr>
              <a:t>Conclusion</a:t>
            </a:r>
            <a:endParaRPr lang="en-US" sz="5400" dirty="0">
              <a:solidFill>
                <a:schemeClr val="bg1"/>
              </a:solidFill>
            </a:endParaRPr>
          </a:p>
        </p:txBody>
      </p:sp>
      <p:cxnSp>
        <p:nvCxnSpPr>
          <p:cNvPr id="10" name="Straight Connector 193"/>
          <p:cNvCxnSpPr/>
          <p:nvPr/>
        </p:nvCxnSpPr>
        <p:spPr>
          <a:xfrm>
            <a:off x="7520152" y="4890332"/>
            <a:ext cx="4670260" cy="0"/>
          </a:xfrm>
          <a:prstGeom prst="line">
            <a:avLst/>
          </a:prstGeom>
          <a:ln w="38100" cmpd="sng">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2" name="Straight Connector 192"/>
          <p:cNvCxnSpPr/>
          <p:nvPr/>
        </p:nvCxnSpPr>
        <p:spPr>
          <a:xfrm>
            <a:off x="8820179" y="6035116"/>
            <a:ext cx="3363363" cy="0"/>
          </a:xfrm>
          <a:prstGeom prst="line">
            <a:avLst/>
          </a:prstGeom>
          <a:ln w="38100" cmpd="sng">
            <a:solidFill>
              <a:srgbClr val="FFFF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855630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nis\Desktop\introduc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189"/>
          <p:cNvSpPr/>
          <p:nvPr/>
        </p:nvSpPr>
        <p:spPr>
          <a:xfrm>
            <a:off x="4915817" y="0"/>
            <a:ext cx="7282474" cy="6859690"/>
          </a:xfrm>
          <a:custGeom>
            <a:avLst/>
            <a:gdLst>
              <a:gd name="connsiteX0" fmla="*/ 2483124 w 5460510"/>
              <a:gd name="connsiteY0" fmla="*/ 0 h 5143500"/>
              <a:gd name="connsiteX1" fmla="*/ 3448297 w 5460510"/>
              <a:gd name="connsiteY1" fmla="*/ 0 h 5143500"/>
              <a:gd name="connsiteX2" fmla="*/ 4717679 w 5460510"/>
              <a:gd name="connsiteY2" fmla="*/ 0 h 5143500"/>
              <a:gd name="connsiteX3" fmla="*/ 4741319 w 5460510"/>
              <a:gd name="connsiteY3" fmla="*/ 0 h 5143500"/>
              <a:gd name="connsiteX4" fmla="*/ 5318193 w 5460510"/>
              <a:gd name="connsiteY4" fmla="*/ 0 h 5143500"/>
              <a:gd name="connsiteX5" fmla="*/ 5460510 w 5460510"/>
              <a:gd name="connsiteY5" fmla="*/ 0 h 5143500"/>
              <a:gd name="connsiteX6" fmla="*/ 5460510 w 5460510"/>
              <a:gd name="connsiteY6" fmla="*/ 5143500 h 5143500"/>
              <a:gd name="connsiteX7" fmla="*/ 5318193 w 5460510"/>
              <a:gd name="connsiteY7" fmla="*/ 5143500 h 5143500"/>
              <a:gd name="connsiteX8" fmla="*/ 4741319 w 5460510"/>
              <a:gd name="connsiteY8" fmla="*/ 5143500 h 5143500"/>
              <a:gd name="connsiteX9" fmla="*/ 4717679 w 5460510"/>
              <a:gd name="connsiteY9" fmla="*/ 5143500 h 5143500"/>
              <a:gd name="connsiteX10" fmla="*/ 3448297 w 5460510"/>
              <a:gd name="connsiteY10" fmla="*/ 5143500 h 5143500"/>
              <a:gd name="connsiteX11" fmla="*/ 0 w 546051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0510" h="5143500">
                <a:moveTo>
                  <a:pt x="2483124" y="0"/>
                </a:moveTo>
                <a:lnTo>
                  <a:pt x="3448297" y="0"/>
                </a:lnTo>
                <a:lnTo>
                  <a:pt x="4717679" y="0"/>
                </a:lnTo>
                <a:lnTo>
                  <a:pt x="4741319" y="0"/>
                </a:lnTo>
                <a:lnTo>
                  <a:pt x="5318193" y="0"/>
                </a:lnTo>
                <a:lnTo>
                  <a:pt x="5460510" y="0"/>
                </a:lnTo>
                <a:lnTo>
                  <a:pt x="5460510" y="5143500"/>
                </a:lnTo>
                <a:lnTo>
                  <a:pt x="5318193" y="5143500"/>
                </a:lnTo>
                <a:lnTo>
                  <a:pt x="4741319" y="5143500"/>
                </a:lnTo>
                <a:lnTo>
                  <a:pt x="4717679" y="5143500"/>
                </a:lnTo>
                <a:lnTo>
                  <a:pt x="3448297" y="5143500"/>
                </a:lnTo>
                <a:lnTo>
                  <a:pt x="0" y="5143500"/>
                </a:lnTo>
                <a:close/>
              </a:path>
            </a:pathLst>
          </a:custGeom>
          <a:solidFill>
            <a:srgbClr val="FF0000">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p>
        </p:txBody>
      </p:sp>
      <p:sp>
        <p:nvSpPr>
          <p:cNvPr id="8" name="TextBox 190"/>
          <p:cNvSpPr txBox="1"/>
          <p:nvPr/>
        </p:nvSpPr>
        <p:spPr>
          <a:xfrm>
            <a:off x="6405505" y="4422030"/>
            <a:ext cx="5561139" cy="1089529"/>
          </a:xfrm>
          <a:prstGeom prst="rect">
            <a:avLst/>
          </a:prstGeom>
          <a:noFill/>
        </p:spPr>
        <p:txBody>
          <a:bodyPr wrap="none" rtlCol="0">
            <a:spAutoFit/>
          </a:bodyPr>
          <a:lstStyle/>
          <a:p>
            <a:pPr algn="r">
              <a:lnSpc>
                <a:spcPct val="90000"/>
              </a:lnSpc>
            </a:pPr>
            <a:r>
              <a:rPr lang="fr-FR" sz="7200" b="1" dirty="0">
                <a:solidFill>
                  <a:schemeClr val="bg1"/>
                </a:solidFill>
                <a:latin typeface="Century Gothic" charset="0"/>
                <a:ea typeface="Century Gothic" charset="0"/>
                <a:cs typeface="Century Gothic" charset="0"/>
              </a:rPr>
              <a:t>Introduction</a:t>
            </a:r>
            <a:endParaRPr lang="en-US" sz="6900" dirty="0">
              <a:solidFill>
                <a:schemeClr val="bg1"/>
              </a:solidFill>
              <a:latin typeface="Lato Black"/>
              <a:cs typeface="Lato Black"/>
            </a:endParaRPr>
          </a:p>
        </p:txBody>
      </p:sp>
      <p:cxnSp>
        <p:nvCxnSpPr>
          <p:cNvPr id="9" name="Straight Connector 193"/>
          <p:cNvCxnSpPr/>
          <p:nvPr/>
        </p:nvCxnSpPr>
        <p:spPr>
          <a:xfrm>
            <a:off x="6650780" y="4445481"/>
            <a:ext cx="5547511" cy="0"/>
          </a:xfrm>
          <a:prstGeom prst="line">
            <a:avLst/>
          </a:prstGeom>
          <a:ln w="38100" cmpd="sng">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0" name="Straight Connector 192"/>
          <p:cNvCxnSpPr/>
          <p:nvPr/>
        </p:nvCxnSpPr>
        <p:spPr>
          <a:xfrm>
            <a:off x="8828637" y="5613970"/>
            <a:ext cx="3363363" cy="0"/>
          </a:xfrm>
          <a:prstGeom prst="line">
            <a:avLst/>
          </a:prstGeom>
          <a:ln w="38100" cmpd="sng">
            <a:solidFill>
              <a:srgbClr val="FFFF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07216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988841"/>
            <a:ext cx="12192000" cy="12654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charset="0"/>
              <a:ea typeface="Century Gothic" charset="0"/>
              <a:cs typeface="Century Gothic" charset="0"/>
            </a:endParaRPr>
          </a:p>
        </p:txBody>
      </p:sp>
      <p:sp>
        <p:nvSpPr>
          <p:cNvPr id="47" name="Rectangle 46"/>
          <p:cNvSpPr/>
          <p:nvPr/>
        </p:nvSpPr>
        <p:spPr>
          <a:xfrm>
            <a:off x="0" y="3294671"/>
            <a:ext cx="12192000" cy="1265489"/>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charset="0"/>
              <a:ea typeface="Century Gothic" charset="0"/>
              <a:cs typeface="Century Gothic" charset="0"/>
            </a:endParaRPr>
          </a:p>
        </p:txBody>
      </p:sp>
      <p:sp>
        <p:nvSpPr>
          <p:cNvPr id="48" name="Rectangle 47"/>
          <p:cNvSpPr/>
          <p:nvPr/>
        </p:nvSpPr>
        <p:spPr>
          <a:xfrm>
            <a:off x="0" y="4509419"/>
            <a:ext cx="12192000" cy="1265489"/>
          </a:xfrm>
          <a:prstGeom prst="rect">
            <a:avLst/>
          </a:prstGeom>
          <a:solidFill>
            <a:srgbClr val="C9C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charset="0"/>
              <a:ea typeface="Century Gothic" charset="0"/>
              <a:cs typeface="Century Gothic" charset="0"/>
            </a:endParaRPr>
          </a:p>
        </p:txBody>
      </p:sp>
      <p:sp>
        <p:nvSpPr>
          <p:cNvPr id="23" name="ZoneTexte 14"/>
          <p:cNvSpPr txBox="1"/>
          <p:nvPr/>
        </p:nvSpPr>
        <p:spPr>
          <a:xfrm>
            <a:off x="2351582" y="2206087"/>
            <a:ext cx="8568954" cy="830997"/>
          </a:xfrm>
          <a:prstGeom prst="rect">
            <a:avLst/>
          </a:prstGeom>
          <a:noFill/>
        </p:spPr>
        <p:txBody>
          <a:bodyPr wrap="square" rtlCol="0">
            <a:spAutoFit/>
          </a:bodyPr>
          <a:lstStyle/>
          <a:p>
            <a:r>
              <a:rPr lang="fr-FR" sz="2400" dirty="0">
                <a:latin typeface="Century Gothic" charset="0"/>
                <a:ea typeface="Century Gothic" charset="0"/>
                <a:cs typeface="Century Gothic" charset="0"/>
              </a:rPr>
              <a:t>Disponibilité d’un système de notification pour alerter les utilisateurs.</a:t>
            </a:r>
          </a:p>
        </p:txBody>
      </p:sp>
      <p:sp>
        <p:nvSpPr>
          <p:cNvPr id="24" name="ZoneTexte 15"/>
          <p:cNvSpPr txBox="1"/>
          <p:nvPr/>
        </p:nvSpPr>
        <p:spPr>
          <a:xfrm>
            <a:off x="2351582" y="3661226"/>
            <a:ext cx="9001002" cy="830997"/>
          </a:xfrm>
          <a:prstGeom prst="rect">
            <a:avLst/>
          </a:prstGeom>
          <a:noFill/>
        </p:spPr>
        <p:txBody>
          <a:bodyPr wrap="square" rtlCol="0">
            <a:spAutoFit/>
          </a:bodyPr>
          <a:lstStyle/>
          <a:p>
            <a:r>
              <a:rPr lang="fr-FR" sz="2400" dirty="0">
                <a:latin typeface="Century Gothic" charset="0"/>
                <a:ea typeface="Century Gothic" charset="0"/>
                <a:cs typeface="Century Gothic" charset="0"/>
              </a:rPr>
              <a:t>Élaboration d’un agenda pour facilité l’organisation des activités des utilisateurs </a:t>
            </a:r>
          </a:p>
        </p:txBody>
      </p:sp>
      <p:sp>
        <p:nvSpPr>
          <p:cNvPr id="32" name="ZoneTexte 15"/>
          <p:cNvSpPr txBox="1"/>
          <p:nvPr/>
        </p:nvSpPr>
        <p:spPr>
          <a:xfrm>
            <a:off x="2351582" y="4911330"/>
            <a:ext cx="9289034" cy="830997"/>
          </a:xfrm>
          <a:prstGeom prst="rect">
            <a:avLst/>
          </a:prstGeom>
          <a:noFill/>
        </p:spPr>
        <p:txBody>
          <a:bodyPr wrap="square" rtlCol="0">
            <a:spAutoFit/>
          </a:bodyPr>
          <a:lstStyle/>
          <a:p>
            <a:r>
              <a:rPr lang="fr-FR" sz="2400" dirty="0">
                <a:latin typeface="Century Gothic" charset="0"/>
                <a:ea typeface="Century Gothic" charset="0"/>
                <a:cs typeface="Century Gothic" charset="0"/>
              </a:rPr>
              <a:t>Permettre aux encadreur de </a:t>
            </a:r>
            <a:r>
              <a:rPr lang="fr-FR" sz="2400" dirty="0" smtClean="0">
                <a:latin typeface="Century Gothic" charset="0"/>
                <a:ea typeface="Century Gothic" charset="0"/>
                <a:cs typeface="Century Gothic" charset="0"/>
              </a:rPr>
              <a:t>suivre l’</a:t>
            </a:r>
            <a:r>
              <a:rPr lang="fr-FR" sz="2400" dirty="0" err="1" smtClean="0">
                <a:latin typeface="Century Gothic" charset="0"/>
                <a:ea typeface="Century Gothic" charset="0"/>
                <a:cs typeface="Century Gothic" charset="0"/>
              </a:rPr>
              <a:t>avencement</a:t>
            </a:r>
            <a:r>
              <a:rPr lang="fr-FR" sz="2400" dirty="0" smtClean="0">
                <a:latin typeface="Century Gothic" charset="0"/>
                <a:ea typeface="Century Gothic" charset="0"/>
                <a:cs typeface="Century Gothic" charset="0"/>
              </a:rPr>
              <a:t> </a:t>
            </a:r>
            <a:r>
              <a:rPr lang="fr-FR" sz="2400" dirty="0" smtClean="0">
                <a:latin typeface="Century Gothic" charset="0"/>
                <a:ea typeface="Century Gothic" charset="0"/>
                <a:cs typeface="Century Gothic" charset="0"/>
              </a:rPr>
              <a:t>  </a:t>
            </a:r>
            <a:r>
              <a:rPr lang="fr-FR" sz="2400" dirty="0">
                <a:latin typeface="Century Gothic" charset="0"/>
                <a:ea typeface="Century Gothic" charset="0"/>
                <a:cs typeface="Century Gothic" charset="0"/>
              </a:rPr>
              <a:t>des étudiants </a:t>
            </a:r>
            <a:r>
              <a:rPr lang="fr-FR" sz="2400" dirty="0" smtClean="0">
                <a:latin typeface="Century Gothic" charset="0"/>
                <a:ea typeface="Century Gothic" charset="0"/>
                <a:cs typeface="Century Gothic" charset="0"/>
              </a:rPr>
              <a:t>a distance et sans perte de temps</a:t>
            </a:r>
            <a:endParaRPr lang="fr-FR" sz="2400" dirty="0">
              <a:latin typeface="Century Gothic" charset="0"/>
              <a:ea typeface="Century Gothic" charset="0"/>
              <a:cs typeface="Century Gothic" charset="0"/>
            </a:endParaRPr>
          </a:p>
        </p:txBody>
      </p:sp>
      <p:grpSp>
        <p:nvGrpSpPr>
          <p:cNvPr id="6" name="Group 5"/>
          <p:cNvGrpSpPr/>
          <p:nvPr/>
        </p:nvGrpSpPr>
        <p:grpSpPr>
          <a:xfrm>
            <a:off x="767408" y="2075194"/>
            <a:ext cx="1063356" cy="3633729"/>
            <a:chOff x="611560" y="2065846"/>
            <a:chExt cx="1063356" cy="3633729"/>
          </a:xfrm>
          <a:solidFill>
            <a:schemeClr val="accent5"/>
          </a:solidFill>
        </p:grpSpPr>
        <p:pic>
          <p:nvPicPr>
            <p:cNvPr id="44" name="Picture 43"/>
            <p:cNvPicPr>
              <a:picLocks noChangeAspect="1"/>
            </p:cNvPicPr>
            <p:nvPr/>
          </p:nvPicPr>
          <p:blipFill>
            <a:blip r:embed="rId3" cstate="screen">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611560" y="2065846"/>
              <a:ext cx="1063356" cy="1115910"/>
            </a:xfrm>
            <a:prstGeom prst="rect">
              <a:avLst/>
            </a:prstGeom>
            <a:grpFill/>
          </p:spPr>
        </p:pic>
        <p:pic>
          <p:nvPicPr>
            <p:cNvPr id="45" name="Picture 44"/>
            <p:cNvPicPr>
              <a:picLocks noChangeAspect="1"/>
            </p:cNvPicPr>
            <p:nvPr/>
          </p:nvPicPr>
          <p:blipFill>
            <a:blip r:embed="rId3" cstate="screen">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611560" y="3324756"/>
              <a:ext cx="1063356" cy="1115910"/>
            </a:xfrm>
            <a:prstGeom prst="rect">
              <a:avLst/>
            </a:prstGeom>
            <a:grpFill/>
          </p:spPr>
        </p:pic>
        <p:pic>
          <p:nvPicPr>
            <p:cNvPr id="46" name="Picture 45"/>
            <p:cNvPicPr>
              <a:picLocks noChangeAspect="1"/>
            </p:cNvPicPr>
            <p:nvPr/>
          </p:nvPicPr>
          <p:blipFill>
            <a:blip r:embed="rId3" cstate="screen">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611560" y="4583665"/>
              <a:ext cx="1063356" cy="1115910"/>
            </a:xfrm>
            <a:prstGeom prst="rect">
              <a:avLst/>
            </a:prstGeom>
            <a:grpFill/>
          </p:spPr>
        </p:pic>
      </p:grpSp>
      <p:sp>
        <p:nvSpPr>
          <p:cNvPr id="2" name="Slide Number Placeholder 1"/>
          <p:cNvSpPr>
            <a:spLocks noGrp="1"/>
          </p:cNvSpPr>
          <p:nvPr>
            <p:ph type="sldNum" sz="quarter" idx="12"/>
          </p:nvPr>
        </p:nvSpPr>
        <p:spPr/>
        <p:txBody>
          <a:bodyPr vert="horz" lIns="91440" tIns="45720" rIns="91440" bIns="45720" rtlCol="0" anchor="ctr"/>
          <a:lstStyle/>
          <a:p>
            <a:fld id="{CF4668DC-857F-487D-BFFA-8C0CA5037977}" type="slidenum">
              <a:rPr lang="fr-BE" sz="1800" b="1">
                <a:solidFill>
                  <a:srgbClr val="358098"/>
                </a:solidFill>
                <a:latin typeface="Century Gothic" charset="0"/>
                <a:ea typeface="Century Gothic" charset="0"/>
                <a:cs typeface="Century Gothic" charset="0"/>
              </a:rPr>
              <a:pPr/>
              <a:t>30</a:t>
            </a:fld>
            <a:endParaRPr lang="fr-BE" sz="1800" b="1">
              <a:solidFill>
                <a:srgbClr val="358098"/>
              </a:solidFill>
              <a:latin typeface="Century Gothic" charset="0"/>
              <a:ea typeface="Century Gothic" charset="0"/>
              <a:cs typeface="Century Gothic" charset="0"/>
            </a:endParaRPr>
          </a:p>
        </p:txBody>
      </p:sp>
      <p:sp>
        <p:nvSpPr>
          <p:cNvPr id="15" name="TextBox 23"/>
          <p:cNvSpPr txBox="1"/>
          <p:nvPr/>
        </p:nvSpPr>
        <p:spPr>
          <a:xfrm>
            <a:off x="237495" y="107157"/>
            <a:ext cx="2414444" cy="584775"/>
          </a:xfrm>
          <a:prstGeom prst="rect">
            <a:avLst/>
          </a:prstGeom>
          <a:noFill/>
        </p:spPr>
        <p:txBody>
          <a:bodyPr wrap="none" rtlCol="0">
            <a:spAutoFit/>
          </a:bodyPr>
          <a:lstStyle/>
          <a:p>
            <a:r>
              <a:rPr lang="fr-FR"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Conclusion</a:t>
            </a:r>
            <a:endParaRPr lang="id-ID"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Source Sans Pro"/>
              <a:cs typeface="Source Sans Pro"/>
            </a:endParaRPr>
          </a:p>
        </p:txBody>
      </p:sp>
      <p:grpSp>
        <p:nvGrpSpPr>
          <p:cNvPr id="16" name="Group 13"/>
          <p:cNvGrpSpPr/>
          <p:nvPr/>
        </p:nvGrpSpPr>
        <p:grpSpPr>
          <a:xfrm flipV="1">
            <a:off x="316414" y="691932"/>
            <a:ext cx="2279048" cy="73150"/>
            <a:chOff x="2014165" y="4801899"/>
            <a:chExt cx="8765540" cy="105835"/>
          </a:xfrm>
        </p:grpSpPr>
        <p:grpSp>
          <p:nvGrpSpPr>
            <p:cNvPr id="17" name="Group 14"/>
            <p:cNvGrpSpPr/>
            <p:nvPr/>
          </p:nvGrpSpPr>
          <p:grpSpPr>
            <a:xfrm>
              <a:off x="2014165" y="4801900"/>
              <a:ext cx="7513320" cy="105834"/>
              <a:chOff x="2927350" y="4750384"/>
              <a:chExt cx="7513320" cy="105834"/>
            </a:xfrm>
          </p:grpSpPr>
          <p:grpSp>
            <p:nvGrpSpPr>
              <p:cNvPr id="19" name="Group 16"/>
              <p:cNvGrpSpPr/>
              <p:nvPr/>
            </p:nvGrpSpPr>
            <p:grpSpPr>
              <a:xfrm>
                <a:off x="2927350" y="4750385"/>
                <a:ext cx="6261100" cy="105833"/>
                <a:chOff x="2571750" y="1828800"/>
                <a:chExt cx="13430250" cy="209550"/>
              </a:xfrm>
            </p:grpSpPr>
            <p:sp>
              <p:nvSpPr>
                <p:cNvPr id="22" name="Rectangle 21"/>
                <p:cNvSpPr/>
                <p:nvPr/>
              </p:nvSpPr>
              <p:spPr>
                <a:xfrm>
                  <a:off x="2571750" y="1828800"/>
                  <a:ext cx="2686050" cy="2095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5" name="Rectangle 24"/>
                <p:cNvSpPr/>
                <p:nvPr/>
              </p:nvSpPr>
              <p:spPr>
                <a:xfrm>
                  <a:off x="5257800" y="1828800"/>
                  <a:ext cx="2686050" cy="209550"/>
                </a:xfrm>
                <a:prstGeom prst="rect">
                  <a:avLst/>
                </a:prstGeom>
                <a:solidFill>
                  <a:srgbClr val="FFD4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6" name="Rectangle 25"/>
                <p:cNvSpPr/>
                <p:nvPr/>
              </p:nvSpPr>
              <p:spPr>
                <a:xfrm>
                  <a:off x="7943850" y="1828800"/>
                  <a:ext cx="2686050" cy="2095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7" name="Rectangle 26"/>
                <p:cNvSpPr/>
                <p:nvPr/>
              </p:nvSpPr>
              <p:spPr>
                <a:xfrm>
                  <a:off x="10629900" y="1828800"/>
                  <a:ext cx="2686050" cy="20955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8" name="Rectangle 27"/>
                <p:cNvSpPr/>
                <p:nvPr/>
              </p:nvSpPr>
              <p:spPr>
                <a:xfrm>
                  <a:off x="13315950" y="1828800"/>
                  <a:ext cx="2686050" cy="209550"/>
                </a:xfrm>
                <a:prstGeom prst="rect">
                  <a:avLst/>
                </a:prstGeom>
                <a:solidFill>
                  <a:srgbClr val="23E1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21" name="Rectangle 20"/>
              <p:cNvSpPr/>
              <p:nvPr/>
            </p:nvSpPr>
            <p:spPr>
              <a:xfrm>
                <a:off x="9188450" y="4750384"/>
                <a:ext cx="1252220" cy="1058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18" name="Rectangle 17"/>
            <p:cNvSpPr/>
            <p:nvPr/>
          </p:nvSpPr>
          <p:spPr>
            <a:xfrm>
              <a:off x="9527485" y="4801899"/>
              <a:ext cx="1252220" cy="10583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30" name="Rectangle 29"/>
          <p:cNvSpPr/>
          <p:nvPr/>
        </p:nvSpPr>
        <p:spPr>
          <a:xfrm>
            <a:off x="3860244" y="230267"/>
            <a:ext cx="6125987" cy="461665"/>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fr-FR" sz="2400" b="1" dirty="0">
                <a:solidFill>
                  <a:srgbClr val="002060"/>
                </a:solidFill>
                <a:cs typeface="Lato Light"/>
              </a:rPr>
              <a:t>Contribution</a:t>
            </a:r>
            <a:endParaRPr lang="en-US" sz="2400" b="1" dirty="0">
              <a:solidFill>
                <a:srgbClr val="002060"/>
              </a:solidFill>
              <a:cs typeface="Lato Light"/>
            </a:endParaRPr>
          </a:p>
        </p:txBody>
      </p:sp>
    </p:spTree>
    <p:extLst>
      <p:ext uri="{BB962C8B-B14F-4D97-AF65-F5344CB8AC3E}">
        <p14:creationId xmlns:p14="http://schemas.microsoft.com/office/powerpoint/2010/main" val="3554357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0" y="2079542"/>
            <a:ext cx="12192000" cy="3600871"/>
            <a:chOff x="-189166" y="2025149"/>
            <a:chExt cx="9505056" cy="2891413"/>
          </a:xfrm>
        </p:grpSpPr>
        <p:sp>
          <p:nvSpPr>
            <p:cNvPr id="36" name="Rectangle 35"/>
            <p:cNvSpPr/>
            <p:nvPr/>
          </p:nvSpPr>
          <p:spPr>
            <a:xfrm>
              <a:off x="-189166" y="2025149"/>
              <a:ext cx="9505056" cy="104381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charset="0"/>
                <a:ea typeface="Century Gothic" charset="0"/>
                <a:cs typeface="Century Gothic" charset="0"/>
              </a:endParaRPr>
            </a:p>
          </p:txBody>
        </p:sp>
        <p:sp>
          <p:nvSpPr>
            <p:cNvPr id="37" name="Rectangle 36"/>
            <p:cNvSpPr/>
            <p:nvPr/>
          </p:nvSpPr>
          <p:spPr>
            <a:xfrm>
              <a:off x="-189166" y="2934237"/>
              <a:ext cx="9505056" cy="135886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charset="0"/>
                <a:ea typeface="Century Gothic" charset="0"/>
                <a:cs typeface="Century Gothic" charset="0"/>
              </a:endParaRPr>
            </a:p>
          </p:txBody>
        </p:sp>
        <p:sp>
          <p:nvSpPr>
            <p:cNvPr id="38" name="Rectangle 37"/>
            <p:cNvSpPr/>
            <p:nvPr/>
          </p:nvSpPr>
          <p:spPr>
            <a:xfrm>
              <a:off x="-189166" y="3933057"/>
              <a:ext cx="9505056" cy="983505"/>
            </a:xfrm>
            <a:prstGeom prst="rect">
              <a:avLst/>
            </a:prstGeom>
            <a:solidFill>
              <a:srgbClr val="C9C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charset="0"/>
                <a:ea typeface="Century Gothic" charset="0"/>
                <a:cs typeface="Century Gothic" charset="0"/>
              </a:endParaRPr>
            </a:p>
          </p:txBody>
        </p:sp>
        <p:sp>
          <p:nvSpPr>
            <p:cNvPr id="3" name="ZoneTexte 12"/>
            <p:cNvSpPr txBox="1"/>
            <p:nvPr/>
          </p:nvSpPr>
          <p:spPr>
            <a:xfrm>
              <a:off x="1528292" y="2152357"/>
              <a:ext cx="7004149" cy="667271"/>
            </a:xfrm>
            <a:prstGeom prst="rect">
              <a:avLst/>
            </a:prstGeom>
            <a:noFill/>
          </p:spPr>
          <p:txBody>
            <a:bodyPr wrap="square" rtlCol="0">
              <a:spAutoFit/>
            </a:bodyPr>
            <a:lstStyle/>
            <a:p>
              <a:pPr algn="justLow"/>
              <a:r>
                <a:rPr lang="fr-FR" sz="2400" dirty="0">
                  <a:latin typeface="Century Gothic" charset="0"/>
                  <a:ea typeface="Century Gothic" charset="0"/>
                  <a:cs typeface="Century Gothic" charset="0"/>
                </a:rPr>
                <a:t>Ajouter un chat vidéo direct entre l’étudiant et l’encadreur.</a:t>
              </a:r>
              <a:endParaRPr lang="fr-FR" sz="2400" b="1" dirty="0">
                <a:latin typeface="Century Gothic" charset="0"/>
                <a:ea typeface="Century Gothic" charset="0"/>
                <a:cs typeface="Century Gothic" charset="0"/>
              </a:endParaRPr>
            </a:p>
          </p:txBody>
        </p:sp>
        <p:sp>
          <p:nvSpPr>
            <p:cNvPr id="4" name="ZoneTexte 12"/>
            <p:cNvSpPr txBox="1"/>
            <p:nvPr/>
          </p:nvSpPr>
          <p:spPr>
            <a:xfrm>
              <a:off x="1528293" y="3258412"/>
              <a:ext cx="7004148" cy="370706"/>
            </a:xfrm>
            <a:prstGeom prst="rect">
              <a:avLst/>
            </a:prstGeom>
            <a:noFill/>
          </p:spPr>
          <p:txBody>
            <a:bodyPr wrap="square" rtlCol="0">
              <a:spAutoFit/>
            </a:bodyPr>
            <a:lstStyle/>
            <a:p>
              <a:pPr algn="justLow"/>
              <a:r>
                <a:rPr lang="fr-FR" sz="2400" dirty="0">
                  <a:latin typeface="Century Gothic" charset="0"/>
                  <a:ea typeface="Century Gothic" charset="0"/>
                  <a:cs typeface="Century Gothic" charset="0"/>
                </a:rPr>
                <a:t>Ajouter des tutoriels dans les différents domaines  </a:t>
              </a:r>
            </a:p>
          </p:txBody>
        </p:sp>
        <p:sp>
          <p:nvSpPr>
            <p:cNvPr id="16" name="ZoneTexte 12"/>
            <p:cNvSpPr txBox="1"/>
            <p:nvPr/>
          </p:nvSpPr>
          <p:spPr>
            <a:xfrm>
              <a:off x="1528292" y="4241364"/>
              <a:ext cx="7004149" cy="370706"/>
            </a:xfrm>
            <a:prstGeom prst="rect">
              <a:avLst/>
            </a:prstGeom>
            <a:noFill/>
          </p:spPr>
          <p:txBody>
            <a:bodyPr wrap="square" rtlCol="0">
              <a:spAutoFit/>
            </a:bodyPr>
            <a:lstStyle/>
            <a:p>
              <a:pPr algn="justLow"/>
              <a:r>
                <a:rPr lang="fr-FR" sz="2400">
                  <a:latin typeface="Century Gothic" charset="0"/>
                  <a:ea typeface="Century Gothic" charset="0"/>
                  <a:cs typeface="Century Gothic" charset="0"/>
                </a:rPr>
                <a:t>Développement d’une application </a:t>
              </a:r>
              <a:r>
                <a:rPr lang="fr-FR" sz="2400" dirty="0">
                  <a:latin typeface="Century Gothic" charset="0"/>
                  <a:ea typeface="Century Gothic" charset="0"/>
                  <a:cs typeface="Century Gothic" charset="0"/>
                </a:rPr>
                <a:t>mobile </a:t>
              </a:r>
              <a:endParaRPr lang="fr-FR" sz="2400" b="1" dirty="0">
                <a:latin typeface="Century Gothic" charset="0"/>
                <a:ea typeface="Century Gothic" charset="0"/>
                <a:cs typeface="Century Gothic" charset="0"/>
              </a:endParaRPr>
            </a:p>
          </p:txBody>
        </p:sp>
      </p:grpSp>
      <p:pic>
        <p:nvPicPr>
          <p:cNvPr id="40" name="Picture 39"/>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975567" y="2294072"/>
            <a:ext cx="799953" cy="799953"/>
          </a:xfrm>
          <a:prstGeom prst="rect">
            <a:avLst/>
          </a:prstGeom>
        </p:spPr>
      </p:pic>
      <p:pic>
        <p:nvPicPr>
          <p:cNvPr id="41" name="Picture 40"/>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975566" y="3494772"/>
            <a:ext cx="799953" cy="799953"/>
          </a:xfrm>
          <a:prstGeom prst="rect">
            <a:avLst/>
          </a:prstGeom>
        </p:spPr>
      </p:pic>
      <p:pic>
        <p:nvPicPr>
          <p:cNvPr id="42" name="Picture 41"/>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975566" y="4664856"/>
            <a:ext cx="799953" cy="799953"/>
          </a:xfrm>
          <a:prstGeom prst="rect">
            <a:avLst/>
          </a:prstGeom>
        </p:spPr>
      </p:pic>
      <p:sp>
        <p:nvSpPr>
          <p:cNvPr id="2" name="Slide Number Placeholder 1"/>
          <p:cNvSpPr>
            <a:spLocks noGrp="1"/>
          </p:cNvSpPr>
          <p:nvPr>
            <p:ph type="sldNum" sz="quarter" idx="12"/>
          </p:nvPr>
        </p:nvSpPr>
        <p:spPr/>
        <p:txBody>
          <a:bodyPr vert="horz" lIns="91440" tIns="45720" rIns="91440" bIns="45720" rtlCol="0" anchor="ctr"/>
          <a:lstStyle/>
          <a:p>
            <a:fld id="{CF4668DC-857F-487D-BFFA-8C0CA5037977}" type="slidenum">
              <a:rPr lang="fr-BE" sz="1800" b="1">
                <a:solidFill>
                  <a:srgbClr val="358098"/>
                </a:solidFill>
                <a:latin typeface="Century Gothic" charset="0"/>
                <a:ea typeface="Century Gothic" charset="0"/>
                <a:cs typeface="Century Gothic" charset="0"/>
              </a:rPr>
              <a:pPr/>
              <a:t>31</a:t>
            </a:fld>
            <a:endParaRPr lang="fr-BE" sz="1800" b="1">
              <a:solidFill>
                <a:srgbClr val="358098"/>
              </a:solidFill>
              <a:latin typeface="Century Gothic" charset="0"/>
              <a:ea typeface="Century Gothic" charset="0"/>
              <a:cs typeface="Century Gothic" charset="0"/>
            </a:endParaRPr>
          </a:p>
        </p:txBody>
      </p:sp>
      <p:sp>
        <p:nvSpPr>
          <p:cNvPr id="15" name="TextBox 23"/>
          <p:cNvSpPr txBox="1"/>
          <p:nvPr/>
        </p:nvSpPr>
        <p:spPr>
          <a:xfrm>
            <a:off x="237495" y="107157"/>
            <a:ext cx="2414444" cy="584775"/>
          </a:xfrm>
          <a:prstGeom prst="rect">
            <a:avLst/>
          </a:prstGeom>
          <a:noFill/>
        </p:spPr>
        <p:txBody>
          <a:bodyPr wrap="none" rtlCol="0">
            <a:spAutoFit/>
          </a:bodyPr>
          <a:lstStyle/>
          <a:p>
            <a:r>
              <a:rPr lang="fr-FR"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Conclusion</a:t>
            </a:r>
            <a:endParaRPr lang="id-ID"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Source Sans Pro"/>
              <a:cs typeface="Source Sans Pro"/>
            </a:endParaRPr>
          </a:p>
        </p:txBody>
      </p:sp>
      <p:grpSp>
        <p:nvGrpSpPr>
          <p:cNvPr id="17" name="Group 13"/>
          <p:cNvGrpSpPr/>
          <p:nvPr/>
        </p:nvGrpSpPr>
        <p:grpSpPr>
          <a:xfrm flipV="1">
            <a:off x="316414" y="691932"/>
            <a:ext cx="2279048" cy="73150"/>
            <a:chOff x="2014165" y="4801899"/>
            <a:chExt cx="8765540" cy="105835"/>
          </a:xfrm>
        </p:grpSpPr>
        <p:grpSp>
          <p:nvGrpSpPr>
            <p:cNvPr id="18" name="Group 14"/>
            <p:cNvGrpSpPr/>
            <p:nvPr/>
          </p:nvGrpSpPr>
          <p:grpSpPr>
            <a:xfrm>
              <a:off x="2014165" y="4801900"/>
              <a:ext cx="7513320" cy="105834"/>
              <a:chOff x="2927350" y="4750384"/>
              <a:chExt cx="7513320" cy="105834"/>
            </a:xfrm>
          </p:grpSpPr>
          <p:grpSp>
            <p:nvGrpSpPr>
              <p:cNvPr id="21" name="Group 16"/>
              <p:cNvGrpSpPr/>
              <p:nvPr/>
            </p:nvGrpSpPr>
            <p:grpSpPr>
              <a:xfrm>
                <a:off x="2927350" y="4750385"/>
                <a:ext cx="6261100" cy="105833"/>
                <a:chOff x="2571750" y="1828800"/>
                <a:chExt cx="13430250" cy="209550"/>
              </a:xfrm>
            </p:grpSpPr>
            <p:sp>
              <p:nvSpPr>
                <p:cNvPr id="23" name="Rectangle 22"/>
                <p:cNvSpPr/>
                <p:nvPr/>
              </p:nvSpPr>
              <p:spPr>
                <a:xfrm>
                  <a:off x="2571750" y="1828800"/>
                  <a:ext cx="2686050" cy="2095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4" name="Rectangle 23"/>
                <p:cNvSpPr/>
                <p:nvPr/>
              </p:nvSpPr>
              <p:spPr>
                <a:xfrm>
                  <a:off x="5257800" y="1828800"/>
                  <a:ext cx="2686050" cy="209550"/>
                </a:xfrm>
                <a:prstGeom prst="rect">
                  <a:avLst/>
                </a:prstGeom>
                <a:solidFill>
                  <a:srgbClr val="FFD4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5" name="Rectangle 24"/>
                <p:cNvSpPr/>
                <p:nvPr/>
              </p:nvSpPr>
              <p:spPr>
                <a:xfrm>
                  <a:off x="7943850" y="1828800"/>
                  <a:ext cx="2686050" cy="2095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6" name="Rectangle 25"/>
                <p:cNvSpPr/>
                <p:nvPr/>
              </p:nvSpPr>
              <p:spPr>
                <a:xfrm>
                  <a:off x="10629900" y="1828800"/>
                  <a:ext cx="2686050" cy="20955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7" name="Rectangle 26"/>
                <p:cNvSpPr/>
                <p:nvPr/>
              </p:nvSpPr>
              <p:spPr>
                <a:xfrm>
                  <a:off x="13315950" y="1828800"/>
                  <a:ext cx="2686050" cy="209550"/>
                </a:xfrm>
                <a:prstGeom prst="rect">
                  <a:avLst/>
                </a:prstGeom>
                <a:solidFill>
                  <a:srgbClr val="23E1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22" name="Rectangle 21"/>
              <p:cNvSpPr/>
              <p:nvPr/>
            </p:nvSpPr>
            <p:spPr>
              <a:xfrm>
                <a:off x="9188450" y="4750384"/>
                <a:ext cx="1252220" cy="1058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20" name="Rectangle 19"/>
            <p:cNvSpPr/>
            <p:nvPr/>
          </p:nvSpPr>
          <p:spPr>
            <a:xfrm>
              <a:off x="9527485" y="4801899"/>
              <a:ext cx="1252220" cy="10583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28" name="Rectangle 27"/>
          <p:cNvSpPr/>
          <p:nvPr/>
        </p:nvSpPr>
        <p:spPr>
          <a:xfrm>
            <a:off x="3860244" y="230267"/>
            <a:ext cx="6125987" cy="461665"/>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fr-FR" sz="2400" b="1" dirty="0">
                <a:solidFill>
                  <a:srgbClr val="002060"/>
                </a:solidFill>
                <a:cs typeface="Lato Light"/>
              </a:rPr>
              <a:t>Perspectives </a:t>
            </a:r>
            <a:endParaRPr lang="en-US" sz="2400" b="1" dirty="0">
              <a:solidFill>
                <a:srgbClr val="002060"/>
              </a:solidFill>
              <a:cs typeface="Lato Light"/>
            </a:endParaRPr>
          </a:p>
        </p:txBody>
      </p:sp>
    </p:spTree>
    <p:extLst>
      <p:ext uri="{BB962C8B-B14F-4D97-AF65-F5344CB8AC3E}">
        <p14:creationId xmlns:p14="http://schemas.microsoft.com/office/powerpoint/2010/main" val="16992596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53F3B28A-11A3-4A3D-99F5-23969E8ED7EC}" type="slidenum">
              <a:rPr lang="fr-FR" smtClean="0"/>
              <a:t>32</a:t>
            </a:fld>
            <a:endParaRPr lang="fr-FR"/>
          </a:p>
        </p:txBody>
      </p:sp>
      <p:sp>
        <p:nvSpPr>
          <p:cNvPr id="6" name="Rectangle 5"/>
          <p:cNvSpPr/>
          <p:nvPr/>
        </p:nvSpPr>
        <p:spPr>
          <a:xfrm>
            <a:off x="0" y="0"/>
            <a:ext cx="12192000" cy="685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7170" name="Picture 2" descr="C:\Users\anis\Desktop\merc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488" y="1714499"/>
            <a:ext cx="6629400" cy="3981450"/>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descr="C:\Users\anis\Desktop\merci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2055" y="1714499"/>
            <a:ext cx="2929308" cy="4014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7178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BAABA37F-0EDD-4231-9888-1289D44615A7}"/>
              </a:ext>
            </a:extLst>
          </p:cNvPr>
          <p:cNvSpPr/>
          <p:nvPr/>
        </p:nvSpPr>
        <p:spPr>
          <a:xfrm>
            <a:off x="-37363" y="0"/>
            <a:ext cx="3644900" cy="584775"/>
          </a:xfrm>
          <a:prstGeom prst="rect">
            <a:avLst/>
          </a:prstGeom>
        </p:spPr>
        <p:txBody>
          <a:bodyPr wrap="square">
            <a:spAutoFit/>
          </a:bodyPr>
          <a:lstStyle/>
          <a:p>
            <a:pPr algn="ctr"/>
            <a:r>
              <a:rPr lang="fr-FR"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Introduction</a:t>
            </a:r>
          </a:p>
        </p:txBody>
      </p:sp>
      <p:grpSp>
        <p:nvGrpSpPr>
          <p:cNvPr id="3" name="Group 13"/>
          <p:cNvGrpSpPr/>
          <p:nvPr/>
        </p:nvGrpSpPr>
        <p:grpSpPr>
          <a:xfrm flipV="1">
            <a:off x="645563" y="594083"/>
            <a:ext cx="2279048" cy="73150"/>
            <a:chOff x="2014165" y="4801899"/>
            <a:chExt cx="8765540" cy="105835"/>
          </a:xfrm>
        </p:grpSpPr>
        <p:grpSp>
          <p:nvGrpSpPr>
            <p:cNvPr id="4" name="Group 14"/>
            <p:cNvGrpSpPr/>
            <p:nvPr/>
          </p:nvGrpSpPr>
          <p:grpSpPr>
            <a:xfrm>
              <a:off x="2014165" y="4801900"/>
              <a:ext cx="7513320" cy="105834"/>
              <a:chOff x="2927350" y="4750384"/>
              <a:chExt cx="7513320" cy="105834"/>
            </a:xfrm>
          </p:grpSpPr>
          <p:grpSp>
            <p:nvGrpSpPr>
              <p:cNvPr id="7" name="Group 16"/>
              <p:cNvGrpSpPr/>
              <p:nvPr/>
            </p:nvGrpSpPr>
            <p:grpSpPr>
              <a:xfrm>
                <a:off x="2927350" y="4750385"/>
                <a:ext cx="6261100" cy="105833"/>
                <a:chOff x="2571750" y="1828800"/>
                <a:chExt cx="13430250" cy="209550"/>
              </a:xfrm>
            </p:grpSpPr>
            <p:sp>
              <p:nvSpPr>
                <p:cNvPr id="9" name="Rectangle 8"/>
                <p:cNvSpPr/>
                <p:nvPr/>
              </p:nvSpPr>
              <p:spPr>
                <a:xfrm>
                  <a:off x="2571750" y="1828800"/>
                  <a:ext cx="2686050" cy="2095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0" name="Rectangle 9"/>
                <p:cNvSpPr/>
                <p:nvPr/>
              </p:nvSpPr>
              <p:spPr>
                <a:xfrm>
                  <a:off x="5257800" y="1828800"/>
                  <a:ext cx="2686050" cy="209550"/>
                </a:xfrm>
                <a:prstGeom prst="rect">
                  <a:avLst/>
                </a:prstGeom>
                <a:solidFill>
                  <a:srgbClr val="FFD4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1" name="Rectangle 10"/>
                <p:cNvSpPr/>
                <p:nvPr/>
              </p:nvSpPr>
              <p:spPr>
                <a:xfrm>
                  <a:off x="7943850" y="1828800"/>
                  <a:ext cx="2686050" cy="2095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 name="Rectangle 11"/>
                <p:cNvSpPr/>
                <p:nvPr/>
              </p:nvSpPr>
              <p:spPr>
                <a:xfrm>
                  <a:off x="10629900" y="1828800"/>
                  <a:ext cx="2686050" cy="20955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3" name="Rectangle 12"/>
                <p:cNvSpPr/>
                <p:nvPr/>
              </p:nvSpPr>
              <p:spPr>
                <a:xfrm>
                  <a:off x="13315950" y="1828800"/>
                  <a:ext cx="2686050" cy="209550"/>
                </a:xfrm>
                <a:prstGeom prst="rect">
                  <a:avLst/>
                </a:prstGeom>
                <a:solidFill>
                  <a:srgbClr val="23E1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8" name="Rectangle 7"/>
              <p:cNvSpPr/>
              <p:nvPr/>
            </p:nvSpPr>
            <p:spPr>
              <a:xfrm>
                <a:off x="9188450" y="4750384"/>
                <a:ext cx="1252220" cy="1058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6" name="Rectangle 5"/>
            <p:cNvSpPr/>
            <p:nvPr/>
          </p:nvSpPr>
          <p:spPr>
            <a:xfrm>
              <a:off x="9527485" y="4801899"/>
              <a:ext cx="1252220" cy="10583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pic>
        <p:nvPicPr>
          <p:cNvPr id="16" name="Image 15">
            <a:extLst>
              <a:ext uri="{FF2B5EF4-FFF2-40B4-BE49-F238E27FC236}">
                <a16:creationId xmlns:a16="http://schemas.microsoft.com/office/drawing/2014/main" xmlns="" id="{4F1927F8-5BF4-4C8E-9AC6-224C522EC5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90697"/>
            <a:ext cx="12192000" cy="5767303"/>
          </a:xfrm>
          <a:prstGeom prst="rect">
            <a:avLst/>
          </a:prstGeom>
        </p:spPr>
      </p:pic>
      <p:sp>
        <p:nvSpPr>
          <p:cNvPr id="30" name="Rectangle 29"/>
          <p:cNvSpPr/>
          <p:nvPr/>
        </p:nvSpPr>
        <p:spPr>
          <a:xfrm>
            <a:off x="3607537" y="594083"/>
            <a:ext cx="5540188" cy="83099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400" dirty="0" smtClean="0">
                <a:solidFill>
                  <a:srgbClr val="373E4D"/>
                </a:solidFill>
                <a:latin typeface="+mj-lt"/>
              </a:rPr>
              <a:t>15000 </a:t>
            </a:r>
            <a:r>
              <a:rPr lang="fr-FR" sz="2400" dirty="0">
                <a:solidFill>
                  <a:srgbClr val="373E4D"/>
                </a:solidFill>
                <a:latin typeface="+mj-lt"/>
              </a:rPr>
              <a:t>étudiant en terminal chaque </a:t>
            </a:r>
            <a:r>
              <a:rPr lang="fr-FR" sz="2400" dirty="0" smtClean="0">
                <a:solidFill>
                  <a:srgbClr val="373E4D"/>
                </a:solidFill>
                <a:latin typeface="+mj-lt"/>
              </a:rPr>
              <a:t>année</a:t>
            </a:r>
            <a:endParaRPr lang="fr-FR" sz="2400" dirty="0">
              <a:solidFill>
                <a:srgbClr val="373E4D"/>
              </a:solidFill>
              <a:latin typeface="+mj-lt"/>
            </a:endParaRPr>
          </a:p>
        </p:txBody>
      </p:sp>
    </p:spTree>
    <p:extLst>
      <p:ext uri="{BB962C8B-B14F-4D97-AF65-F5344CB8AC3E}">
        <p14:creationId xmlns:p14="http://schemas.microsoft.com/office/powerpoint/2010/main" val="1523568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94B88517-8161-4EBA-8253-2067EF213E19}"/>
              </a:ext>
            </a:extLst>
          </p:cNvPr>
          <p:cNvSpPr/>
          <p:nvPr/>
        </p:nvSpPr>
        <p:spPr>
          <a:xfrm>
            <a:off x="-37363" y="0"/>
            <a:ext cx="3644900" cy="584775"/>
          </a:xfrm>
          <a:prstGeom prst="rect">
            <a:avLst/>
          </a:prstGeom>
        </p:spPr>
        <p:txBody>
          <a:bodyPr wrap="square">
            <a:spAutoFit/>
          </a:bodyPr>
          <a:lstStyle/>
          <a:p>
            <a:pPr algn="ctr"/>
            <a:r>
              <a:rPr lang="fr-FR"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Introduction</a:t>
            </a:r>
          </a:p>
        </p:txBody>
      </p:sp>
      <p:grpSp>
        <p:nvGrpSpPr>
          <p:cNvPr id="3" name="Group 13">
            <a:extLst>
              <a:ext uri="{FF2B5EF4-FFF2-40B4-BE49-F238E27FC236}">
                <a16:creationId xmlns:a16="http://schemas.microsoft.com/office/drawing/2014/main" xmlns="" id="{75BE0C4C-9C3D-4920-9B5F-8C7243DA0D7E}"/>
              </a:ext>
            </a:extLst>
          </p:cNvPr>
          <p:cNvGrpSpPr/>
          <p:nvPr/>
        </p:nvGrpSpPr>
        <p:grpSpPr>
          <a:xfrm flipV="1">
            <a:off x="645563" y="594083"/>
            <a:ext cx="2279048" cy="73150"/>
            <a:chOff x="2014165" y="4801899"/>
            <a:chExt cx="8765540" cy="105835"/>
          </a:xfrm>
        </p:grpSpPr>
        <p:grpSp>
          <p:nvGrpSpPr>
            <p:cNvPr id="4" name="Group 14">
              <a:extLst>
                <a:ext uri="{FF2B5EF4-FFF2-40B4-BE49-F238E27FC236}">
                  <a16:creationId xmlns:a16="http://schemas.microsoft.com/office/drawing/2014/main" xmlns="" id="{F5B8D176-B657-4894-92A3-EF8A410754D6}"/>
                </a:ext>
              </a:extLst>
            </p:cNvPr>
            <p:cNvGrpSpPr/>
            <p:nvPr/>
          </p:nvGrpSpPr>
          <p:grpSpPr>
            <a:xfrm>
              <a:off x="2014165" y="4801900"/>
              <a:ext cx="7513320" cy="105834"/>
              <a:chOff x="2927350" y="4750384"/>
              <a:chExt cx="7513320" cy="105834"/>
            </a:xfrm>
          </p:grpSpPr>
          <p:grpSp>
            <p:nvGrpSpPr>
              <p:cNvPr id="6" name="Group 16">
                <a:extLst>
                  <a:ext uri="{FF2B5EF4-FFF2-40B4-BE49-F238E27FC236}">
                    <a16:creationId xmlns:a16="http://schemas.microsoft.com/office/drawing/2014/main" xmlns="" id="{D41FC51F-3E3F-4D92-A1B7-60850B3490AC}"/>
                  </a:ext>
                </a:extLst>
              </p:cNvPr>
              <p:cNvGrpSpPr/>
              <p:nvPr/>
            </p:nvGrpSpPr>
            <p:grpSpPr>
              <a:xfrm>
                <a:off x="2927350" y="4750385"/>
                <a:ext cx="6261100" cy="105833"/>
                <a:chOff x="2571750" y="1828800"/>
                <a:chExt cx="13430250" cy="209550"/>
              </a:xfrm>
            </p:grpSpPr>
            <p:sp>
              <p:nvSpPr>
                <p:cNvPr id="8" name="Rectangle 7">
                  <a:extLst>
                    <a:ext uri="{FF2B5EF4-FFF2-40B4-BE49-F238E27FC236}">
                      <a16:creationId xmlns:a16="http://schemas.microsoft.com/office/drawing/2014/main" xmlns="" id="{01C68A05-6345-49B5-8E67-0A5A663754E6}"/>
                    </a:ext>
                  </a:extLst>
                </p:cNvPr>
                <p:cNvSpPr/>
                <p:nvPr/>
              </p:nvSpPr>
              <p:spPr>
                <a:xfrm>
                  <a:off x="2571750" y="1828800"/>
                  <a:ext cx="2686050" cy="2095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9" name="Rectangle 8">
                  <a:extLst>
                    <a:ext uri="{FF2B5EF4-FFF2-40B4-BE49-F238E27FC236}">
                      <a16:creationId xmlns:a16="http://schemas.microsoft.com/office/drawing/2014/main" xmlns="" id="{E0113FD2-39ED-4CAA-BB79-2B18AB5769B1}"/>
                    </a:ext>
                  </a:extLst>
                </p:cNvPr>
                <p:cNvSpPr/>
                <p:nvPr/>
              </p:nvSpPr>
              <p:spPr>
                <a:xfrm>
                  <a:off x="5257800" y="1828800"/>
                  <a:ext cx="2686050" cy="209550"/>
                </a:xfrm>
                <a:prstGeom prst="rect">
                  <a:avLst/>
                </a:prstGeom>
                <a:solidFill>
                  <a:srgbClr val="FFD4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0" name="Rectangle 9">
                  <a:extLst>
                    <a:ext uri="{FF2B5EF4-FFF2-40B4-BE49-F238E27FC236}">
                      <a16:creationId xmlns:a16="http://schemas.microsoft.com/office/drawing/2014/main" xmlns="" id="{ED218CF2-A882-4DB6-8FF1-93409C0621B0}"/>
                    </a:ext>
                  </a:extLst>
                </p:cNvPr>
                <p:cNvSpPr/>
                <p:nvPr/>
              </p:nvSpPr>
              <p:spPr>
                <a:xfrm>
                  <a:off x="7943850" y="1828800"/>
                  <a:ext cx="2686050" cy="2095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1" name="Rectangle 10">
                  <a:extLst>
                    <a:ext uri="{FF2B5EF4-FFF2-40B4-BE49-F238E27FC236}">
                      <a16:creationId xmlns:a16="http://schemas.microsoft.com/office/drawing/2014/main" xmlns="" id="{989DA20D-B7FA-4847-96DA-A0963361E13B}"/>
                    </a:ext>
                  </a:extLst>
                </p:cNvPr>
                <p:cNvSpPr/>
                <p:nvPr/>
              </p:nvSpPr>
              <p:spPr>
                <a:xfrm>
                  <a:off x="10629900" y="1828800"/>
                  <a:ext cx="2686050" cy="20955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 name="Rectangle 11">
                  <a:extLst>
                    <a:ext uri="{FF2B5EF4-FFF2-40B4-BE49-F238E27FC236}">
                      <a16:creationId xmlns:a16="http://schemas.microsoft.com/office/drawing/2014/main" xmlns="" id="{4E201AFD-6B75-4A94-890A-0715862215BF}"/>
                    </a:ext>
                  </a:extLst>
                </p:cNvPr>
                <p:cNvSpPr/>
                <p:nvPr/>
              </p:nvSpPr>
              <p:spPr>
                <a:xfrm>
                  <a:off x="13315950" y="1828800"/>
                  <a:ext cx="2686050" cy="209550"/>
                </a:xfrm>
                <a:prstGeom prst="rect">
                  <a:avLst/>
                </a:prstGeom>
                <a:solidFill>
                  <a:srgbClr val="23E1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7" name="Rectangle 6">
                <a:extLst>
                  <a:ext uri="{FF2B5EF4-FFF2-40B4-BE49-F238E27FC236}">
                    <a16:creationId xmlns:a16="http://schemas.microsoft.com/office/drawing/2014/main" xmlns="" id="{FBACD651-3A1A-4764-B1D6-1033C1F059C5}"/>
                  </a:ext>
                </a:extLst>
              </p:cNvPr>
              <p:cNvSpPr/>
              <p:nvPr/>
            </p:nvSpPr>
            <p:spPr>
              <a:xfrm>
                <a:off x="9188450" y="4750384"/>
                <a:ext cx="1252220" cy="1058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5" name="Rectangle 4">
              <a:extLst>
                <a:ext uri="{FF2B5EF4-FFF2-40B4-BE49-F238E27FC236}">
                  <a16:creationId xmlns:a16="http://schemas.microsoft.com/office/drawing/2014/main" xmlns="" id="{B0D7E578-580A-4AA8-847D-CE73590B268B}"/>
                </a:ext>
              </a:extLst>
            </p:cNvPr>
            <p:cNvSpPr/>
            <p:nvPr/>
          </p:nvSpPr>
          <p:spPr>
            <a:xfrm>
              <a:off x="9527485" y="4801899"/>
              <a:ext cx="1252220" cy="10583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pic>
        <p:nvPicPr>
          <p:cNvPr id="22" name="Image 21">
            <a:extLst>
              <a:ext uri="{FF2B5EF4-FFF2-40B4-BE49-F238E27FC236}">
                <a16:creationId xmlns:a16="http://schemas.microsoft.com/office/drawing/2014/main" xmlns="" id="{790187C4-DE94-4756-B365-FECFED0C19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13672"/>
            <a:ext cx="12192000" cy="5744328"/>
          </a:xfrm>
          <a:prstGeom prst="rect">
            <a:avLst/>
          </a:prstGeom>
        </p:spPr>
      </p:pic>
      <p:sp>
        <p:nvSpPr>
          <p:cNvPr id="23" name="Rectangle 22">
            <a:extLst>
              <a:ext uri="{FF2B5EF4-FFF2-40B4-BE49-F238E27FC236}">
                <a16:creationId xmlns:a16="http://schemas.microsoft.com/office/drawing/2014/main" xmlns="" id="{7A27FEE4-6635-4ACD-B93F-16A60E9CDBE0}"/>
              </a:ext>
            </a:extLst>
          </p:cNvPr>
          <p:cNvSpPr/>
          <p:nvPr/>
        </p:nvSpPr>
        <p:spPr>
          <a:xfrm>
            <a:off x="3509682" y="662740"/>
            <a:ext cx="5822576" cy="83099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400" dirty="0">
                <a:solidFill>
                  <a:srgbClr val="373E4D"/>
                </a:solidFill>
                <a:latin typeface="+mj-lt"/>
              </a:rPr>
              <a:t>Un Projet PFE bien réalise ouvre une fenêtre à l’avenir pour chaque étudiant</a:t>
            </a:r>
          </a:p>
        </p:txBody>
      </p:sp>
    </p:spTree>
    <p:extLst>
      <p:ext uri="{BB962C8B-B14F-4D97-AF65-F5344CB8AC3E}">
        <p14:creationId xmlns:p14="http://schemas.microsoft.com/office/powerpoint/2010/main" val="12465269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xmlns="" id="{101E9F2B-92B4-435A-ACF8-2B84DF78B8BB}"/>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xmlns="" id="{16484CEC-434D-4438-A6DA-DBBFD3C1A70A}"/>
              </a:ext>
            </a:extLst>
          </p:cNvPr>
          <p:cNvSpPr>
            <a:spLocks noGrp="1"/>
          </p:cNvSpPr>
          <p:nvPr>
            <p:ph type="sldNum" sz="quarter" idx="12"/>
          </p:nvPr>
        </p:nvSpPr>
        <p:spPr/>
        <p:txBody>
          <a:bodyPr/>
          <a:lstStyle/>
          <a:p>
            <a:fld id="{53F3B28A-11A3-4A3D-99F5-23969E8ED7EC}" type="slidenum">
              <a:rPr lang="fr-FR" smtClean="0"/>
              <a:t>6</a:t>
            </a:fld>
            <a:endParaRPr lang="fr-FR"/>
          </a:p>
        </p:txBody>
      </p:sp>
      <p:sp>
        <p:nvSpPr>
          <p:cNvPr id="6" name="Rectangle 5">
            <a:extLst>
              <a:ext uri="{FF2B5EF4-FFF2-40B4-BE49-F238E27FC236}">
                <a16:creationId xmlns:a16="http://schemas.microsoft.com/office/drawing/2014/main" xmlns="" id="{AF23FBDC-8174-4210-8EB3-77844187505F}"/>
              </a:ext>
            </a:extLst>
          </p:cNvPr>
          <p:cNvSpPr/>
          <p:nvPr/>
        </p:nvSpPr>
        <p:spPr>
          <a:xfrm>
            <a:off x="-37363" y="0"/>
            <a:ext cx="3644900" cy="584775"/>
          </a:xfrm>
          <a:prstGeom prst="rect">
            <a:avLst/>
          </a:prstGeom>
        </p:spPr>
        <p:txBody>
          <a:bodyPr wrap="square">
            <a:spAutoFit/>
          </a:bodyPr>
          <a:lstStyle/>
          <a:p>
            <a:pPr algn="ctr"/>
            <a:r>
              <a:rPr lang="fr-FR"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Introduction</a:t>
            </a:r>
          </a:p>
        </p:txBody>
      </p:sp>
      <p:grpSp>
        <p:nvGrpSpPr>
          <p:cNvPr id="7" name="Group 13">
            <a:extLst>
              <a:ext uri="{FF2B5EF4-FFF2-40B4-BE49-F238E27FC236}">
                <a16:creationId xmlns:a16="http://schemas.microsoft.com/office/drawing/2014/main" xmlns="" id="{52C73780-36EF-40B8-96F9-2DD59E48FC1A}"/>
              </a:ext>
            </a:extLst>
          </p:cNvPr>
          <p:cNvGrpSpPr/>
          <p:nvPr/>
        </p:nvGrpSpPr>
        <p:grpSpPr>
          <a:xfrm flipV="1">
            <a:off x="645563" y="594083"/>
            <a:ext cx="2279048" cy="73150"/>
            <a:chOff x="2014165" y="4801899"/>
            <a:chExt cx="8765540" cy="105835"/>
          </a:xfrm>
        </p:grpSpPr>
        <p:grpSp>
          <p:nvGrpSpPr>
            <p:cNvPr id="8" name="Group 14">
              <a:extLst>
                <a:ext uri="{FF2B5EF4-FFF2-40B4-BE49-F238E27FC236}">
                  <a16:creationId xmlns:a16="http://schemas.microsoft.com/office/drawing/2014/main" xmlns="" id="{286FF723-F0F6-4133-8EF5-A3AE17D66964}"/>
                </a:ext>
              </a:extLst>
            </p:cNvPr>
            <p:cNvGrpSpPr/>
            <p:nvPr/>
          </p:nvGrpSpPr>
          <p:grpSpPr>
            <a:xfrm>
              <a:off x="2014165" y="4801900"/>
              <a:ext cx="7513320" cy="105834"/>
              <a:chOff x="2927350" y="4750384"/>
              <a:chExt cx="7513320" cy="105834"/>
            </a:xfrm>
          </p:grpSpPr>
          <p:grpSp>
            <p:nvGrpSpPr>
              <p:cNvPr id="10" name="Group 16">
                <a:extLst>
                  <a:ext uri="{FF2B5EF4-FFF2-40B4-BE49-F238E27FC236}">
                    <a16:creationId xmlns:a16="http://schemas.microsoft.com/office/drawing/2014/main" xmlns="" id="{1D87935B-532D-471F-A7F9-A0FC22D47C42}"/>
                  </a:ext>
                </a:extLst>
              </p:cNvPr>
              <p:cNvGrpSpPr/>
              <p:nvPr/>
            </p:nvGrpSpPr>
            <p:grpSpPr>
              <a:xfrm>
                <a:off x="2927350" y="4750385"/>
                <a:ext cx="6261100" cy="105833"/>
                <a:chOff x="2571750" y="1828800"/>
                <a:chExt cx="13430250" cy="209550"/>
              </a:xfrm>
            </p:grpSpPr>
            <p:sp>
              <p:nvSpPr>
                <p:cNvPr id="12" name="Rectangle 11">
                  <a:extLst>
                    <a:ext uri="{FF2B5EF4-FFF2-40B4-BE49-F238E27FC236}">
                      <a16:creationId xmlns:a16="http://schemas.microsoft.com/office/drawing/2014/main" xmlns="" id="{E407FB66-7B43-44E5-9C07-80FE080B4DDE}"/>
                    </a:ext>
                  </a:extLst>
                </p:cNvPr>
                <p:cNvSpPr/>
                <p:nvPr/>
              </p:nvSpPr>
              <p:spPr>
                <a:xfrm>
                  <a:off x="2571750" y="1828800"/>
                  <a:ext cx="2686050" cy="2095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3" name="Rectangle 12">
                  <a:extLst>
                    <a:ext uri="{FF2B5EF4-FFF2-40B4-BE49-F238E27FC236}">
                      <a16:creationId xmlns:a16="http://schemas.microsoft.com/office/drawing/2014/main" xmlns="" id="{13E307E6-1CDD-4A22-8F35-E8375E8B5D83}"/>
                    </a:ext>
                  </a:extLst>
                </p:cNvPr>
                <p:cNvSpPr/>
                <p:nvPr/>
              </p:nvSpPr>
              <p:spPr>
                <a:xfrm>
                  <a:off x="5257800" y="1828800"/>
                  <a:ext cx="2686050" cy="209550"/>
                </a:xfrm>
                <a:prstGeom prst="rect">
                  <a:avLst/>
                </a:prstGeom>
                <a:solidFill>
                  <a:srgbClr val="FFD4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 name="Rectangle 13">
                  <a:extLst>
                    <a:ext uri="{FF2B5EF4-FFF2-40B4-BE49-F238E27FC236}">
                      <a16:creationId xmlns:a16="http://schemas.microsoft.com/office/drawing/2014/main" xmlns="" id="{394F1C40-32FE-4D9A-AF7A-9FB2ED2142F8}"/>
                    </a:ext>
                  </a:extLst>
                </p:cNvPr>
                <p:cNvSpPr/>
                <p:nvPr/>
              </p:nvSpPr>
              <p:spPr>
                <a:xfrm>
                  <a:off x="7943850" y="1828800"/>
                  <a:ext cx="2686050" cy="2095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5" name="Rectangle 14">
                  <a:extLst>
                    <a:ext uri="{FF2B5EF4-FFF2-40B4-BE49-F238E27FC236}">
                      <a16:creationId xmlns:a16="http://schemas.microsoft.com/office/drawing/2014/main" xmlns="" id="{1DF95F9A-4227-4CF2-A812-1DEF0B0912F5}"/>
                    </a:ext>
                  </a:extLst>
                </p:cNvPr>
                <p:cNvSpPr/>
                <p:nvPr/>
              </p:nvSpPr>
              <p:spPr>
                <a:xfrm>
                  <a:off x="10629900" y="1828800"/>
                  <a:ext cx="2686050" cy="20955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6" name="Rectangle 15">
                  <a:extLst>
                    <a:ext uri="{FF2B5EF4-FFF2-40B4-BE49-F238E27FC236}">
                      <a16:creationId xmlns:a16="http://schemas.microsoft.com/office/drawing/2014/main" xmlns="" id="{6C3EFFA3-D4DC-4AF8-BAC3-EF5FB800AFC3}"/>
                    </a:ext>
                  </a:extLst>
                </p:cNvPr>
                <p:cNvSpPr/>
                <p:nvPr/>
              </p:nvSpPr>
              <p:spPr>
                <a:xfrm>
                  <a:off x="13315950" y="1828800"/>
                  <a:ext cx="2686050" cy="209550"/>
                </a:xfrm>
                <a:prstGeom prst="rect">
                  <a:avLst/>
                </a:prstGeom>
                <a:solidFill>
                  <a:srgbClr val="23E1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11" name="Rectangle 10">
                <a:extLst>
                  <a:ext uri="{FF2B5EF4-FFF2-40B4-BE49-F238E27FC236}">
                    <a16:creationId xmlns:a16="http://schemas.microsoft.com/office/drawing/2014/main" xmlns="" id="{263A83F5-9358-4D21-896A-DBE2B7A019AA}"/>
                  </a:ext>
                </a:extLst>
              </p:cNvPr>
              <p:cNvSpPr/>
              <p:nvPr/>
            </p:nvSpPr>
            <p:spPr>
              <a:xfrm>
                <a:off x="9188450" y="4750384"/>
                <a:ext cx="1252220" cy="1058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9" name="Rectangle 8">
              <a:extLst>
                <a:ext uri="{FF2B5EF4-FFF2-40B4-BE49-F238E27FC236}">
                  <a16:creationId xmlns:a16="http://schemas.microsoft.com/office/drawing/2014/main" xmlns="" id="{198289F8-5E1C-4364-BFA2-991C7B857168}"/>
                </a:ext>
              </a:extLst>
            </p:cNvPr>
            <p:cNvSpPr/>
            <p:nvPr/>
          </p:nvSpPr>
          <p:spPr>
            <a:xfrm>
              <a:off x="9527485" y="4801899"/>
              <a:ext cx="1252220" cy="10583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pic>
        <p:nvPicPr>
          <p:cNvPr id="18" name="Image 17">
            <a:extLst>
              <a:ext uri="{FF2B5EF4-FFF2-40B4-BE49-F238E27FC236}">
                <a16:creationId xmlns:a16="http://schemas.microsoft.com/office/drawing/2014/main" xmlns="" id="{6D365626-FCE4-4525-8812-EEF8CDF7E0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29438"/>
            <a:ext cx="12192000" cy="5728562"/>
          </a:xfrm>
          <a:prstGeom prst="rect">
            <a:avLst/>
          </a:prstGeom>
        </p:spPr>
      </p:pic>
      <p:sp>
        <p:nvSpPr>
          <p:cNvPr id="19" name="Rectangle 18">
            <a:extLst>
              <a:ext uri="{FF2B5EF4-FFF2-40B4-BE49-F238E27FC236}">
                <a16:creationId xmlns:a16="http://schemas.microsoft.com/office/drawing/2014/main" xmlns="" id="{D02714D4-C254-4FA5-9EB3-ECC516F08A7F}"/>
              </a:ext>
            </a:extLst>
          </p:cNvPr>
          <p:cNvSpPr/>
          <p:nvPr/>
        </p:nvSpPr>
        <p:spPr>
          <a:xfrm>
            <a:off x="3193531" y="657436"/>
            <a:ext cx="5363280" cy="83099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400" dirty="0">
                <a:solidFill>
                  <a:srgbClr val="373E4D"/>
                </a:solidFill>
                <a:latin typeface="+mj-lt"/>
              </a:rPr>
              <a:t>Pendant ce passage critique l’étudiant a besoin de tout aides possibles   </a:t>
            </a:r>
          </a:p>
        </p:txBody>
      </p:sp>
    </p:spTree>
    <p:extLst>
      <p:ext uri="{BB962C8B-B14F-4D97-AF65-F5344CB8AC3E}">
        <p14:creationId xmlns:p14="http://schemas.microsoft.com/office/powerpoint/2010/main" val="42537897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xmlns="" id="{FACFEE85-A35E-418E-B7E5-65EC811C5C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Freeform 189"/>
          <p:cNvSpPr/>
          <p:nvPr/>
        </p:nvSpPr>
        <p:spPr>
          <a:xfrm>
            <a:off x="4335517" y="0"/>
            <a:ext cx="7856483" cy="6858000"/>
          </a:xfrm>
          <a:custGeom>
            <a:avLst/>
            <a:gdLst>
              <a:gd name="connsiteX0" fmla="*/ 2483124 w 5460510"/>
              <a:gd name="connsiteY0" fmla="*/ 0 h 5143500"/>
              <a:gd name="connsiteX1" fmla="*/ 3448297 w 5460510"/>
              <a:gd name="connsiteY1" fmla="*/ 0 h 5143500"/>
              <a:gd name="connsiteX2" fmla="*/ 4717679 w 5460510"/>
              <a:gd name="connsiteY2" fmla="*/ 0 h 5143500"/>
              <a:gd name="connsiteX3" fmla="*/ 4741319 w 5460510"/>
              <a:gd name="connsiteY3" fmla="*/ 0 h 5143500"/>
              <a:gd name="connsiteX4" fmla="*/ 5318193 w 5460510"/>
              <a:gd name="connsiteY4" fmla="*/ 0 h 5143500"/>
              <a:gd name="connsiteX5" fmla="*/ 5460510 w 5460510"/>
              <a:gd name="connsiteY5" fmla="*/ 0 h 5143500"/>
              <a:gd name="connsiteX6" fmla="*/ 5460510 w 5460510"/>
              <a:gd name="connsiteY6" fmla="*/ 5143500 h 5143500"/>
              <a:gd name="connsiteX7" fmla="*/ 5318193 w 5460510"/>
              <a:gd name="connsiteY7" fmla="*/ 5143500 h 5143500"/>
              <a:gd name="connsiteX8" fmla="*/ 4741319 w 5460510"/>
              <a:gd name="connsiteY8" fmla="*/ 5143500 h 5143500"/>
              <a:gd name="connsiteX9" fmla="*/ 4717679 w 5460510"/>
              <a:gd name="connsiteY9" fmla="*/ 5143500 h 5143500"/>
              <a:gd name="connsiteX10" fmla="*/ 3448297 w 5460510"/>
              <a:gd name="connsiteY10" fmla="*/ 5143500 h 5143500"/>
              <a:gd name="connsiteX11" fmla="*/ 0 w 546051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0510" h="5143500">
                <a:moveTo>
                  <a:pt x="2483124" y="0"/>
                </a:moveTo>
                <a:lnTo>
                  <a:pt x="3448297" y="0"/>
                </a:lnTo>
                <a:lnTo>
                  <a:pt x="4717679" y="0"/>
                </a:lnTo>
                <a:lnTo>
                  <a:pt x="4741319" y="0"/>
                </a:lnTo>
                <a:lnTo>
                  <a:pt x="5318193" y="0"/>
                </a:lnTo>
                <a:lnTo>
                  <a:pt x="5460510" y="0"/>
                </a:lnTo>
                <a:lnTo>
                  <a:pt x="5460510" y="5143500"/>
                </a:lnTo>
                <a:lnTo>
                  <a:pt x="5318193" y="5143500"/>
                </a:lnTo>
                <a:lnTo>
                  <a:pt x="4741319" y="5143500"/>
                </a:lnTo>
                <a:lnTo>
                  <a:pt x="4717679" y="5143500"/>
                </a:lnTo>
                <a:lnTo>
                  <a:pt x="3448297" y="5143500"/>
                </a:lnTo>
                <a:lnTo>
                  <a:pt x="0" y="5143500"/>
                </a:lnTo>
                <a:close/>
              </a:path>
            </a:pathLst>
          </a:custGeom>
          <a:solidFill>
            <a:srgbClr val="FFD41F">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p>
        </p:txBody>
      </p:sp>
      <p:sp>
        <p:nvSpPr>
          <p:cNvPr id="6" name="TextBox 190"/>
          <p:cNvSpPr txBox="1"/>
          <p:nvPr/>
        </p:nvSpPr>
        <p:spPr>
          <a:xfrm>
            <a:off x="6314108" y="4831934"/>
            <a:ext cx="5877892" cy="1089529"/>
          </a:xfrm>
          <a:prstGeom prst="rect">
            <a:avLst/>
          </a:prstGeom>
          <a:noFill/>
        </p:spPr>
        <p:txBody>
          <a:bodyPr wrap="none" rtlCol="0">
            <a:spAutoFit/>
          </a:bodyPr>
          <a:lstStyle/>
          <a:p>
            <a:pPr algn="r">
              <a:lnSpc>
                <a:spcPct val="90000"/>
              </a:lnSpc>
            </a:pPr>
            <a:r>
              <a:rPr lang="fr-FR" sz="7200" b="1" dirty="0">
                <a:ln w="9525">
                  <a:prstDash val="solid"/>
                </a:ln>
                <a:solidFill>
                  <a:schemeClr val="bg1"/>
                </a:solidFill>
              </a:rPr>
              <a:t>Problématique</a:t>
            </a:r>
            <a:endParaRPr lang="en-US" sz="7200" dirty="0">
              <a:solidFill>
                <a:schemeClr val="bg1"/>
              </a:solidFill>
            </a:endParaRPr>
          </a:p>
        </p:txBody>
      </p:sp>
      <p:cxnSp>
        <p:nvCxnSpPr>
          <p:cNvPr id="7" name="Straight Connector 193"/>
          <p:cNvCxnSpPr/>
          <p:nvPr/>
        </p:nvCxnSpPr>
        <p:spPr>
          <a:xfrm>
            <a:off x="5738648" y="4701147"/>
            <a:ext cx="6453352" cy="0"/>
          </a:xfrm>
          <a:prstGeom prst="line">
            <a:avLst/>
          </a:prstGeom>
          <a:ln w="38100" cmpd="sng">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1" name="Straight Connector 192"/>
          <p:cNvCxnSpPr/>
          <p:nvPr/>
        </p:nvCxnSpPr>
        <p:spPr>
          <a:xfrm>
            <a:off x="8119241" y="5921463"/>
            <a:ext cx="4072759" cy="0"/>
          </a:xfrm>
          <a:prstGeom prst="line">
            <a:avLst/>
          </a:prstGeom>
          <a:ln w="38100" cmpd="sng">
            <a:solidFill>
              <a:srgbClr val="FFFF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45636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1269" y="1870156"/>
            <a:ext cx="2959811" cy="270388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AU"/>
          </a:p>
        </p:txBody>
      </p:sp>
      <p:grpSp>
        <p:nvGrpSpPr>
          <p:cNvPr id="60" name="Group 64"/>
          <p:cNvGrpSpPr/>
          <p:nvPr/>
        </p:nvGrpSpPr>
        <p:grpSpPr>
          <a:xfrm>
            <a:off x="3120738" y="2337658"/>
            <a:ext cx="3121886" cy="3011960"/>
            <a:chOff x="5814064" y="2222232"/>
            <a:chExt cx="1434962" cy="1384435"/>
          </a:xfrm>
        </p:grpSpPr>
        <p:sp>
          <p:nvSpPr>
            <p:cNvPr id="119" name="Freeform 32"/>
            <p:cNvSpPr>
              <a:spLocks/>
            </p:cNvSpPr>
            <p:nvPr/>
          </p:nvSpPr>
          <p:spPr bwMode="auto">
            <a:xfrm>
              <a:off x="5814064" y="2222232"/>
              <a:ext cx="1057694" cy="1384435"/>
            </a:xfrm>
            <a:custGeom>
              <a:avLst/>
              <a:gdLst>
                <a:gd name="T0" fmla="*/ 296 w 296"/>
                <a:gd name="T1" fmla="*/ 366 h 387"/>
                <a:gd name="T2" fmla="*/ 296 w 296"/>
                <a:gd name="T3" fmla="*/ 22 h 387"/>
                <a:gd name="T4" fmla="*/ 274 w 296"/>
                <a:gd name="T5" fmla="*/ 0 h 387"/>
                <a:gd name="T6" fmla="*/ 21 w 296"/>
                <a:gd name="T7" fmla="*/ 0 h 387"/>
                <a:gd name="T8" fmla="*/ 0 w 296"/>
                <a:gd name="T9" fmla="*/ 22 h 387"/>
                <a:gd name="T10" fmla="*/ 0 w 296"/>
                <a:gd name="T11" fmla="*/ 366 h 387"/>
                <a:gd name="T12" fmla="*/ 21 w 296"/>
                <a:gd name="T13" fmla="*/ 387 h 387"/>
                <a:gd name="T14" fmla="*/ 274 w 296"/>
                <a:gd name="T15" fmla="*/ 387 h 387"/>
                <a:gd name="T16" fmla="*/ 296 w 296"/>
                <a:gd name="T17" fmla="*/ 36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387">
                  <a:moveTo>
                    <a:pt x="296" y="366"/>
                  </a:moveTo>
                  <a:cubicBezTo>
                    <a:pt x="296" y="22"/>
                    <a:pt x="296" y="22"/>
                    <a:pt x="296" y="22"/>
                  </a:cubicBezTo>
                  <a:cubicBezTo>
                    <a:pt x="296" y="10"/>
                    <a:pt x="286" y="0"/>
                    <a:pt x="274" y="0"/>
                  </a:cubicBezTo>
                  <a:cubicBezTo>
                    <a:pt x="21" y="0"/>
                    <a:pt x="21" y="0"/>
                    <a:pt x="21" y="0"/>
                  </a:cubicBezTo>
                  <a:cubicBezTo>
                    <a:pt x="9" y="0"/>
                    <a:pt x="0" y="10"/>
                    <a:pt x="0" y="22"/>
                  </a:cubicBezTo>
                  <a:cubicBezTo>
                    <a:pt x="0" y="366"/>
                    <a:pt x="0" y="366"/>
                    <a:pt x="0" y="366"/>
                  </a:cubicBezTo>
                  <a:cubicBezTo>
                    <a:pt x="0" y="378"/>
                    <a:pt x="9" y="387"/>
                    <a:pt x="21" y="387"/>
                  </a:cubicBezTo>
                  <a:cubicBezTo>
                    <a:pt x="274" y="387"/>
                    <a:pt x="274" y="387"/>
                    <a:pt x="274" y="387"/>
                  </a:cubicBezTo>
                  <a:cubicBezTo>
                    <a:pt x="286" y="387"/>
                    <a:pt x="296" y="378"/>
                    <a:pt x="296" y="366"/>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0" name="Freeform 33"/>
            <p:cNvSpPr>
              <a:spLocks/>
            </p:cNvSpPr>
            <p:nvPr/>
          </p:nvSpPr>
          <p:spPr bwMode="auto">
            <a:xfrm>
              <a:off x="6356385" y="2390654"/>
              <a:ext cx="414321" cy="1054326"/>
            </a:xfrm>
            <a:custGeom>
              <a:avLst/>
              <a:gdLst>
                <a:gd name="T0" fmla="*/ 122 w 123"/>
                <a:gd name="T1" fmla="*/ 246 h 313"/>
                <a:gd name="T2" fmla="*/ 123 w 123"/>
                <a:gd name="T3" fmla="*/ 248 h 313"/>
                <a:gd name="T4" fmla="*/ 123 w 123"/>
                <a:gd name="T5" fmla="*/ 0 h 313"/>
                <a:gd name="T6" fmla="*/ 0 w 123"/>
                <a:gd name="T7" fmla="*/ 0 h 313"/>
                <a:gd name="T8" fmla="*/ 0 w 123"/>
                <a:gd name="T9" fmla="*/ 313 h 313"/>
                <a:gd name="T10" fmla="*/ 56 w 123"/>
                <a:gd name="T11" fmla="*/ 313 h 313"/>
                <a:gd name="T12" fmla="*/ 122 w 123"/>
                <a:gd name="T13" fmla="*/ 246 h 313"/>
              </a:gdLst>
              <a:ahLst/>
              <a:cxnLst>
                <a:cxn ang="0">
                  <a:pos x="T0" y="T1"/>
                </a:cxn>
                <a:cxn ang="0">
                  <a:pos x="T2" y="T3"/>
                </a:cxn>
                <a:cxn ang="0">
                  <a:pos x="T4" y="T5"/>
                </a:cxn>
                <a:cxn ang="0">
                  <a:pos x="T6" y="T7"/>
                </a:cxn>
                <a:cxn ang="0">
                  <a:pos x="T8" y="T9"/>
                </a:cxn>
                <a:cxn ang="0">
                  <a:pos x="T10" y="T11"/>
                </a:cxn>
                <a:cxn ang="0">
                  <a:pos x="T12" y="T13"/>
                </a:cxn>
              </a:cxnLst>
              <a:rect l="0" t="0" r="r" b="b"/>
              <a:pathLst>
                <a:path w="123" h="313">
                  <a:moveTo>
                    <a:pt x="122" y="246"/>
                  </a:moveTo>
                  <a:lnTo>
                    <a:pt x="123" y="248"/>
                  </a:lnTo>
                  <a:lnTo>
                    <a:pt x="123" y="0"/>
                  </a:lnTo>
                  <a:lnTo>
                    <a:pt x="0" y="0"/>
                  </a:lnTo>
                  <a:lnTo>
                    <a:pt x="0" y="313"/>
                  </a:lnTo>
                  <a:lnTo>
                    <a:pt x="56" y="313"/>
                  </a:lnTo>
                  <a:lnTo>
                    <a:pt x="122" y="246"/>
                  </a:lnTo>
                  <a:close/>
                </a:path>
              </a:pathLst>
            </a:custGeom>
            <a:solidFill>
              <a:schemeClr val="bg2">
                <a:lumMod val="9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1" name="Rectangle 120"/>
            <p:cNvSpPr>
              <a:spLocks noChangeArrowheads="1"/>
            </p:cNvSpPr>
            <p:nvPr/>
          </p:nvSpPr>
          <p:spPr bwMode="auto">
            <a:xfrm>
              <a:off x="5942065" y="2390654"/>
              <a:ext cx="414321" cy="1054326"/>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2" name="Freeform 35"/>
            <p:cNvSpPr>
              <a:spLocks noEditPoints="1"/>
            </p:cNvSpPr>
            <p:nvPr/>
          </p:nvSpPr>
          <p:spPr bwMode="auto">
            <a:xfrm>
              <a:off x="6006065" y="2525392"/>
              <a:ext cx="158318" cy="784851"/>
            </a:xfrm>
            <a:custGeom>
              <a:avLst/>
              <a:gdLst>
                <a:gd name="T0" fmla="*/ 12 w 44"/>
                <a:gd name="T1" fmla="*/ 0 h 220"/>
                <a:gd name="T2" fmla="*/ 0 w 44"/>
                <a:gd name="T3" fmla="*/ 32 h 220"/>
                <a:gd name="T4" fmla="*/ 32 w 44"/>
                <a:gd name="T5" fmla="*/ 44 h 220"/>
                <a:gd name="T6" fmla="*/ 44 w 44"/>
                <a:gd name="T7" fmla="*/ 12 h 220"/>
                <a:gd name="T8" fmla="*/ 37 w 44"/>
                <a:gd name="T9" fmla="*/ 32 h 220"/>
                <a:gd name="T10" fmla="*/ 12 w 44"/>
                <a:gd name="T11" fmla="*/ 37 h 220"/>
                <a:gd name="T12" fmla="*/ 8 w 44"/>
                <a:gd name="T13" fmla="*/ 12 h 220"/>
                <a:gd name="T14" fmla="*/ 32 w 44"/>
                <a:gd name="T15" fmla="*/ 7 h 220"/>
                <a:gd name="T16" fmla="*/ 37 w 44"/>
                <a:gd name="T17" fmla="*/ 32 h 220"/>
                <a:gd name="T18" fmla="*/ 12 w 44"/>
                <a:gd name="T19" fmla="*/ 59 h 220"/>
                <a:gd name="T20" fmla="*/ 0 w 44"/>
                <a:gd name="T21" fmla="*/ 91 h 220"/>
                <a:gd name="T22" fmla="*/ 32 w 44"/>
                <a:gd name="T23" fmla="*/ 103 h 220"/>
                <a:gd name="T24" fmla="*/ 44 w 44"/>
                <a:gd name="T25" fmla="*/ 71 h 220"/>
                <a:gd name="T26" fmla="*/ 37 w 44"/>
                <a:gd name="T27" fmla="*/ 91 h 220"/>
                <a:gd name="T28" fmla="*/ 12 w 44"/>
                <a:gd name="T29" fmla="*/ 95 h 220"/>
                <a:gd name="T30" fmla="*/ 8 w 44"/>
                <a:gd name="T31" fmla="*/ 71 h 220"/>
                <a:gd name="T32" fmla="*/ 32 w 44"/>
                <a:gd name="T33" fmla="*/ 66 h 220"/>
                <a:gd name="T34" fmla="*/ 37 w 44"/>
                <a:gd name="T35" fmla="*/ 91 h 220"/>
                <a:gd name="T36" fmla="*/ 12 w 44"/>
                <a:gd name="T37" fmla="*/ 117 h 220"/>
                <a:gd name="T38" fmla="*/ 0 w 44"/>
                <a:gd name="T39" fmla="*/ 149 h 220"/>
                <a:gd name="T40" fmla="*/ 32 w 44"/>
                <a:gd name="T41" fmla="*/ 161 h 220"/>
                <a:gd name="T42" fmla="*/ 44 w 44"/>
                <a:gd name="T43" fmla="*/ 129 h 220"/>
                <a:gd name="T44" fmla="*/ 37 w 44"/>
                <a:gd name="T45" fmla="*/ 149 h 220"/>
                <a:gd name="T46" fmla="*/ 12 w 44"/>
                <a:gd name="T47" fmla="*/ 154 h 220"/>
                <a:gd name="T48" fmla="*/ 8 w 44"/>
                <a:gd name="T49" fmla="*/ 129 h 220"/>
                <a:gd name="T50" fmla="*/ 32 w 44"/>
                <a:gd name="T51" fmla="*/ 125 h 220"/>
                <a:gd name="T52" fmla="*/ 37 w 44"/>
                <a:gd name="T53" fmla="*/ 149 h 220"/>
                <a:gd name="T54" fmla="*/ 12 w 44"/>
                <a:gd name="T55" fmla="*/ 176 h 220"/>
                <a:gd name="T56" fmla="*/ 0 w 44"/>
                <a:gd name="T57" fmla="*/ 208 h 220"/>
                <a:gd name="T58" fmla="*/ 32 w 44"/>
                <a:gd name="T59" fmla="*/ 220 h 220"/>
                <a:gd name="T60" fmla="*/ 44 w 44"/>
                <a:gd name="T61" fmla="*/ 188 h 220"/>
                <a:gd name="T62" fmla="*/ 37 w 44"/>
                <a:gd name="T63" fmla="*/ 208 h 220"/>
                <a:gd name="T64" fmla="*/ 12 w 44"/>
                <a:gd name="T65" fmla="*/ 213 h 220"/>
                <a:gd name="T66" fmla="*/ 8 w 44"/>
                <a:gd name="T67" fmla="*/ 188 h 220"/>
                <a:gd name="T68" fmla="*/ 32 w 44"/>
                <a:gd name="T69" fmla="*/ 183 h 220"/>
                <a:gd name="T70" fmla="*/ 37 w 44"/>
                <a:gd name="T71" fmla="*/ 20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220">
                  <a:moveTo>
                    <a:pt x="32" y="0"/>
                  </a:moveTo>
                  <a:cubicBezTo>
                    <a:pt x="12" y="0"/>
                    <a:pt x="12" y="0"/>
                    <a:pt x="12" y="0"/>
                  </a:cubicBezTo>
                  <a:cubicBezTo>
                    <a:pt x="6" y="0"/>
                    <a:pt x="0" y="5"/>
                    <a:pt x="0" y="12"/>
                  </a:cubicBezTo>
                  <a:cubicBezTo>
                    <a:pt x="0" y="32"/>
                    <a:pt x="0" y="32"/>
                    <a:pt x="0" y="32"/>
                  </a:cubicBezTo>
                  <a:cubicBezTo>
                    <a:pt x="0" y="39"/>
                    <a:pt x="6" y="44"/>
                    <a:pt x="12" y="44"/>
                  </a:cubicBezTo>
                  <a:cubicBezTo>
                    <a:pt x="32" y="44"/>
                    <a:pt x="32" y="44"/>
                    <a:pt x="32" y="44"/>
                  </a:cubicBezTo>
                  <a:cubicBezTo>
                    <a:pt x="39" y="44"/>
                    <a:pt x="44" y="39"/>
                    <a:pt x="44" y="32"/>
                  </a:cubicBezTo>
                  <a:cubicBezTo>
                    <a:pt x="44" y="12"/>
                    <a:pt x="44" y="12"/>
                    <a:pt x="44" y="12"/>
                  </a:cubicBezTo>
                  <a:cubicBezTo>
                    <a:pt x="44" y="5"/>
                    <a:pt x="39" y="0"/>
                    <a:pt x="32" y="0"/>
                  </a:cubicBezTo>
                  <a:close/>
                  <a:moveTo>
                    <a:pt x="37" y="32"/>
                  </a:moveTo>
                  <a:cubicBezTo>
                    <a:pt x="37" y="35"/>
                    <a:pt x="35" y="37"/>
                    <a:pt x="32" y="37"/>
                  </a:cubicBezTo>
                  <a:cubicBezTo>
                    <a:pt x="12" y="37"/>
                    <a:pt x="12" y="37"/>
                    <a:pt x="12" y="37"/>
                  </a:cubicBezTo>
                  <a:cubicBezTo>
                    <a:pt x="10" y="37"/>
                    <a:pt x="8" y="35"/>
                    <a:pt x="8" y="32"/>
                  </a:cubicBezTo>
                  <a:cubicBezTo>
                    <a:pt x="8" y="12"/>
                    <a:pt x="8" y="12"/>
                    <a:pt x="8" y="12"/>
                  </a:cubicBezTo>
                  <a:cubicBezTo>
                    <a:pt x="8" y="9"/>
                    <a:pt x="10" y="7"/>
                    <a:pt x="12" y="7"/>
                  </a:cubicBezTo>
                  <a:cubicBezTo>
                    <a:pt x="32" y="7"/>
                    <a:pt x="32" y="7"/>
                    <a:pt x="32" y="7"/>
                  </a:cubicBezTo>
                  <a:cubicBezTo>
                    <a:pt x="35" y="7"/>
                    <a:pt x="37" y="9"/>
                    <a:pt x="37" y="12"/>
                  </a:cubicBezTo>
                  <a:lnTo>
                    <a:pt x="37" y="32"/>
                  </a:lnTo>
                  <a:close/>
                  <a:moveTo>
                    <a:pt x="32" y="59"/>
                  </a:moveTo>
                  <a:cubicBezTo>
                    <a:pt x="12" y="59"/>
                    <a:pt x="12" y="59"/>
                    <a:pt x="12" y="59"/>
                  </a:cubicBezTo>
                  <a:cubicBezTo>
                    <a:pt x="6" y="59"/>
                    <a:pt x="0" y="64"/>
                    <a:pt x="0" y="71"/>
                  </a:cubicBezTo>
                  <a:cubicBezTo>
                    <a:pt x="0" y="91"/>
                    <a:pt x="0" y="91"/>
                    <a:pt x="0" y="91"/>
                  </a:cubicBezTo>
                  <a:cubicBezTo>
                    <a:pt x="0" y="97"/>
                    <a:pt x="6" y="103"/>
                    <a:pt x="12" y="103"/>
                  </a:cubicBezTo>
                  <a:cubicBezTo>
                    <a:pt x="32" y="103"/>
                    <a:pt x="32" y="103"/>
                    <a:pt x="32" y="103"/>
                  </a:cubicBezTo>
                  <a:cubicBezTo>
                    <a:pt x="39" y="103"/>
                    <a:pt x="44" y="97"/>
                    <a:pt x="44" y="91"/>
                  </a:cubicBezTo>
                  <a:cubicBezTo>
                    <a:pt x="44" y="71"/>
                    <a:pt x="44" y="71"/>
                    <a:pt x="44" y="71"/>
                  </a:cubicBezTo>
                  <a:cubicBezTo>
                    <a:pt x="44" y="64"/>
                    <a:pt x="39" y="59"/>
                    <a:pt x="32" y="59"/>
                  </a:cubicBezTo>
                  <a:close/>
                  <a:moveTo>
                    <a:pt x="37" y="91"/>
                  </a:moveTo>
                  <a:cubicBezTo>
                    <a:pt x="37" y="93"/>
                    <a:pt x="35" y="95"/>
                    <a:pt x="32" y="95"/>
                  </a:cubicBezTo>
                  <a:cubicBezTo>
                    <a:pt x="12" y="95"/>
                    <a:pt x="12" y="95"/>
                    <a:pt x="12" y="95"/>
                  </a:cubicBezTo>
                  <a:cubicBezTo>
                    <a:pt x="10" y="95"/>
                    <a:pt x="8" y="93"/>
                    <a:pt x="8" y="91"/>
                  </a:cubicBezTo>
                  <a:cubicBezTo>
                    <a:pt x="8" y="71"/>
                    <a:pt x="8" y="71"/>
                    <a:pt x="8" y="71"/>
                  </a:cubicBezTo>
                  <a:cubicBezTo>
                    <a:pt x="8" y="68"/>
                    <a:pt x="10" y="66"/>
                    <a:pt x="12" y="66"/>
                  </a:cubicBezTo>
                  <a:cubicBezTo>
                    <a:pt x="32" y="66"/>
                    <a:pt x="32" y="66"/>
                    <a:pt x="32" y="66"/>
                  </a:cubicBezTo>
                  <a:cubicBezTo>
                    <a:pt x="35" y="66"/>
                    <a:pt x="37" y="68"/>
                    <a:pt x="37" y="71"/>
                  </a:cubicBezTo>
                  <a:lnTo>
                    <a:pt x="37" y="91"/>
                  </a:lnTo>
                  <a:close/>
                  <a:moveTo>
                    <a:pt x="32" y="117"/>
                  </a:moveTo>
                  <a:cubicBezTo>
                    <a:pt x="12" y="117"/>
                    <a:pt x="12" y="117"/>
                    <a:pt x="12" y="117"/>
                  </a:cubicBezTo>
                  <a:cubicBezTo>
                    <a:pt x="6" y="117"/>
                    <a:pt x="0" y="123"/>
                    <a:pt x="0" y="129"/>
                  </a:cubicBezTo>
                  <a:cubicBezTo>
                    <a:pt x="0" y="149"/>
                    <a:pt x="0" y="149"/>
                    <a:pt x="0" y="149"/>
                  </a:cubicBezTo>
                  <a:cubicBezTo>
                    <a:pt x="0" y="156"/>
                    <a:pt x="6" y="161"/>
                    <a:pt x="12" y="161"/>
                  </a:cubicBezTo>
                  <a:cubicBezTo>
                    <a:pt x="32" y="161"/>
                    <a:pt x="32" y="161"/>
                    <a:pt x="32" y="161"/>
                  </a:cubicBezTo>
                  <a:cubicBezTo>
                    <a:pt x="39" y="161"/>
                    <a:pt x="44" y="156"/>
                    <a:pt x="44" y="149"/>
                  </a:cubicBezTo>
                  <a:cubicBezTo>
                    <a:pt x="44" y="129"/>
                    <a:pt x="44" y="129"/>
                    <a:pt x="44" y="129"/>
                  </a:cubicBezTo>
                  <a:cubicBezTo>
                    <a:pt x="44" y="123"/>
                    <a:pt x="39" y="117"/>
                    <a:pt x="32" y="117"/>
                  </a:cubicBezTo>
                  <a:close/>
                  <a:moveTo>
                    <a:pt x="37" y="149"/>
                  </a:moveTo>
                  <a:cubicBezTo>
                    <a:pt x="37" y="152"/>
                    <a:pt x="35" y="154"/>
                    <a:pt x="32" y="154"/>
                  </a:cubicBezTo>
                  <a:cubicBezTo>
                    <a:pt x="12" y="154"/>
                    <a:pt x="12" y="154"/>
                    <a:pt x="12" y="154"/>
                  </a:cubicBezTo>
                  <a:cubicBezTo>
                    <a:pt x="10" y="154"/>
                    <a:pt x="8" y="152"/>
                    <a:pt x="8" y="149"/>
                  </a:cubicBezTo>
                  <a:cubicBezTo>
                    <a:pt x="8" y="129"/>
                    <a:pt x="8" y="129"/>
                    <a:pt x="8" y="129"/>
                  </a:cubicBezTo>
                  <a:cubicBezTo>
                    <a:pt x="8" y="127"/>
                    <a:pt x="10" y="125"/>
                    <a:pt x="12" y="125"/>
                  </a:cubicBezTo>
                  <a:cubicBezTo>
                    <a:pt x="32" y="125"/>
                    <a:pt x="32" y="125"/>
                    <a:pt x="32" y="125"/>
                  </a:cubicBezTo>
                  <a:cubicBezTo>
                    <a:pt x="35" y="125"/>
                    <a:pt x="37" y="127"/>
                    <a:pt x="37" y="129"/>
                  </a:cubicBezTo>
                  <a:lnTo>
                    <a:pt x="37" y="149"/>
                  </a:lnTo>
                  <a:close/>
                  <a:moveTo>
                    <a:pt x="32" y="176"/>
                  </a:moveTo>
                  <a:cubicBezTo>
                    <a:pt x="12" y="176"/>
                    <a:pt x="12" y="176"/>
                    <a:pt x="12" y="176"/>
                  </a:cubicBezTo>
                  <a:cubicBezTo>
                    <a:pt x="6" y="176"/>
                    <a:pt x="0" y="181"/>
                    <a:pt x="0" y="188"/>
                  </a:cubicBezTo>
                  <a:cubicBezTo>
                    <a:pt x="0" y="208"/>
                    <a:pt x="0" y="208"/>
                    <a:pt x="0" y="208"/>
                  </a:cubicBezTo>
                  <a:cubicBezTo>
                    <a:pt x="0" y="215"/>
                    <a:pt x="6" y="220"/>
                    <a:pt x="12" y="220"/>
                  </a:cubicBezTo>
                  <a:cubicBezTo>
                    <a:pt x="32" y="220"/>
                    <a:pt x="32" y="220"/>
                    <a:pt x="32" y="220"/>
                  </a:cubicBezTo>
                  <a:cubicBezTo>
                    <a:pt x="39" y="220"/>
                    <a:pt x="44" y="215"/>
                    <a:pt x="44" y="208"/>
                  </a:cubicBezTo>
                  <a:cubicBezTo>
                    <a:pt x="44" y="188"/>
                    <a:pt x="44" y="188"/>
                    <a:pt x="44" y="188"/>
                  </a:cubicBezTo>
                  <a:cubicBezTo>
                    <a:pt x="44" y="181"/>
                    <a:pt x="39" y="176"/>
                    <a:pt x="32" y="176"/>
                  </a:cubicBezTo>
                  <a:close/>
                  <a:moveTo>
                    <a:pt x="37" y="208"/>
                  </a:moveTo>
                  <a:cubicBezTo>
                    <a:pt x="37" y="211"/>
                    <a:pt x="35" y="213"/>
                    <a:pt x="32" y="213"/>
                  </a:cubicBezTo>
                  <a:cubicBezTo>
                    <a:pt x="12" y="213"/>
                    <a:pt x="12" y="213"/>
                    <a:pt x="12" y="213"/>
                  </a:cubicBezTo>
                  <a:cubicBezTo>
                    <a:pt x="10" y="213"/>
                    <a:pt x="8" y="211"/>
                    <a:pt x="8" y="208"/>
                  </a:cubicBezTo>
                  <a:cubicBezTo>
                    <a:pt x="8" y="188"/>
                    <a:pt x="8" y="188"/>
                    <a:pt x="8" y="188"/>
                  </a:cubicBezTo>
                  <a:cubicBezTo>
                    <a:pt x="8" y="185"/>
                    <a:pt x="10" y="183"/>
                    <a:pt x="12" y="183"/>
                  </a:cubicBezTo>
                  <a:cubicBezTo>
                    <a:pt x="32" y="183"/>
                    <a:pt x="32" y="183"/>
                    <a:pt x="32" y="183"/>
                  </a:cubicBezTo>
                  <a:cubicBezTo>
                    <a:pt x="35" y="183"/>
                    <a:pt x="37" y="185"/>
                    <a:pt x="37" y="188"/>
                  </a:cubicBezTo>
                  <a:lnTo>
                    <a:pt x="37" y="208"/>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3" name="Freeform 36"/>
            <p:cNvSpPr>
              <a:spLocks noEditPoints="1"/>
            </p:cNvSpPr>
            <p:nvPr/>
          </p:nvSpPr>
          <p:spPr bwMode="auto">
            <a:xfrm>
              <a:off x="6225015" y="2663500"/>
              <a:ext cx="454742" cy="640005"/>
            </a:xfrm>
            <a:custGeom>
              <a:avLst/>
              <a:gdLst>
                <a:gd name="T0" fmla="*/ 135 w 135"/>
                <a:gd name="T1" fmla="*/ 0 h 190"/>
                <a:gd name="T2" fmla="*/ 135 w 135"/>
                <a:gd name="T3" fmla="*/ 3 h 190"/>
                <a:gd name="T4" fmla="*/ 0 w 135"/>
                <a:gd name="T5" fmla="*/ 3 h 190"/>
                <a:gd name="T6" fmla="*/ 0 w 135"/>
                <a:gd name="T7" fmla="*/ 0 h 190"/>
                <a:gd name="T8" fmla="*/ 135 w 135"/>
                <a:gd name="T9" fmla="*/ 0 h 190"/>
                <a:gd name="T10" fmla="*/ 0 w 135"/>
                <a:gd name="T11" fmla="*/ 66 h 190"/>
                <a:gd name="T12" fmla="*/ 135 w 135"/>
                <a:gd name="T13" fmla="*/ 66 h 190"/>
                <a:gd name="T14" fmla="*/ 135 w 135"/>
                <a:gd name="T15" fmla="*/ 62 h 190"/>
                <a:gd name="T16" fmla="*/ 0 w 135"/>
                <a:gd name="T17" fmla="*/ 62 h 190"/>
                <a:gd name="T18" fmla="*/ 0 w 135"/>
                <a:gd name="T19" fmla="*/ 66 h 190"/>
                <a:gd name="T20" fmla="*/ 0 w 135"/>
                <a:gd name="T21" fmla="*/ 127 h 190"/>
                <a:gd name="T22" fmla="*/ 135 w 135"/>
                <a:gd name="T23" fmla="*/ 127 h 190"/>
                <a:gd name="T24" fmla="*/ 135 w 135"/>
                <a:gd name="T25" fmla="*/ 124 h 190"/>
                <a:gd name="T26" fmla="*/ 0 w 135"/>
                <a:gd name="T27" fmla="*/ 124 h 190"/>
                <a:gd name="T28" fmla="*/ 0 w 135"/>
                <a:gd name="T29" fmla="*/ 127 h 190"/>
                <a:gd name="T30" fmla="*/ 0 w 135"/>
                <a:gd name="T31" fmla="*/ 190 h 190"/>
                <a:gd name="T32" fmla="*/ 135 w 135"/>
                <a:gd name="T33" fmla="*/ 190 h 190"/>
                <a:gd name="T34" fmla="*/ 135 w 135"/>
                <a:gd name="T35" fmla="*/ 186 h 190"/>
                <a:gd name="T36" fmla="*/ 0 w 135"/>
                <a:gd name="T37" fmla="*/ 186 h 190"/>
                <a:gd name="T38" fmla="*/ 0 w 135"/>
                <a:gd name="T39"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5" h="190">
                  <a:moveTo>
                    <a:pt x="135" y="0"/>
                  </a:moveTo>
                  <a:lnTo>
                    <a:pt x="135" y="3"/>
                  </a:lnTo>
                  <a:lnTo>
                    <a:pt x="0" y="3"/>
                  </a:lnTo>
                  <a:lnTo>
                    <a:pt x="0" y="0"/>
                  </a:lnTo>
                  <a:lnTo>
                    <a:pt x="135" y="0"/>
                  </a:lnTo>
                  <a:close/>
                  <a:moveTo>
                    <a:pt x="0" y="66"/>
                  </a:moveTo>
                  <a:lnTo>
                    <a:pt x="135" y="66"/>
                  </a:lnTo>
                  <a:lnTo>
                    <a:pt x="135" y="62"/>
                  </a:lnTo>
                  <a:lnTo>
                    <a:pt x="0" y="62"/>
                  </a:lnTo>
                  <a:lnTo>
                    <a:pt x="0" y="66"/>
                  </a:lnTo>
                  <a:close/>
                  <a:moveTo>
                    <a:pt x="0" y="127"/>
                  </a:moveTo>
                  <a:lnTo>
                    <a:pt x="135" y="127"/>
                  </a:lnTo>
                  <a:lnTo>
                    <a:pt x="135" y="124"/>
                  </a:lnTo>
                  <a:lnTo>
                    <a:pt x="0" y="124"/>
                  </a:lnTo>
                  <a:lnTo>
                    <a:pt x="0" y="127"/>
                  </a:lnTo>
                  <a:close/>
                  <a:moveTo>
                    <a:pt x="0" y="190"/>
                  </a:moveTo>
                  <a:lnTo>
                    <a:pt x="135" y="190"/>
                  </a:lnTo>
                  <a:lnTo>
                    <a:pt x="135" y="186"/>
                  </a:lnTo>
                  <a:lnTo>
                    <a:pt x="0" y="186"/>
                  </a:lnTo>
                  <a:lnTo>
                    <a:pt x="0" y="19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4" name="Freeform 37"/>
            <p:cNvSpPr>
              <a:spLocks/>
            </p:cNvSpPr>
            <p:nvPr/>
          </p:nvSpPr>
          <p:spPr bwMode="auto">
            <a:xfrm>
              <a:off x="6545017" y="3219293"/>
              <a:ext cx="222318" cy="225687"/>
            </a:xfrm>
            <a:custGeom>
              <a:avLst/>
              <a:gdLst>
                <a:gd name="T0" fmla="*/ 66 w 66"/>
                <a:gd name="T1" fmla="*/ 0 h 67"/>
                <a:gd name="T2" fmla="*/ 0 w 66"/>
                <a:gd name="T3" fmla="*/ 0 h 67"/>
                <a:gd name="T4" fmla="*/ 0 w 66"/>
                <a:gd name="T5" fmla="*/ 67 h 67"/>
                <a:gd name="T6" fmla="*/ 66 w 66"/>
                <a:gd name="T7" fmla="*/ 0 h 67"/>
              </a:gdLst>
              <a:ahLst/>
              <a:cxnLst>
                <a:cxn ang="0">
                  <a:pos x="T0" y="T1"/>
                </a:cxn>
                <a:cxn ang="0">
                  <a:pos x="T2" y="T3"/>
                </a:cxn>
                <a:cxn ang="0">
                  <a:pos x="T4" y="T5"/>
                </a:cxn>
                <a:cxn ang="0">
                  <a:pos x="T6" y="T7"/>
                </a:cxn>
              </a:cxnLst>
              <a:rect l="0" t="0" r="r" b="b"/>
              <a:pathLst>
                <a:path w="66" h="67">
                  <a:moveTo>
                    <a:pt x="66" y="0"/>
                  </a:moveTo>
                  <a:lnTo>
                    <a:pt x="0" y="0"/>
                  </a:lnTo>
                  <a:lnTo>
                    <a:pt x="0" y="67"/>
                  </a:lnTo>
                  <a:lnTo>
                    <a:pt x="66" y="0"/>
                  </a:ln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5" name="Freeform 38"/>
            <p:cNvSpPr>
              <a:spLocks/>
            </p:cNvSpPr>
            <p:nvPr/>
          </p:nvSpPr>
          <p:spPr bwMode="auto">
            <a:xfrm>
              <a:off x="6457437" y="3071081"/>
              <a:ext cx="111161" cy="151582"/>
            </a:xfrm>
            <a:custGeom>
              <a:avLst/>
              <a:gdLst>
                <a:gd name="T0" fmla="*/ 23 w 31"/>
                <a:gd name="T1" fmla="*/ 7 h 42"/>
                <a:gd name="T2" fmla="*/ 6 w 31"/>
                <a:gd name="T3" fmla="*/ 4 h 42"/>
                <a:gd name="T4" fmla="*/ 0 w 31"/>
                <a:gd name="T5" fmla="*/ 33 h 42"/>
                <a:gd name="T6" fmla="*/ 9 w 31"/>
                <a:gd name="T7" fmla="*/ 42 h 42"/>
                <a:gd name="T8" fmla="*/ 27 w 31"/>
                <a:gd name="T9" fmla="*/ 24 h 42"/>
                <a:gd name="T10" fmla="*/ 23 w 31"/>
                <a:gd name="T11" fmla="*/ 7 h 42"/>
              </a:gdLst>
              <a:ahLst/>
              <a:cxnLst>
                <a:cxn ang="0">
                  <a:pos x="T0" y="T1"/>
                </a:cxn>
                <a:cxn ang="0">
                  <a:pos x="T2" y="T3"/>
                </a:cxn>
                <a:cxn ang="0">
                  <a:pos x="T4" y="T5"/>
                </a:cxn>
                <a:cxn ang="0">
                  <a:pos x="T6" y="T7"/>
                </a:cxn>
                <a:cxn ang="0">
                  <a:pos x="T8" y="T9"/>
                </a:cxn>
                <a:cxn ang="0">
                  <a:pos x="T10" y="T11"/>
                </a:cxn>
              </a:cxnLst>
              <a:rect l="0" t="0" r="r" b="b"/>
              <a:pathLst>
                <a:path w="31" h="42">
                  <a:moveTo>
                    <a:pt x="23" y="7"/>
                  </a:moveTo>
                  <a:cubicBezTo>
                    <a:pt x="17" y="1"/>
                    <a:pt x="10" y="0"/>
                    <a:pt x="6" y="4"/>
                  </a:cubicBezTo>
                  <a:cubicBezTo>
                    <a:pt x="0" y="33"/>
                    <a:pt x="0" y="33"/>
                    <a:pt x="0" y="33"/>
                  </a:cubicBezTo>
                  <a:cubicBezTo>
                    <a:pt x="9" y="42"/>
                    <a:pt x="9" y="42"/>
                    <a:pt x="9" y="42"/>
                  </a:cubicBezTo>
                  <a:cubicBezTo>
                    <a:pt x="27" y="24"/>
                    <a:pt x="27" y="24"/>
                    <a:pt x="27" y="24"/>
                  </a:cubicBezTo>
                  <a:cubicBezTo>
                    <a:pt x="31" y="21"/>
                    <a:pt x="29" y="13"/>
                    <a:pt x="23" y="7"/>
                  </a:cubicBez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6" name="Freeform 39"/>
            <p:cNvSpPr>
              <a:spLocks/>
            </p:cNvSpPr>
            <p:nvPr/>
          </p:nvSpPr>
          <p:spPr bwMode="auto">
            <a:xfrm>
              <a:off x="6487754" y="3145187"/>
              <a:ext cx="151582" cy="107790"/>
            </a:xfrm>
            <a:custGeom>
              <a:avLst/>
              <a:gdLst>
                <a:gd name="T0" fmla="*/ 35 w 42"/>
                <a:gd name="T1" fmla="*/ 7 h 30"/>
                <a:gd name="T2" fmla="*/ 18 w 42"/>
                <a:gd name="T3" fmla="*/ 3 h 30"/>
                <a:gd name="T4" fmla="*/ 0 w 42"/>
                <a:gd name="T5" fmla="*/ 21 h 30"/>
                <a:gd name="T6" fmla="*/ 9 w 42"/>
                <a:gd name="T7" fmla="*/ 30 h 30"/>
                <a:gd name="T8" fmla="*/ 39 w 42"/>
                <a:gd name="T9" fmla="*/ 24 h 30"/>
                <a:gd name="T10" fmla="*/ 35 w 42"/>
                <a:gd name="T11" fmla="*/ 7 h 30"/>
              </a:gdLst>
              <a:ahLst/>
              <a:cxnLst>
                <a:cxn ang="0">
                  <a:pos x="T0" y="T1"/>
                </a:cxn>
                <a:cxn ang="0">
                  <a:pos x="T2" y="T3"/>
                </a:cxn>
                <a:cxn ang="0">
                  <a:pos x="T4" y="T5"/>
                </a:cxn>
                <a:cxn ang="0">
                  <a:pos x="T6" y="T7"/>
                </a:cxn>
                <a:cxn ang="0">
                  <a:pos x="T8" y="T9"/>
                </a:cxn>
                <a:cxn ang="0">
                  <a:pos x="T10" y="T11"/>
                </a:cxn>
              </a:cxnLst>
              <a:rect l="0" t="0" r="r" b="b"/>
              <a:pathLst>
                <a:path w="42" h="30">
                  <a:moveTo>
                    <a:pt x="35" y="7"/>
                  </a:moveTo>
                  <a:cubicBezTo>
                    <a:pt x="29" y="1"/>
                    <a:pt x="22" y="0"/>
                    <a:pt x="18" y="3"/>
                  </a:cubicBezTo>
                  <a:cubicBezTo>
                    <a:pt x="0" y="21"/>
                    <a:pt x="0" y="21"/>
                    <a:pt x="0" y="21"/>
                  </a:cubicBezTo>
                  <a:cubicBezTo>
                    <a:pt x="9" y="30"/>
                    <a:pt x="9" y="30"/>
                    <a:pt x="9" y="30"/>
                  </a:cubicBezTo>
                  <a:cubicBezTo>
                    <a:pt x="39" y="24"/>
                    <a:pt x="39" y="24"/>
                    <a:pt x="39" y="24"/>
                  </a:cubicBezTo>
                  <a:cubicBezTo>
                    <a:pt x="42" y="20"/>
                    <a:pt x="41" y="13"/>
                    <a:pt x="35" y="7"/>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7" name="Freeform 40"/>
            <p:cNvSpPr>
              <a:spLocks/>
            </p:cNvSpPr>
            <p:nvPr/>
          </p:nvSpPr>
          <p:spPr bwMode="auto">
            <a:xfrm>
              <a:off x="6443964" y="3188978"/>
              <a:ext cx="43791" cy="80843"/>
            </a:xfrm>
            <a:custGeom>
              <a:avLst/>
              <a:gdLst>
                <a:gd name="T0" fmla="*/ 4 w 13"/>
                <a:gd name="T1" fmla="*/ 0 h 24"/>
                <a:gd name="T2" fmla="*/ 0 w 13"/>
                <a:gd name="T3" fmla="*/ 24 h 24"/>
                <a:gd name="T4" fmla="*/ 13 w 13"/>
                <a:gd name="T5" fmla="*/ 10 h 24"/>
                <a:gd name="T6" fmla="*/ 4 w 13"/>
                <a:gd name="T7" fmla="*/ 0 h 24"/>
              </a:gdLst>
              <a:ahLst/>
              <a:cxnLst>
                <a:cxn ang="0">
                  <a:pos x="T0" y="T1"/>
                </a:cxn>
                <a:cxn ang="0">
                  <a:pos x="T2" y="T3"/>
                </a:cxn>
                <a:cxn ang="0">
                  <a:pos x="T4" y="T5"/>
                </a:cxn>
                <a:cxn ang="0">
                  <a:pos x="T6" y="T7"/>
                </a:cxn>
              </a:cxnLst>
              <a:rect l="0" t="0" r="r" b="b"/>
              <a:pathLst>
                <a:path w="13" h="24">
                  <a:moveTo>
                    <a:pt x="4" y="0"/>
                  </a:moveTo>
                  <a:lnTo>
                    <a:pt x="0" y="24"/>
                  </a:lnTo>
                  <a:lnTo>
                    <a:pt x="13" y="10"/>
                  </a:lnTo>
                  <a:lnTo>
                    <a:pt x="4"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8" name="Freeform 41"/>
            <p:cNvSpPr>
              <a:spLocks/>
            </p:cNvSpPr>
            <p:nvPr/>
          </p:nvSpPr>
          <p:spPr bwMode="auto">
            <a:xfrm>
              <a:off x="6443964" y="3222663"/>
              <a:ext cx="77476" cy="47159"/>
            </a:xfrm>
            <a:custGeom>
              <a:avLst/>
              <a:gdLst>
                <a:gd name="T0" fmla="*/ 13 w 23"/>
                <a:gd name="T1" fmla="*/ 0 h 14"/>
                <a:gd name="T2" fmla="*/ 0 w 23"/>
                <a:gd name="T3" fmla="*/ 14 h 14"/>
                <a:gd name="T4" fmla="*/ 23 w 23"/>
                <a:gd name="T5" fmla="*/ 9 h 14"/>
                <a:gd name="T6" fmla="*/ 13 w 23"/>
                <a:gd name="T7" fmla="*/ 0 h 14"/>
              </a:gdLst>
              <a:ahLst/>
              <a:cxnLst>
                <a:cxn ang="0">
                  <a:pos x="T0" y="T1"/>
                </a:cxn>
                <a:cxn ang="0">
                  <a:pos x="T2" y="T3"/>
                </a:cxn>
                <a:cxn ang="0">
                  <a:pos x="T4" y="T5"/>
                </a:cxn>
                <a:cxn ang="0">
                  <a:pos x="T6" y="T7"/>
                </a:cxn>
              </a:cxnLst>
              <a:rect l="0" t="0" r="r" b="b"/>
              <a:pathLst>
                <a:path w="23" h="14">
                  <a:moveTo>
                    <a:pt x="13" y="0"/>
                  </a:moveTo>
                  <a:lnTo>
                    <a:pt x="0" y="14"/>
                  </a:lnTo>
                  <a:lnTo>
                    <a:pt x="23" y="9"/>
                  </a:lnTo>
                  <a:lnTo>
                    <a:pt x="13"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9" name="Freeform 42"/>
            <p:cNvSpPr>
              <a:spLocks/>
            </p:cNvSpPr>
            <p:nvPr/>
          </p:nvSpPr>
          <p:spPr bwMode="auto">
            <a:xfrm>
              <a:off x="6477649" y="2636551"/>
              <a:ext cx="522111" cy="522111"/>
            </a:xfrm>
            <a:custGeom>
              <a:avLst/>
              <a:gdLst>
                <a:gd name="T0" fmla="*/ 125 w 146"/>
                <a:gd name="T1" fmla="*/ 0 h 146"/>
                <a:gd name="T2" fmla="*/ 0 w 146"/>
                <a:gd name="T3" fmla="*/ 126 h 146"/>
                <a:gd name="T4" fmla="*/ 17 w 146"/>
                <a:gd name="T5" fmla="*/ 129 h 146"/>
                <a:gd name="T6" fmla="*/ 21 w 146"/>
                <a:gd name="T7" fmla="*/ 146 h 146"/>
                <a:gd name="T8" fmla="*/ 146 w 146"/>
                <a:gd name="T9" fmla="*/ 21 h 146"/>
                <a:gd name="T10" fmla="*/ 125 w 146"/>
                <a:gd name="T11" fmla="*/ 0 h 146"/>
              </a:gdLst>
              <a:ahLst/>
              <a:cxnLst>
                <a:cxn ang="0">
                  <a:pos x="T0" y="T1"/>
                </a:cxn>
                <a:cxn ang="0">
                  <a:pos x="T2" y="T3"/>
                </a:cxn>
                <a:cxn ang="0">
                  <a:pos x="T4" y="T5"/>
                </a:cxn>
                <a:cxn ang="0">
                  <a:pos x="T6" y="T7"/>
                </a:cxn>
                <a:cxn ang="0">
                  <a:pos x="T8" y="T9"/>
                </a:cxn>
                <a:cxn ang="0">
                  <a:pos x="T10" y="T11"/>
                </a:cxn>
              </a:cxnLst>
              <a:rect l="0" t="0" r="r" b="b"/>
              <a:pathLst>
                <a:path w="146" h="146">
                  <a:moveTo>
                    <a:pt x="125" y="0"/>
                  </a:moveTo>
                  <a:cubicBezTo>
                    <a:pt x="0" y="126"/>
                    <a:pt x="0" y="126"/>
                    <a:pt x="0" y="126"/>
                  </a:cubicBezTo>
                  <a:cubicBezTo>
                    <a:pt x="4" y="122"/>
                    <a:pt x="11" y="123"/>
                    <a:pt x="17" y="129"/>
                  </a:cubicBezTo>
                  <a:cubicBezTo>
                    <a:pt x="23" y="135"/>
                    <a:pt x="25" y="143"/>
                    <a:pt x="21" y="146"/>
                  </a:cubicBezTo>
                  <a:cubicBezTo>
                    <a:pt x="146" y="21"/>
                    <a:pt x="146" y="21"/>
                    <a:pt x="146" y="21"/>
                  </a:cubicBezTo>
                  <a:lnTo>
                    <a:pt x="125"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0" name="Freeform 43"/>
            <p:cNvSpPr>
              <a:spLocks/>
            </p:cNvSpPr>
            <p:nvPr/>
          </p:nvSpPr>
          <p:spPr bwMode="auto">
            <a:xfrm>
              <a:off x="6551755" y="2710658"/>
              <a:ext cx="522111" cy="522111"/>
            </a:xfrm>
            <a:custGeom>
              <a:avLst/>
              <a:gdLst>
                <a:gd name="T0" fmla="*/ 125 w 146"/>
                <a:gd name="T1" fmla="*/ 0 h 146"/>
                <a:gd name="T2" fmla="*/ 0 w 146"/>
                <a:gd name="T3" fmla="*/ 125 h 146"/>
                <a:gd name="T4" fmla="*/ 17 w 146"/>
                <a:gd name="T5" fmla="*/ 129 h 146"/>
                <a:gd name="T6" fmla="*/ 21 w 146"/>
                <a:gd name="T7" fmla="*/ 146 h 146"/>
                <a:gd name="T8" fmla="*/ 146 w 146"/>
                <a:gd name="T9" fmla="*/ 21 h 146"/>
                <a:gd name="T10" fmla="*/ 125 w 146"/>
                <a:gd name="T11" fmla="*/ 0 h 146"/>
              </a:gdLst>
              <a:ahLst/>
              <a:cxnLst>
                <a:cxn ang="0">
                  <a:pos x="T0" y="T1"/>
                </a:cxn>
                <a:cxn ang="0">
                  <a:pos x="T2" y="T3"/>
                </a:cxn>
                <a:cxn ang="0">
                  <a:pos x="T4" y="T5"/>
                </a:cxn>
                <a:cxn ang="0">
                  <a:pos x="T6" y="T7"/>
                </a:cxn>
                <a:cxn ang="0">
                  <a:pos x="T8" y="T9"/>
                </a:cxn>
                <a:cxn ang="0">
                  <a:pos x="T10" y="T11"/>
                </a:cxn>
              </a:cxnLst>
              <a:rect l="0" t="0" r="r" b="b"/>
              <a:pathLst>
                <a:path w="146" h="146">
                  <a:moveTo>
                    <a:pt x="125" y="0"/>
                  </a:moveTo>
                  <a:cubicBezTo>
                    <a:pt x="0" y="125"/>
                    <a:pt x="0" y="125"/>
                    <a:pt x="0" y="125"/>
                  </a:cubicBezTo>
                  <a:cubicBezTo>
                    <a:pt x="4" y="122"/>
                    <a:pt x="11" y="123"/>
                    <a:pt x="17" y="129"/>
                  </a:cubicBezTo>
                  <a:cubicBezTo>
                    <a:pt x="23" y="135"/>
                    <a:pt x="24" y="142"/>
                    <a:pt x="21" y="146"/>
                  </a:cubicBezTo>
                  <a:cubicBezTo>
                    <a:pt x="146" y="21"/>
                    <a:pt x="146" y="21"/>
                    <a:pt x="146" y="21"/>
                  </a:cubicBezTo>
                  <a:lnTo>
                    <a:pt x="125" y="0"/>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1" name="Freeform 44"/>
            <p:cNvSpPr>
              <a:spLocks/>
            </p:cNvSpPr>
            <p:nvPr/>
          </p:nvSpPr>
          <p:spPr bwMode="auto">
            <a:xfrm>
              <a:off x="6945864" y="2458023"/>
              <a:ext cx="242529" cy="229055"/>
            </a:xfrm>
            <a:custGeom>
              <a:avLst/>
              <a:gdLst>
                <a:gd name="T0" fmla="*/ 72 w 72"/>
                <a:gd name="T1" fmla="*/ 19 h 68"/>
                <a:gd name="T2" fmla="*/ 54 w 72"/>
                <a:gd name="T3" fmla="*/ 0 h 68"/>
                <a:gd name="T4" fmla="*/ 46 w 72"/>
                <a:gd name="T5" fmla="*/ 0 h 68"/>
                <a:gd name="T6" fmla="*/ 0 w 72"/>
                <a:gd name="T7" fmla="*/ 46 h 68"/>
                <a:gd name="T8" fmla="*/ 22 w 72"/>
                <a:gd name="T9" fmla="*/ 68 h 68"/>
                <a:gd name="T10" fmla="*/ 72 w 72"/>
                <a:gd name="T11" fmla="*/ 19 h 68"/>
              </a:gdLst>
              <a:ahLst/>
              <a:cxnLst>
                <a:cxn ang="0">
                  <a:pos x="T0" y="T1"/>
                </a:cxn>
                <a:cxn ang="0">
                  <a:pos x="T2" y="T3"/>
                </a:cxn>
                <a:cxn ang="0">
                  <a:pos x="T4" y="T5"/>
                </a:cxn>
                <a:cxn ang="0">
                  <a:pos x="T6" y="T7"/>
                </a:cxn>
                <a:cxn ang="0">
                  <a:pos x="T8" y="T9"/>
                </a:cxn>
                <a:cxn ang="0">
                  <a:pos x="T10" y="T11"/>
                </a:cxn>
              </a:cxnLst>
              <a:rect l="0" t="0" r="r" b="b"/>
              <a:pathLst>
                <a:path w="72" h="68">
                  <a:moveTo>
                    <a:pt x="72" y="19"/>
                  </a:moveTo>
                  <a:lnTo>
                    <a:pt x="54" y="0"/>
                  </a:lnTo>
                  <a:lnTo>
                    <a:pt x="46" y="0"/>
                  </a:lnTo>
                  <a:lnTo>
                    <a:pt x="0" y="46"/>
                  </a:lnTo>
                  <a:lnTo>
                    <a:pt x="22" y="68"/>
                  </a:lnTo>
                  <a:lnTo>
                    <a:pt x="72" y="19"/>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2" name="Freeform 45"/>
            <p:cNvSpPr>
              <a:spLocks/>
            </p:cNvSpPr>
            <p:nvPr/>
          </p:nvSpPr>
          <p:spPr bwMode="auto">
            <a:xfrm>
              <a:off x="7019971" y="2522025"/>
              <a:ext cx="229055" cy="242529"/>
            </a:xfrm>
            <a:custGeom>
              <a:avLst/>
              <a:gdLst>
                <a:gd name="T0" fmla="*/ 23 w 68"/>
                <a:gd name="T1" fmla="*/ 72 h 72"/>
                <a:gd name="T2" fmla="*/ 68 w 68"/>
                <a:gd name="T3" fmla="*/ 26 h 72"/>
                <a:gd name="T4" fmla="*/ 68 w 68"/>
                <a:gd name="T5" fmla="*/ 18 h 72"/>
                <a:gd name="T6" fmla="*/ 50 w 68"/>
                <a:gd name="T7" fmla="*/ 0 h 72"/>
                <a:gd name="T8" fmla="*/ 0 w 68"/>
                <a:gd name="T9" fmla="*/ 49 h 72"/>
                <a:gd name="T10" fmla="*/ 23 w 68"/>
                <a:gd name="T11" fmla="*/ 72 h 72"/>
              </a:gdLst>
              <a:ahLst/>
              <a:cxnLst>
                <a:cxn ang="0">
                  <a:pos x="T0" y="T1"/>
                </a:cxn>
                <a:cxn ang="0">
                  <a:pos x="T2" y="T3"/>
                </a:cxn>
                <a:cxn ang="0">
                  <a:pos x="T4" y="T5"/>
                </a:cxn>
                <a:cxn ang="0">
                  <a:pos x="T6" y="T7"/>
                </a:cxn>
                <a:cxn ang="0">
                  <a:pos x="T8" y="T9"/>
                </a:cxn>
                <a:cxn ang="0">
                  <a:pos x="T10" y="T11"/>
                </a:cxn>
              </a:cxnLst>
              <a:rect l="0" t="0" r="r" b="b"/>
              <a:pathLst>
                <a:path w="68" h="72">
                  <a:moveTo>
                    <a:pt x="23" y="72"/>
                  </a:moveTo>
                  <a:lnTo>
                    <a:pt x="68" y="26"/>
                  </a:lnTo>
                  <a:lnTo>
                    <a:pt x="68" y="18"/>
                  </a:lnTo>
                  <a:lnTo>
                    <a:pt x="50" y="0"/>
                  </a:lnTo>
                  <a:lnTo>
                    <a:pt x="0" y="49"/>
                  </a:lnTo>
                  <a:lnTo>
                    <a:pt x="23" y="72"/>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3" name="Freeform 46"/>
            <p:cNvSpPr>
              <a:spLocks/>
            </p:cNvSpPr>
            <p:nvPr/>
          </p:nvSpPr>
          <p:spPr bwMode="auto">
            <a:xfrm>
              <a:off x="6925653" y="2612972"/>
              <a:ext cx="94316" cy="97686"/>
            </a:xfrm>
            <a:custGeom>
              <a:avLst/>
              <a:gdLst>
                <a:gd name="T0" fmla="*/ 28 w 28"/>
                <a:gd name="T1" fmla="*/ 22 h 29"/>
                <a:gd name="T2" fmla="*/ 6 w 28"/>
                <a:gd name="T3" fmla="*/ 0 h 29"/>
                <a:gd name="T4" fmla="*/ 0 w 28"/>
                <a:gd name="T5" fmla="*/ 7 h 29"/>
                <a:gd name="T6" fmla="*/ 22 w 28"/>
                <a:gd name="T7" fmla="*/ 29 h 29"/>
                <a:gd name="T8" fmla="*/ 28 w 28"/>
                <a:gd name="T9" fmla="*/ 22 h 29"/>
              </a:gdLst>
              <a:ahLst/>
              <a:cxnLst>
                <a:cxn ang="0">
                  <a:pos x="T0" y="T1"/>
                </a:cxn>
                <a:cxn ang="0">
                  <a:pos x="T2" y="T3"/>
                </a:cxn>
                <a:cxn ang="0">
                  <a:pos x="T4" y="T5"/>
                </a:cxn>
                <a:cxn ang="0">
                  <a:pos x="T6" y="T7"/>
                </a:cxn>
                <a:cxn ang="0">
                  <a:pos x="T8" y="T9"/>
                </a:cxn>
              </a:cxnLst>
              <a:rect l="0" t="0" r="r" b="b"/>
              <a:pathLst>
                <a:path w="28" h="29">
                  <a:moveTo>
                    <a:pt x="28" y="22"/>
                  </a:moveTo>
                  <a:lnTo>
                    <a:pt x="6" y="0"/>
                  </a:lnTo>
                  <a:lnTo>
                    <a:pt x="0" y="7"/>
                  </a:lnTo>
                  <a:lnTo>
                    <a:pt x="22" y="29"/>
                  </a:lnTo>
                  <a:lnTo>
                    <a:pt x="28" y="22"/>
                  </a:lnTo>
                  <a:close/>
                </a:path>
              </a:pathLst>
            </a:custGeom>
            <a:solidFill>
              <a:schemeClr val="bg2">
                <a:lumMod val="9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4" name="Freeform 47"/>
            <p:cNvSpPr>
              <a:spLocks/>
            </p:cNvSpPr>
            <p:nvPr/>
          </p:nvSpPr>
          <p:spPr bwMode="auto">
            <a:xfrm>
              <a:off x="6999760" y="2687078"/>
              <a:ext cx="97686" cy="97686"/>
            </a:xfrm>
            <a:custGeom>
              <a:avLst/>
              <a:gdLst>
                <a:gd name="T0" fmla="*/ 0 w 29"/>
                <a:gd name="T1" fmla="*/ 7 h 29"/>
                <a:gd name="T2" fmla="*/ 22 w 29"/>
                <a:gd name="T3" fmla="*/ 29 h 29"/>
                <a:gd name="T4" fmla="*/ 29 w 29"/>
                <a:gd name="T5" fmla="*/ 23 h 29"/>
                <a:gd name="T6" fmla="*/ 6 w 29"/>
                <a:gd name="T7" fmla="*/ 0 h 29"/>
                <a:gd name="T8" fmla="*/ 0 w 29"/>
                <a:gd name="T9" fmla="*/ 7 h 29"/>
              </a:gdLst>
              <a:ahLst/>
              <a:cxnLst>
                <a:cxn ang="0">
                  <a:pos x="T0" y="T1"/>
                </a:cxn>
                <a:cxn ang="0">
                  <a:pos x="T2" y="T3"/>
                </a:cxn>
                <a:cxn ang="0">
                  <a:pos x="T4" y="T5"/>
                </a:cxn>
                <a:cxn ang="0">
                  <a:pos x="T6" y="T7"/>
                </a:cxn>
                <a:cxn ang="0">
                  <a:pos x="T8" y="T9"/>
                </a:cxn>
              </a:cxnLst>
              <a:rect l="0" t="0" r="r" b="b"/>
              <a:pathLst>
                <a:path w="29" h="29">
                  <a:moveTo>
                    <a:pt x="0" y="7"/>
                  </a:moveTo>
                  <a:lnTo>
                    <a:pt x="22" y="29"/>
                  </a:lnTo>
                  <a:lnTo>
                    <a:pt x="29" y="23"/>
                  </a:lnTo>
                  <a:lnTo>
                    <a:pt x="6" y="0"/>
                  </a:lnTo>
                  <a:lnTo>
                    <a:pt x="0" y="7"/>
                  </a:ln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61" name="Group 63"/>
          <p:cNvGrpSpPr/>
          <p:nvPr/>
        </p:nvGrpSpPr>
        <p:grpSpPr>
          <a:xfrm>
            <a:off x="440419" y="2152840"/>
            <a:ext cx="2705384" cy="3520213"/>
            <a:chOff x="3458770" y="2088636"/>
            <a:chExt cx="2705384" cy="3520213"/>
          </a:xfrm>
        </p:grpSpPr>
        <p:sp>
          <p:nvSpPr>
            <p:cNvPr id="63" name="Rectangle 62"/>
            <p:cNvSpPr>
              <a:spLocks noChangeArrowheads="1"/>
            </p:cNvSpPr>
            <p:nvPr/>
          </p:nvSpPr>
          <p:spPr bwMode="auto">
            <a:xfrm>
              <a:off x="4503034" y="4136899"/>
              <a:ext cx="195263" cy="1360488"/>
            </a:xfrm>
            <a:prstGeom prst="rect">
              <a:avLst/>
            </a:prstGeom>
            <a:solidFill>
              <a:srgbClr val="44546A"/>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p>
          </p:txBody>
        </p:sp>
        <p:sp>
          <p:nvSpPr>
            <p:cNvPr id="64" name="Rectangle 63"/>
            <p:cNvSpPr>
              <a:spLocks noChangeArrowheads="1"/>
            </p:cNvSpPr>
            <p:nvPr/>
          </p:nvSpPr>
          <p:spPr bwMode="auto">
            <a:xfrm>
              <a:off x="4192519" y="4136899"/>
              <a:ext cx="195263" cy="1360488"/>
            </a:xfrm>
            <a:prstGeom prst="rect">
              <a:avLst/>
            </a:prstGeom>
            <a:solidFill>
              <a:srgbClr val="44546A"/>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p>
          </p:txBody>
        </p:sp>
        <p:grpSp>
          <p:nvGrpSpPr>
            <p:cNvPr id="65" name="Group 56"/>
            <p:cNvGrpSpPr/>
            <p:nvPr/>
          </p:nvGrpSpPr>
          <p:grpSpPr>
            <a:xfrm>
              <a:off x="3458770" y="2990338"/>
              <a:ext cx="837861" cy="1877664"/>
              <a:chOff x="3842575" y="3854062"/>
              <a:chExt cx="916124" cy="2053053"/>
            </a:xfrm>
          </p:grpSpPr>
          <p:sp>
            <p:nvSpPr>
              <p:cNvPr id="109" name="Freeform 44"/>
              <p:cNvSpPr>
                <a:spLocks/>
              </p:cNvSpPr>
              <p:nvPr/>
            </p:nvSpPr>
            <p:spPr bwMode="auto">
              <a:xfrm>
                <a:off x="4145599" y="5164821"/>
                <a:ext cx="389941" cy="202018"/>
              </a:xfrm>
              <a:custGeom>
                <a:avLst/>
                <a:gdLst>
                  <a:gd name="T0" fmla="*/ 34 w 35"/>
                  <a:gd name="T1" fmla="*/ 18 h 18"/>
                  <a:gd name="T2" fmla="*/ 18 w 35"/>
                  <a:gd name="T3" fmla="*/ 2 h 18"/>
                  <a:gd name="T4" fmla="*/ 2 w 35"/>
                  <a:gd name="T5" fmla="*/ 16 h 18"/>
                  <a:gd name="T6" fmla="*/ 0 w 35"/>
                  <a:gd name="T7" fmla="*/ 16 h 18"/>
                  <a:gd name="T8" fmla="*/ 18 w 35"/>
                  <a:gd name="T9" fmla="*/ 1 h 18"/>
                  <a:gd name="T10" fmla="*/ 35 w 35"/>
                  <a:gd name="T11" fmla="*/ 17 h 18"/>
                  <a:gd name="T12" fmla="*/ 34 w 3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35" h="18">
                    <a:moveTo>
                      <a:pt x="34" y="18"/>
                    </a:moveTo>
                    <a:cubicBezTo>
                      <a:pt x="29" y="8"/>
                      <a:pt x="24" y="2"/>
                      <a:pt x="18" y="2"/>
                    </a:cubicBezTo>
                    <a:cubicBezTo>
                      <a:pt x="9" y="2"/>
                      <a:pt x="2" y="16"/>
                      <a:pt x="2" y="16"/>
                    </a:cubicBezTo>
                    <a:cubicBezTo>
                      <a:pt x="0" y="16"/>
                      <a:pt x="0" y="16"/>
                      <a:pt x="0" y="16"/>
                    </a:cubicBezTo>
                    <a:cubicBezTo>
                      <a:pt x="0" y="15"/>
                      <a:pt x="8" y="0"/>
                      <a:pt x="18" y="1"/>
                    </a:cubicBezTo>
                    <a:cubicBezTo>
                      <a:pt x="24" y="1"/>
                      <a:pt x="30" y="6"/>
                      <a:pt x="35" y="17"/>
                    </a:cubicBezTo>
                    <a:cubicBezTo>
                      <a:pt x="34" y="18"/>
                      <a:pt x="34" y="18"/>
                      <a:pt x="34" y="18"/>
                    </a:cubicBezTo>
                  </a:path>
                </a:pathLst>
              </a:custGeom>
              <a:solidFill>
                <a:srgbClr val="2E26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0" name="Freeform 45"/>
              <p:cNvSpPr>
                <a:spLocks/>
              </p:cNvSpPr>
              <p:nvPr/>
            </p:nvSpPr>
            <p:spPr bwMode="auto">
              <a:xfrm>
                <a:off x="3842575" y="5333951"/>
                <a:ext cx="916124" cy="573164"/>
              </a:xfrm>
              <a:custGeom>
                <a:avLst/>
                <a:gdLst>
                  <a:gd name="T0" fmla="*/ 81 w 82"/>
                  <a:gd name="T1" fmla="*/ 47 h 51"/>
                  <a:gd name="T2" fmla="*/ 77 w 82"/>
                  <a:gd name="T3" fmla="*/ 51 h 51"/>
                  <a:gd name="T4" fmla="*/ 3 w 82"/>
                  <a:gd name="T5" fmla="*/ 48 h 51"/>
                  <a:gd name="T6" fmla="*/ 0 w 82"/>
                  <a:gd name="T7" fmla="*/ 44 h 51"/>
                  <a:gd name="T8" fmla="*/ 1 w 82"/>
                  <a:gd name="T9" fmla="*/ 3 h 51"/>
                  <a:gd name="T10" fmla="*/ 5 w 82"/>
                  <a:gd name="T11" fmla="*/ 0 h 51"/>
                  <a:gd name="T12" fmla="*/ 79 w 82"/>
                  <a:gd name="T13" fmla="*/ 3 h 51"/>
                  <a:gd name="T14" fmla="*/ 82 w 82"/>
                  <a:gd name="T15" fmla="*/ 6 h 51"/>
                  <a:gd name="T16" fmla="*/ 81 w 82"/>
                  <a:gd name="T17" fmla="*/ 4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51">
                    <a:moveTo>
                      <a:pt x="81" y="47"/>
                    </a:moveTo>
                    <a:cubicBezTo>
                      <a:pt x="80" y="49"/>
                      <a:pt x="79" y="51"/>
                      <a:pt x="77" y="51"/>
                    </a:cubicBezTo>
                    <a:cubicBezTo>
                      <a:pt x="3" y="48"/>
                      <a:pt x="3" y="48"/>
                      <a:pt x="3" y="48"/>
                    </a:cubicBezTo>
                    <a:cubicBezTo>
                      <a:pt x="1" y="48"/>
                      <a:pt x="0" y="46"/>
                      <a:pt x="0" y="44"/>
                    </a:cubicBezTo>
                    <a:cubicBezTo>
                      <a:pt x="1" y="3"/>
                      <a:pt x="1" y="3"/>
                      <a:pt x="1" y="3"/>
                    </a:cubicBezTo>
                    <a:cubicBezTo>
                      <a:pt x="1" y="1"/>
                      <a:pt x="3" y="0"/>
                      <a:pt x="5" y="0"/>
                    </a:cubicBezTo>
                    <a:cubicBezTo>
                      <a:pt x="79" y="3"/>
                      <a:pt x="79" y="3"/>
                      <a:pt x="79" y="3"/>
                    </a:cubicBezTo>
                    <a:cubicBezTo>
                      <a:pt x="81" y="3"/>
                      <a:pt x="82" y="4"/>
                      <a:pt x="82" y="6"/>
                    </a:cubicBezTo>
                    <a:cubicBezTo>
                      <a:pt x="81" y="47"/>
                      <a:pt x="81" y="47"/>
                      <a:pt x="81" y="47"/>
                    </a:cubicBezTo>
                  </a:path>
                </a:pathLst>
              </a:custGeom>
              <a:solidFill>
                <a:srgbClr val="242424"/>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1" name="Freeform 46"/>
              <p:cNvSpPr>
                <a:spLocks/>
              </p:cNvSpPr>
              <p:nvPr/>
            </p:nvSpPr>
            <p:spPr bwMode="auto">
              <a:xfrm>
                <a:off x="4265401" y="5582950"/>
                <a:ext cx="89265" cy="108057"/>
              </a:xfrm>
              <a:custGeom>
                <a:avLst/>
                <a:gdLst>
                  <a:gd name="T0" fmla="*/ 19 w 19"/>
                  <a:gd name="T1" fmla="*/ 23 h 23"/>
                  <a:gd name="T2" fmla="*/ 0 w 19"/>
                  <a:gd name="T3" fmla="*/ 23 h 23"/>
                  <a:gd name="T4" fmla="*/ 3 w 19"/>
                  <a:gd name="T5" fmla="*/ 0 h 23"/>
                  <a:gd name="T6" fmla="*/ 19 w 19"/>
                  <a:gd name="T7" fmla="*/ 0 h 23"/>
                  <a:gd name="T8" fmla="*/ 19 w 19"/>
                  <a:gd name="T9" fmla="*/ 23 h 23"/>
                </a:gdLst>
                <a:ahLst/>
                <a:cxnLst>
                  <a:cxn ang="0">
                    <a:pos x="T0" y="T1"/>
                  </a:cxn>
                  <a:cxn ang="0">
                    <a:pos x="T2" y="T3"/>
                  </a:cxn>
                  <a:cxn ang="0">
                    <a:pos x="T4" y="T5"/>
                  </a:cxn>
                  <a:cxn ang="0">
                    <a:pos x="T6" y="T7"/>
                  </a:cxn>
                  <a:cxn ang="0">
                    <a:pos x="T8" y="T9"/>
                  </a:cxn>
                </a:cxnLst>
                <a:rect l="0" t="0" r="r" b="b"/>
                <a:pathLst>
                  <a:path w="19" h="23">
                    <a:moveTo>
                      <a:pt x="19" y="23"/>
                    </a:moveTo>
                    <a:lnTo>
                      <a:pt x="0" y="23"/>
                    </a:lnTo>
                    <a:lnTo>
                      <a:pt x="3" y="0"/>
                    </a:lnTo>
                    <a:lnTo>
                      <a:pt x="19" y="0"/>
                    </a:lnTo>
                    <a:lnTo>
                      <a:pt x="19" y="2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2" name="Freeform 47"/>
              <p:cNvSpPr>
                <a:spLocks/>
              </p:cNvSpPr>
              <p:nvPr/>
            </p:nvSpPr>
            <p:spPr bwMode="auto">
              <a:xfrm>
                <a:off x="3851972" y="5333951"/>
                <a:ext cx="906727" cy="394637"/>
              </a:xfrm>
              <a:custGeom>
                <a:avLst/>
                <a:gdLst>
                  <a:gd name="T0" fmla="*/ 78 w 81"/>
                  <a:gd name="T1" fmla="*/ 3 h 35"/>
                  <a:gd name="T2" fmla="*/ 4 w 81"/>
                  <a:gd name="T3" fmla="*/ 0 h 35"/>
                  <a:gd name="T4" fmla="*/ 0 w 81"/>
                  <a:gd name="T5" fmla="*/ 3 h 35"/>
                  <a:gd name="T6" fmla="*/ 0 w 81"/>
                  <a:gd name="T7" fmla="*/ 8 h 35"/>
                  <a:gd name="T8" fmla="*/ 81 w 81"/>
                  <a:gd name="T9" fmla="*/ 13 h 35"/>
                  <a:gd name="T10" fmla="*/ 81 w 81"/>
                  <a:gd name="T11" fmla="*/ 6 h 35"/>
                  <a:gd name="T12" fmla="*/ 78 w 81"/>
                  <a:gd name="T13" fmla="*/ 3 h 35"/>
                </a:gdLst>
                <a:ahLst/>
                <a:cxnLst>
                  <a:cxn ang="0">
                    <a:pos x="T0" y="T1"/>
                  </a:cxn>
                  <a:cxn ang="0">
                    <a:pos x="T2" y="T3"/>
                  </a:cxn>
                  <a:cxn ang="0">
                    <a:pos x="T4" y="T5"/>
                  </a:cxn>
                  <a:cxn ang="0">
                    <a:pos x="T6" y="T7"/>
                  </a:cxn>
                  <a:cxn ang="0">
                    <a:pos x="T8" y="T9"/>
                  </a:cxn>
                  <a:cxn ang="0">
                    <a:pos x="T10" y="T11"/>
                  </a:cxn>
                  <a:cxn ang="0">
                    <a:pos x="T12" y="T13"/>
                  </a:cxn>
                </a:cxnLst>
                <a:rect l="0" t="0" r="r" b="b"/>
                <a:pathLst>
                  <a:path w="81" h="35">
                    <a:moveTo>
                      <a:pt x="78" y="3"/>
                    </a:moveTo>
                    <a:cubicBezTo>
                      <a:pt x="4" y="0"/>
                      <a:pt x="4" y="0"/>
                      <a:pt x="4" y="0"/>
                    </a:cubicBezTo>
                    <a:cubicBezTo>
                      <a:pt x="2" y="0"/>
                      <a:pt x="0" y="1"/>
                      <a:pt x="0" y="3"/>
                    </a:cubicBezTo>
                    <a:cubicBezTo>
                      <a:pt x="0" y="8"/>
                      <a:pt x="0" y="8"/>
                      <a:pt x="0" y="8"/>
                    </a:cubicBezTo>
                    <a:cubicBezTo>
                      <a:pt x="17" y="21"/>
                      <a:pt x="47" y="35"/>
                      <a:pt x="81" y="13"/>
                    </a:cubicBezTo>
                    <a:cubicBezTo>
                      <a:pt x="81" y="6"/>
                      <a:pt x="81" y="6"/>
                      <a:pt x="81" y="6"/>
                    </a:cubicBezTo>
                    <a:cubicBezTo>
                      <a:pt x="81" y="4"/>
                      <a:pt x="80" y="3"/>
                      <a:pt x="78" y="3"/>
                    </a:cubicBezTo>
                  </a:path>
                </a:pathLst>
              </a:custGeom>
              <a:solidFill>
                <a:srgbClr val="4C4C4C"/>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3" name="Freeform 48"/>
              <p:cNvSpPr>
                <a:spLocks/>
              </p:cNvSpPr>
              <p:nvPr/>
            </p:nvSpPr>
            <p:spPr bwMode="auto">
              <a:xfrm>
                <a:off x="4265401" y="5568854"/>
                <a:ext cx="89265" cy="122150"/>
              </a:xfrm>
              <a:custGeom>
                <a:avLst/>
                <a:gdLst>
                  <a:gd name="T0" fmla="*/ 7 w 8"/>
                  <a:gd name="T1" fmla="*/ 10 h 11"/>
                  <a:gd name="T2" fmla="*/ 1 w 8"/>
                  <a:gd name="T3" fmla="*/ 9 h 11"/>
                  <a:gd name="T4" fmla="*/ 1 w 8"/>
                  <a:gd name="T5" fmla="*/ 0 h 11"/>
                  <a:gd name="T6" fmla="*/ 8 w 8"/>
                  <a:gd name="T7" fmla="*/ 0 h 11"/>
                  <a:gd name="T8" fmla="*/ 7 w 8"/>
                  <a:gd name="T9" fmla="*/ 10 h 11"/>
                </a:gdLst>
                <a:ahLst/>
                <a:cxnLst>
                  <a:cxn ang="0">
                    <a:pos x="T0" y="T1"/>
                  </a:cxn>
                  <a:cxn ang="0">
                    <a:pos x="T2" y="T3"/>
                  </a:cxn>
                  <a:cxn ang="0">
                    <a:pos x="T4" y="T5"/>
                  </a:cxn>
                  <a:cxn ang="0">
                    <a:pos x="T6" y="T7"/>
                  </a:cxn>
                  <a:cxn ang="0">
                    <a:pos x="T8" y="T9"/>
                  </a:cxn>
                </a:cxnLst>
                <a:rect l="0" t="0" r="r" b="b"/>
                <a:pathLst>
                  <a:path w="8" h="11">
                    <a:moveTo>
                      <a:pt x="7" y="10"/>
                    </a:moveTo>
                    <a:cubicBezTo>
                      <a:pt x="6" y="11"/>
                      <a:pt x="2" y="10"/>
                      <a:pt x="1" y="9"/>
                    </a:cubicBezTo>
                    <a:cubicBezTo>
                      <a:pt x="0" y="6"/>
                      <a:pt x="1" y="0"/>
                      <a:pt x="1" y="0"/>
                    </a:cubicBezTo>
                    <a:cubicBezTo>
                      <a:pt x="8" y="0"/>
                      <a:pt x="8" y="0"/>
                      <a:pt x="8" y="0"/>
                    </a:cubicBezTo>
                    <a:cubicBezTo>
                      <a:pt x="8" y="0"/>
                      <a:pt x="8" y="6"/>
                      <a:pt x="7" y="1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4" name="Freeform 49"/>
              <p:cNvSpPr>
                <a:spLocks/>
              </p:cNvSpPr>
              <p:nvPr/>
            </p:nvSpPr>
            <p:spPr bwMode="auto">
              <a:xfrm>
                <a:off x="4143251" y="5277574"/>
                <a:ext cx="46980" cy="70472"/>
              </a:xfrm>
              <a:custGeom>
                <a:avLst/>
                <a:gdLst>
                  <a:gd name="T0" fmla="*/ 4 w 4"/>
                  <a:gd name="T1" fmla="*/ 0 h 6"/>
                  <a:gd name="T2" fmla="*/ 0 w 4"/>
                  <a:gd name="T3" fmla="*/ 6 h 6"/>
                  <a:gd name="T4" fmla="*/ 0 w 4"/>
                  <a:gd name="T5" fmla="*/ 6 h 6"/>
                  <a:gd name="T6" fmla="*/ 4 w 4"/>
                  <a:gd name="T7" fmla="*/ 0 h 6"/>
                  <a:gd name="T8" fmla="*/ 4 w 4"/>
                  <a:gd name="T9" fmla="*/ 0 h 6"/>
                </a:gdLst>
                <a:ahLst/>
                <a:cxnLst>
                  <a:cxn ang="0">
                    <a:pos x="T0" y="T1"/>
                  </a:cxn>
                  <a:cxn ang="0">
                    <a:pos x="T2" y="T3"/>
                  </a:cxn>
                  <a:cxn ang="0">
                    <a:pos x="T4" y="T5"/>
                  </a:cxn>
                  <a:cxn ang="0">
                    <a:pos x="T6" y="T7"/>
                  </a:cxn>
                  <a:cxn ang="0">
                    <a:pos x="T8" y="T9"/>
                  </a:cxn>
                </a:cxnLst>
                <a:rect l="0" t="0" r="r" b="b"/>
                <a:pathLst>
                  <a:path w="4" h="6">
                    <a:moveTo>
                      <a:pt x="4" y="0"/>
                    </a:moveTo>
                    <a:cubicBezTo>
                      <a:pt x="2" y="2"/>
                      <a:pt x="1" y="5"/>
                      <a:pt x="0" y="6"/>
                    </a:cubicBezTo>
                    <a:cubicBezTo>
                      <a:pt x="0" y="6"/>
                      <a:pt x="0" y="6"/>
                      <a:pt x="0" y="6"/>
                    </a:cubicBezTo>
                    <a:cubicBezTo>
                      <a:pt x="1" y="5"/>
                      <a:pt x="2" y="2"/>
                      <a:pt x="4" y="0"/>
                    </a:cubicBezTo>
                    <a:cubicBezTo>
                      <a:pt x="4" y="0"/>
                      <a:pt x="4" y="0"/>
                      <a:pt x="4" y="0"/>
                    </a:cubicBezTo>
                  </a:path>
                </a:pathLst>
              </a:custGeom>
              <a:solidFill>
                <a:srgbClr val="898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5" name="Freeform 50"/>
              <p:cNvSpPr>
                <a:spLocks/>
              </p:cNvSpPr>
              <p:nvPr/>
            </p:nvSpPr>
            <p:spPr bwMode="auto">
              <a:xfrm>
                <a:off x="4190232" y="5188312"/>
                <a:ext cx="122150" cy="89265"/>
              </a:xfrm>
              <a:custGeom>
                <a:avLst/>
                <a:gdLst>
                  <a:gd name="T0" fmla="*/ 11 w 11"/>
                  <a:gd name="T1" fmla="*/ 0 h 8"/>
                  <a:gd name="T2" fmla="*/ 0 w 11"/>
                  <a:gd name="T3" fmla="*/ 8 h 8"/>
                  <a:gd name="T4" fmla="*/ 0 w 11"/>
                  <a:gd name="T5" fmla="*/ 8 h 8"/>
                  <a:gd name="T6" fmla="*/ 11 w 11"/>
                  <a:gd name="T7" fmla="*/ 0 h 8"/>
                  <a:gd name="T8" fmla="*/ 11 w 11"/>
                  <a:gd name="T9" fmla="*/ 0 h 8"/>
                </a:gdLst>
                <a:ahLst/>
                <a:cxnLst>
                  <a:cxn ang="0">
                    <a:pos x="T0" y="T1"/>
                  </a:cxn>
                  <a:cxn ang="0">
                    <a:pos x="T2" y="T3"/>
                  </a:cxn>
                  <a:cxn ang="0">
                    <a:pos x="T4" y="T5"/>
                  </a:cxn>
                  <a:cxn ang="0">
                    <a:pos x="T6" y="T7"/>
                  </a:cxn>
                  <a:cxn ang="0">
                    <a:pos x="T8" y="T9"/>
                  </a:cxn>
                </a:cxnLst>
                <a:rect l="0" t="0" r="r" b="b"/>
                <a:pathLst>
                  <a:path w="11" h="8">
                    <a:moveTo>
                      <a:pt x="11" y="0"/>
                    </a:moveTo>
                    <a:cubicBezTo>
                      <a:pt x="7" y="1"/>
                      <a:pt x="3" y="4"/>
                      <a:pt x="0" y="8"/>
                    </a:cubicBezTo>
                    <a:cubicBezTo>
                      <a:pt x="0" y="8"/>
                      <a:pt x="0" y="8"/>
                      <a:pt x="0" y="8"/>
                    </a:cubicBezTo>
                    <a:cubicBezTo>
                      <a:pt x="3" y="4"/>
                      <a:pt x="7" y="1"/>
                      <a:pt x="11" y="0"/>
                    </a:cubicBezTo>
                    <a:cubicBezTo>
                      <a:pt x="11" y="0"/>
                      <a:pt x="11" y="0"/>
                      <a:pt x="11" y="0"/>
                    </a:cubicBezTo>
                  </a:path>
                </a:pathLst>
              </a:custGeom>
              <a:solidFill>
                <a:srgbClr val="4F52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6" name="Freeform 53"/>
              <p:cNvSpPr>
                <a:spLocks/>
              </p:cNvSpPr>
              <p:nvPr/>
            </p:nvSpPr>
            <p:spPr bwMode="auto">
              <a:xfrm>
                <a:off x="4205172" y="5000390"/>
                <a:ext cx="300676" cy="324168"/>
              </a:xfrm>
              <a:custGeom>
                <a:avLst/>
                <a:gdLst>
                  <a:gd name="T0" fmla="*/ 1 w 27"/>
                  <a:gd name="T1" fmla="*/ 23 h 29"/>
                  <a:gd name="T2" fmla="*/ 6 w 27"/>
                  <a:gd name="T3" fmla="*/ 22 h 29"/>
                  <a:gd name="T4" fmla="*/ 5 w 27"/>
                  <a:gd name="T5" fmla="*/ 20 h 29"/>
                  <a:gd name="T6" fmla="*/ 6 w 27"/>
                  <a:gd name="T7" fmla="*/ 20 h 29"/>
                  <a:gd name="T8" fmla="*/ 6 w 27"/>
                  <a:gd name="T9" fmla="*/ 25 h 29"/>
                  <a:gd name="T10" fmla="*/ 11 w 27"/>
                  <a:gd name="T11" fmla="*/ 24 h 29"/>
                  <a:gd name="T12" fmla="*/ 11 w 27"/>
                  <a:gd name="T13" fmla="*/ 20 h 29"/>
                  <a:gd name="T14" fmla="*/ 11 w 27"/>
                  <a:gd name="T15" fmla="*/ 20 h 29"/>
                  <a:gd name="T16" fmla="*/ 11 w 27"/>
                  <a:gd name="T17" fmla="*/ 26 h 29"/>
                  <a:gd name="T18" fmla="*/ 16 w 27"/>
                  <a:gd name="T19" fmla="*/ 26 h 29"/>
                  <a:gd name="T20" fmla="*/ 16 w 27"/>
                  <a:gd name="T21" fmla="*/ 19 h 29"/>
                  <a:gd name="T22" fmla="*/ 16 w 27"/>
                  <a:gd name="T23" fmla="*/ 19 h 29"/>
                  <a:gd name="T24" fmla="*/ 16 w 27"/>
                  <a:gd name="T25" fmla="*/ 25 h 29"/>
                  <a:gd name="T26" fmla="*/ 21 w 27"/>
                  <a:gd name="T27" fmla="*/ 25 h 29"/>
                  <a:gd name="T28" fmla="*/ 21 w 27"/>
                  <a:gd name="T29" fmla="*/ 13 h 29"/>
                  <a:gd name="T30" fmla="*/ 23 w 27"/>
                  <a:gd name="T31" fmla="*/ 14 h 29"/>
                  <a:gd name="T32" fmla="*/ 23 w 27"/>
                  <a:gd name="T33" fmla="*/ 18 h 29"/>
                  <a:gd name="T34" fmla="*/ 27 w 27"/>
                  <a:gd name="T35" fmla="*/ 21 h 29"/>
                  <a:gd name="T36" fmla="*/ 27 w 27"/>
                  <a:gd name="T37" fmla="*/ 11 h 29"/>
                  <a:gd name="T38" fmla="*/ 21 w 27"/>
                  <a:gd name="T39" fmla="*/ 5 h 29"/>
                  <a:gd name="T40" fmla="*/ 19 w 27"/>
                  <a:gd name="T41" fmla="*/ 0 h 29"/>
                  <a:gd name="T42" fmla="*/ 3 w 27"/>
                  <a:gd name="T43" fmla="*/ 0 h 29"/>
                  <a:gd name="T44" fmla="*/ 3 w 27"/>
                  <a:gd name="T45" fmla="*/ 3 h 29"/>
                  <a:gd name="T46" fmla="*/ 1 w 27"/>
                  <a:gd name="T47" fmla="*/ 5 h 29"/>
                  <a:gd name="T48" fmla="*/ 1 w 27"/>
                  <a:gd name="T49" fmla="*/ 18 h 29"/>
                  <a:gd name="T50" fmla="*/ 1 w 27"/>
                  <a:gd name="T51" fmla="*/ 2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 h="29">
                    <a:moveTo>
                      <a:pt x="1" y="23"/>
                    </a:moveTo>
                    <a:cubicBezTo>
                      <a:pt x="1" y="25"/>
                      <a:pt x="6" y="25"/>
                      <a:pt x="6" y="22"/>
                    </a:cubicBezTo>
                    <a:cubicBezTo>
                      <a:pt x="5" y="21"/>
                      <a:pt x="5" y="20"/>
                      <a:pt x="5" y="20"/>
                    </a:cubicBezTo>
                    <a:cubicBezTo>
                      <a:pt x="6" y="20"/>
                      <a:pt x="6" y="20"/>
                      <a:pt x="6" y="20"/>
                    </a:cubicBezTo>
                    <a:cubicBezTo>
                      <a:pt x="6" y="20"/>
                      <a:pt x="6" y="25"/>
                      <a:pt x="6" y="25"/>
                    </a:cubicBezTo>
                    <a:cubicBezTo>
                      <a:pt x="6" y="27"/>
                      <a:pt x="11" y="26"/>
                      <a:pt x="11" y="24"/>
                    </a:cubicBezTo>
                    <a:cubicBezTo>
                      <a:pt x="11" y="23"/>
                      <a:pt x="11" y="21"/>
                      <a:pt x="11" y="20"/>
                    </a:cubicBezTo>
                    <a:cubicBezTo>
                      <a:pt x="11" y="19"/>
                      <a:pt x="11" y="19"/>
                      <a:pt x="11" y="20"/>
                    </a:cubicBezTo>
                    <a:cubicBezTo>
                      <a:pt x="11" y="26"/>
                      <a:pt x="11" y="26"/>
                      <a:pt x="11" y="26"/>
                    </a:cubicBezTo>
                    <a:cubicBezTo>
                      <a:pt x="11" y="29"/>
                      <a:pt x="16" y="29"/>
                      <a:pt x="16" y="26"/>
                    </a:cubicBezTo>
                    <a:cubicBezTo>
                      <a:pt x="16" y="24"/>
                      <a:pt x="16" y="19"/>
                      <a:pt x="16" y="19"/>
                    </a:cubicBezTo>
                    <a:cubicBezTo>
                      <a:pt x="16" y="19"/>
                      <a:pt x="16" y="19"/>
                      <a:pt x="16" y="19"/>
                    </a:cubicBezTo>
                    <a:cubicBezTo>
                      <a:pt x="16" y="21"/>
                      <a:pt x="16" y="25"/>
                      <a:pt x="16" y="25"/>
                    </a:cubicBezTo>
                    <a:cubicBezTo>
                      <a:pt x="16" y="27"/>
                      <a:pt x="21" y="27"/>
                      <a:pt x="21" y="25"/>
                    </a:cubicBezTo>
                    <a:cubicBezTo>
                      <a:pt x="21" y="20"/>
                      <a:pt x="21" y="16"/>
                      <a:pt x="21" y="13"/>
                    </a:cubicBezTo>
                    <a:cubicBezTo>
                      <a:pt x="21" y="11"/>
                      <a:pt x="23" y="14"/>
                      <a:pt x="23" y="14"/>
                    </a:cubicBezTo>
                    <a:cubicBezTo>
                      <a:pt x="23" y="18"/>
                      <a:pt x="23" y="18"/>
                      <a:pt x="23" y="18"/>
                    </a:cubicBezTo>
                    <a:cubicBezTo>
                      <a:pt x="23" y="19"/>
                      <a:pt x="27" y="21"/>
                      <a:pt x="27" y="21"/>
                    </a:cubicBezTo>
                    <a:cubicBezTo>
                      <a:pt x="27" y="20"/>
                      <a:pt x="27" y="12"/>
                      <a:pt x="27" y="11"/>
                    </a:cubicBezTo>
                    <a:cubicBezTo>
                      <a:pt x="25" y="9"/>
                      <a:pt x="23" y="7"/>
                      <a:pt x="21" y="5"/>
                    </a:cubicBezTo>
                    <a:cubicBezTo>
                      <a:pt x="19" y="3"/>
                      <a:pt x="19" y="0"/>
                      <a:pt x="19" y="0"/>
                    </a:cubicBezTo>
                    <a:cubicBezTo>
                      <a:pt x="3" y="0"/>
                      <a:pt x="3" y="0"/>
                      <a:pt x="3" y="0"/>
                    </a:cubicBezTo>
                    <a:cubicBezTo>
                      <a:pt x="3" y="2"/>
                      <a:pt x="3" y="2"/>
                      <a:pt x="3" y="3"/>
                    </a:cubicBezTo>
                    <a:cubicBezTo>
                      <a:pt x="3" y="4"/>
                      <a:pt x="2" y="4"/>
                      <a:pt x="1" y="5"/>
                    </a:cubicBezTo>
                    <a:cubicBezTo>
                      <a:pt x="0" y="8"/>
                      <a:pt x="1" y="18"/>
                      <a:pt x="1" y="18"/>
                    </a:cubicBezTo>
                    <a:lnTo>
                      <a:pt x="1" y="23"/>
                    </a:lnTo>
                    <a:close/>
                  </a:path>
                </a:pathLst>
              </a:custGeom>
              <a:solidFill>
                <a:srgbClr val="FFDCB8"/>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7" name="Rectangle 116"/>
              <p:cNvSpPr>
                <a:spLocks noChangeArrowheads="1"/>
              </p:cNvSpPr>
              <p:nvPr/>
            </p:nvSpPr>
            <p:spPr bwMode="auto">
              <a:xfrm>
                <a:off x="4176140" y="4962805"/>
                <a:ext cx="281884" cy="37584"/>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8" name="Freeform 55"/>
              <p:cNvSpPr>
                <a:spLocks/>
              </p:cNvSpPr>
              <p:nvPr/>
            </p:nvSpPr>
            <p:spPr bwMode="auto">
              <a:xfrm>
                <a:off x="4152647" y="3854062"/>
                <a:ext cx="446318" cy="1108743"/>
              </a:xfrm>
              <a:custGeom>
                <a:avLst/>
                <a:gdLst>
                  <a:gd name="T0" fmla="*/ 39 w 40"/>
                  <a:gd name="T1" fmla="*/ 0 h 99"/>
                  <a:gd name="T2" fmla="*/ 1 w 40"/>
                  <a:gd name="T3" fmla="*/ 67 h 99"/>
                  <a:gd name="T4" fmla="*/ 0 w 40"/>
                  <a:gd name="T5" fmla="*/ 99 h 99"/>
                  <a:gd name="T6" fmla="*/ 31 w 40"/>
                  <a:gd name="T7" fmla="*/ 99 h 99"/>
                  <a:gd name="T8" fmla="*/ 29 w 40"/>
                  <a:gd name="T9" fmla="*/ 67 h 99"/>
                  <a:gd name="T10" fmla="*/ 40 w 40"/>
                  <a:gd name="T11" fmla="*/ 25 h 99"/>
                  <a:gd name="T12" fmla="*/ 39 w 40"/>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40" h="99">
                    <a:moveTo>
                      <a:pt x="39" y="0"/>
                    </a:moveTo>
                    <a:cubicBezTo>
                      <a:pt x="5" y="14"/>
                      <a:pt x="2" y="44"/>
                      <a:pt x="1" y="67"/>
                    </a:cubicBezTo>
                    <a:cubicBezTo>
                      <a:pt x="1" y="76"/>
                      <a:pt x="0" y="99"/>
                      <a:pt x="0" y="99"/>
                    </a:cubicBezTo>
                    <a:cubicBezTo>
                      <a:pt x="31" y="99"/>
                      <a:pt x="31" y="99"/>
                      <a:pt x="31" y="99"/>
                    </a:cubicBezTo>
                    <a:cubicBezTo>
                      <a:pt x="31" y="99"/>
                      <a:pt x="30" y="86"/>
                      <a:pt x="29" y="67"/>
                    </a:cubicBezTo>
                    <a:cubicBezTo>
                      <a:pt x="26" y="14"/>
                      <a:pt x="40" y="25"/>
                      <a:pt x="40" y="25"/>
                    </a:cubicBezTo>
                    <a:lnTo>
                      <a:pt x="39" y="0"/>
                    </a:lnTo>
                    <a:close/>
                  </a:path>
                </a:pathLst>
              </a:custGeom>
              <a:solidFill>
                <a:srgbClr val="44546A"/>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66" name="Group 43"/>
            <p:cNvGrpSpPr/>
            <p:nvPr/>
          </p:nvGrpSpPr>
          <p:grpSpPr>
            <a:xfrm>
              <a:off x="4687350" y="2427525"/>
              <a:ext cx="1476804" cy="848344"/>
              <a:chOff x="4693808" y="2373688"/>
              <a:chExt cx="1774726" cy="1019482"/>
            </a:xfrm>
          </p:grpSpPr>
          <p:sp>
            <p:nvSpPr>
              <p:cNvPr id="107" name="Freeform 41"/>
              <p:cNvSpPr>
                <a:spLocks/>
              </p:cNvSpPr>
              <p:nvPr/>
            </p:nvSpPr>
            <p:spPr bwMode="auto">
              <a:xfrm>
                <a:off x="5853085" y="2373688"/>
                <a:ext cx="615449" cy="615448"/>
              </a:xfrm>
              <a:custGeom>
                <a:avLst/>
                <a:gdLst>
                  <a:gd name="T0" fmla="*/ 17 w 55"/>
                  <a:gd name="T1" fmla="*/ 16 h 55"/>
                  <a:gd name="T2" fmla="*/ 47 w 55"/>
                  <a:gd name="T3" fmla="*/ 2 h 55"/>
                  <a:gd name="T4" fmla="*/ 50 w 55"/>
                  <a:gd name="T5" fmla="*/ 9 h 55"/>
                  <a:gd name="T6" fmla="*/ 32 w 55"/>
                  <a:gd name="T7" fmla="*/ 18 h 55"/>
                  <a:gd name="T8" fmla="*/ 32 w 55"/>
                  <a:gd name="T9" fmla="*/ 19 h 55"/>
                  <a:gd name="T10" fmla="*/ 41 w 55"/>
                  <a:gd name="T11" fmla="*/ 15 h 55"/>
                  <a:gd name="T12" fmla="*/ 45 w 55"/>
                  <a:gd name="T13" fmla="*/ 21 h 55"/>
                  <a:gd name="T14" fmla="*/ 35 w 55"/>
                  <a:gd name="T15" fmla="*/ 26 h 55"/>
                  <a:gd name="T16" fmla="*/ 36 w 55"/>
                  <a:gd name="T17" fmla="*/ 27 h 55"/>
                  <a:gd name="T18" fmla="*/ 43 w 55"/>
                  <a:gd name="T19" fmla="*/ 23 h 55"/>
                  <a:gd name="T20" fmla="*/ 46 w 55"/>
                  <a:gd name="T21" fmla="*/ 29 h 55"/>
                  <a:gd name="T22" fmla="*/ 39 w 55"/>
                  <a:gd name="T23" fmla="*/ 32 h 55"/>
                  <a:gd name="T24" fmla="*/ 39 w 55"/>
                  <a:gd name="T25" fmla="*/ 34 h 55"/>
                  <a:gd name="T26" fmla="*/ 42 w 55"/>
                  <a:gd name="T27" fmla="*/ 32 h 55"/>
                  <a:gd name="T28" fmla="*/ 44 w 55"/>
                  <a:gd name="T29" fmla="*/ 38 h 55"/>
                  <a:gd name="T30" fmla="*/ 26 w 55"/>
                  <a:gd name="T31" fmla="*/ 48 h 55"/>
                  <a:gd name="T32" fmla="*/ 17 w 55"/>
                  <a:gd name="T33" fmla="*/ 49 h 55"/>
                  <a:gd name="T34" fmla="*/ 0 w 55"/>
                  <a:gd name="T35" fmla="*/ 55 h 55"/>
                  <a:gd name="T36" fmla="*/ 0 w 55"/>
                  <a:gd name="T37" fmla="*/ 29 h 55"/>
                  <a:gd name="T38" fmla="*/ 3 w 55"/>
                  <a:gd name="T39" fmla="*/ 28 h 55"/>
                  <a:gd name="T40" fmla="*/ 7 w 55"/>
                  <a:gd name="T41" fmla="*/ 16 h 55"/>
                  <a:gd name="T42" fmla="*/ 24 w 55"/>
                  <a:gd name="T43" fmla="*/ 3 h 55"/>
                  <a:gd name="T44" fmla="*/ 22 w 55"/>
                  <a:gd name="T45" fmla="*/ 11 h 55"/>
                  <a:gd name="T46" fmla="*/ 19 w 55"/>
                  <a:gd name="T47" fmla="*/ 13 h 55"/>
                  <a:gd name="T48" fmla="*/ 16 w 55"/>
                  <a:gd name="T49" fmla="*/ 16 h 55"/>
                  <a:gd name="T50" fmla="*/ 17 w 55"/>
                  <a:gd name="T51" fmla="*/ 1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55">
                    <a:moveTo>
                      <a:pt x="17" y="16"/>
                    </a:moveTo>
                    <a:cubicBezTo>
                      <a:pt x="47" y="2"/>
                      <a:pt x="47" y="2"/>
                      <a:pt x="47" y="2"/>
                    </a:cubicBezTo>
                    <a:cubicBezTo>
                      <a:pt x="51" y="0"/>
                      <a:pt x="55" y="6"/>
                      <a:pt x="50" y="9"/>
                    </a:cubicBezTo>
                    <a:cubicBezTo>
                      <a:pt x="32" y="18"/>
                      <a:pt x="32" y="18"/>
                      <a:pt x="32" y="18"/>
                    </a:cubicBezTo>
                    <a:cubicBezTo>
                      <a:pt x="32" y="18"/>
                      <a:pt x="31" y="19"/>
                      <a:pt x="32" y="19"/>
                    </a:cubicBezTo>
                    <a:cubicBezTo>
                      <a:pt x="41" y="15"/>
                      <a:pt x="41" y="15"/>
                      <a:pt x="41" y="15"/>
                    </a:cubicBezTo>
                    <a:cubicBezTo>
                      <a:pt x="45" y="13"/>
                      <a:pt x="48" y="19"/>
                      <a:pt x="45" y="21"/>
                    </a:cubicBezTo>
                    <a:cubicBezTo>
                      <a:pt x="35" y="26"/>
                      <a:pt x="35" y="26"/>
                      <a:pt x="35" y="26"/>
                    </a:cubicBezTo>
                    <a:cubicBezTo>
                      <a:pt x="35" y="26"/>
                      <a:pt x="34" y="27"/>
                      <a:pt x="36" y="27"/>
                    </a:cubicBezTo>
                    <a:cubicBezTo>
                      <a:pt x="43" y="23"/>
                      <a:pt x="43" y="23"/>
                      <a:pt x="43" y="23"/>
                    </a:cubicBezTo>
                    <a:cubicBezTo>
                      <a:pt x="45" y="22"/>
                      <a:pt x="48" y="28"/>
                      <a:pt x="46" y="29"/>
                    </a:cubicBezTo>
                    <a:cubicBezTo>
                      <a:pt x="39" y="32"/>
                      <a:pt x="39" y="32"/>
                      <a:pt x="39" y="32"/>
                    </a:cubicBezTo>
                    <a:cubicBezTo>
                      <a:pt x="39" y="32"/>
                      <a:pt x="37" y="34"/>
                      <a:pt x="39" y="34"/>
                    </a:cubicBezTo>
                    <a:cubicBezTo>
                      <a:pt x="39" y="34"/>
                      <a:pt x="39" y="34"/>
                      <a:pt x="42" y="32"/>
                    </a:cubicBezTo>
                    <a:cubicBezTo>
                      <a:pt x="45" y="31"/>
                      <a:pt x="48" y="36"/>
                      <a:pt x="44" y="38"/>
                    </a:cubicBezTo>
                    <a:cubicBezTo>
                      <a:pt x="26" y="48"/>
                      <a:pt x="26" y="48"/>
                      <a:pt x="26" y="48"/>
                    </a:cubicBezTo>
                    <a:cubicBezTo>
                      <a:pt x="26" y="48"/>
                      <a:pt x="21" y="50"/>
                      <a:pt x="17" y="49"/>
                    </a:cubicBezTo>
                    <a:cubicBezTo>
                      <a:pt x="0" y="55"/>
                      <a:pt x="0" y="55"/>
                      <a:pt x="0" y="55"/>
                    </a:cubicBezTo>
                    <a:cubicBezTo>
                      <a:pt x="0" y="29"/>
                      <a:pt x="0" y="29"/>
                      <a:pt x="0" y="29"/>
                    </a:cubicBezTo>
                    <a:cubicBezTo>
                      <a:pt x="3" y="28"/>
                      <a:pt x="3" y="28"/>
                      <a:pt x="3" y="28"/>
                    </a:cubicBezTo>
                    <a:cubicBezTo>
                      <a:pt x="3" y="28"/>
                      <a:pt x="5" y="21"/>
                      <a:pt x="7" y="16"/>
                    </a:cubicBezTo>
                    <a:cubicBezTo>
                      <a:pt x="8" y="11"/>
                      <a:pt x="24" y="3"/>
                      <a:pt x="24" y="3"/>
                    </a:cubicBezTo>
                    <a:cubicBezTo>
                      <a:pt x="27" y="8"/>
                      <a:pt x="25" y="10"/>
                      <a:pt x="22" y="11"/>
                    </a:cubicBezTo>
                    <a:cubicBezTo>
                      <a:pt x="21" y="12"/>
                      <a:pt x="19" y="13"/>
                      <a:pt x="19" y="13"/>
                    </a:cubicBezTo>
                    <a:cubicBezTo>
                      <a:pt x="16" y="16"/>
                      <a:pt x="16" y="16"/>
                      <a:pt x="16" y="16"/>
                    </a:cubicBezTo>
                    <a:lnTo>
                      <a:pt x="17" y="16"/>
                    </a:lnTo>
                    <a:close/>
                  </a:path>
                </a:pathLst>
              </a:custGeom>
              <a:solidFill>
                <a:srgbClr val="FFDCB8"/>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8" name="Freeform 42"/>
              <p:cNvSpPr>
                <a:spLocks/>
              </p:cNvSpPr>
              <p:nvPr/>
            </p:nvSpPr>
            <p:spPr bwMode="auto">
              <a:xfrm>
                <a:off x="4693808" y="2599196"/>
                <a:ext cx="1169819" cy="793974"/>
              </a:xfrm>
              <a:custGeom>
                <a:avLst/>
                <a:gdLst>
                  <a:gd name="T0" fmla="*/ 4 w 105"/>
                  <a:gd name="T1" fmla="*/ 40 h 71"/>
                  <a:gd name="T2" fmla="*/ 105 w 105"/>
                  <a:gd name="T3" fmla="*/ 0 h 71"/>
                  <a:gd name="T4" fmla="*/ 105 w 105"/>
                  <a:gd name="T5" fmla="*/ 42 h 71"/>
                  <a:gd name="T6" fmla="*/ 0 w 105"/>
                  <a:gd name="T7" fmla="*/ 65 h 71"/>
                  <a:gd name="T8" fmla="*/ 4 w 105"/>
                  <a:gd name="T9" fmla="*/ 40 h 71"/>
                </a:gdLst>
                <a:ahLst/>
                <a:cxnLst>
                  <a:cxn ang="0">
                    <a:pos x="T0" y="T1"/>
                  </a:cxn>
                  <a:cxn ang="0">
                    <a:pos x="T2" y="T3"/>
                  </a:cxn>
                  <a:cxn ang="0">
                    <a:pos x="T4" y="T5"/>
                  </a:cxn>
                  <a:cxn ang="0">
                    <a:pos x="T6" y="T7"/>
                  </a:cxn>
                  <a:cxn ang="0">
                    <a:pos x="T8" y="T9"/>
                  </a:cxn>
                </a:cxnLst>
                <a:rect l="0" t="0" r="r" b="b"/>
                <a:pathLst>
                  <a:path w="105" h="71">
                    <a:moveTo>
                      <a:pt x="4" y="40"/>
                    </a:moveTo>
                    <a:cubicBezTo>
                      <a:pt x="4" y="40"/>
                      <a:pt x="68" y="46"/>
                      <a:pt x="105" y="0"/>
                    </a:cubicBezTo>
                    <a:cubicBezTo>
                      <a:pt x="105" y="42"/>
                      <a:pt x="105" y="42"/>
                      <a:pt x="105" y="42"/>
                    </a:cubicBezTo>
                    <a:cubicBezTo>
                      <a:pt x="77" y="71"/>
                      <a:pt x="0" y="65"/>
                      <a:pt x="0" y="65"/>
                    </a:cubicBezTo>
                    <a:lnTo>
                      <a:pt x="4" y="40"/>
                    </a:lnTo>
                    <a:close/>
                  </a:path>
                </a:pathLst>
              </a:custGeom>
              <a:solidFill>
                <a:srgbClr val="44546A"/>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67" name="Freeform 27"/>
            <p:cNvSpPr>
              <a:spLocks/>
            </p:cNvSpPr>
            <p:nvPr/>
          </p:nvSpPr>
          <p:spPr bwMode="auto">
            <a:xfrm rot="10800000" flipH="1">
              <a:off x="4103383" y="2960082"/>
              <a:ext cx="670156" cy="1250520"/>
            </a:xfrm>
            <a:custGeom>
              <a:avLst/>
              <a:gdLst>
                <a:gd name="connsiteX0" fmla="*/ 138788 w 670156"/>
                <a:gd name="connsiteY0" fmla="*/ 1155858 h 1155858"/>
                <a:gd name="connsiteX1" fmla="*/ 270962 w 670156"/>
                <a:gd name="connsiteY1" fmla="*/ 1155858 h 1155858"/>
                <a:gd name="connsiteX2" fmla="*/ 392969 w 670156"/>
                <a:gd name="connsiteY2" fmla="*/ 1155858 h 1155858"/>
                <a:gd name="connsiteX3" fmla="*/ 530227 w 670156"/>
                <a:gd name="connsiteY3" fmla="*/ 1155858 h 1155858"/>
                <a:gd name="connsiteX4" fmla="*/ 611724 w 670156"/>
                <a:gd name="connsiteY4" fmla="*/ 1132192 h 1155858"/>
                <a:gd name="connsiteX5" fmla="*/ 633088 w 670156"/>
                <a:gd name="connsiteY5" fmla="*/ 1125988 h 1155858"/>
                <a:gd name="connsiteX6" fmla="*/ 643824 w 670156"/>
                <a:gd name="connsiteY6" fmla="*/ 1075078 h 1155858"/>
                <a:gd name="connsiteX7" fmla="*/ 670156 w 670156"/>
                <a:gd name="connsiteY7" fmla="*/ 739370 h 1155858"/>
                <a:gd name="connsiteX8" fmla="*/ 663833 w 670156"/>
                <a:gd name="connsiteY8" fmla="*/ 577939 h 1155858"/>
                <a:gd name="connsiteX9" fmla="*/ 670156 w 670156"/>
                <a:gd name="connsiteY9" fmla="*/ 416488 h 1155858"/>
                <a:gd name="connsiteX10" fmla="*/ 643824 w 670156"/>
                <a:gd name="connsiteY10" fmla="*/ 80780 h 1155858"/>
                <a:gd name="connsiteX11" fmla="*/ 632928 w 670156"/>
                <a:gd name="connsiteY11" fmla="*/ 29109 h 1155858"/>
                <a:gd name="connsiteX12" fmla="*/ 590098 w 670156"/>
                <a:gd name="connsiteY12" fmla="*/ 16833 h 1155858"/>
                <a:gd name="connsiteX13" fmla="*/ 531368 w 670156"/>
                <a:gd name="connsiteY13" fmla="*/ 0 h 1155858"/>
                <a:gd name="connsiteX14" fmla="*/ 399194 w 670156"/>
                <a:gd name="connsiteY14" fmla="*/ 0 h 1155858"/>
                <a:gd name="connsiteX15" fmla="*/ 277187 w 670156"/>
                <a:gd name="connsiteY15" fmla="*/ 0 h 1155858"/>
                <a:gd name="connsiteX16" fmla="*/ 139929 w 670156"/>
                <a:gd name="connsiteY16" fmla="*/ 0 h 1155858"/>
                <a:gd name="connsiteX17" fmla="*/ 58432 w 670156"/>
                <a:gd name="connsiteY17" fmla="*/ 23666 h 1155858"/>
                <a:gd name="connsiteX18" fmla="*/ 37068 w 670156"/>
                <a:gd name="connsiteY18" fmla="*/ 29870 h 1155858"/>
                <a:gd name="connsiteX19" fmla="*/ 26332 w 670156"/>
                <a:gd name="connsiteY19" fmla="*/ 80780 h 1155858"/>
                <a:gd name="connsiteX20" fmla="*/ 0 w 670156"/>
                <a:gd name="connsiteY20" fmla="*/ 416488 h 1155858"/>
                <a:gd name="connsiteX21" fmla="*/ 6323 w 670156"/>
                <a:gd name="connsiteY21" fmla="*/ 577920 h 1155858"/>
                <a:gd name="connsiteX22" fmla="*/ 0 w 670156"/>
                <a:gd name="connsiteY22" fmla="*/ 739370 h 1155858"/>
                <a:gd name="connsiteX23" fmla="*/ 26332 w 670156"/>
                <a:gd name="connsiteY23" fmla="*/ 1075078 h 1155858"/>
                <a:gd name="connsiteX24" fmla="*/ 37228 w 670156"/>
                <a:gd name="connsiteY24" fmla="*/ 1126749 h 1155858"/>
                <a:gd name="connsiteX25" fmla="*/ 80058 w 670156"/>
                <a:gd name="connsiteY25" fmla="*/ 1139025 h 1155858"/>
                <a:gd name="connsiteX26" fmla="*/ 138788 w 670156"/>
                <a:gd name="connsiteY26" fmla="*/ 1155858 h 115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0156" h="1155858">
                  <a:moveTo>
                    <a:pt x="138788" y="1155858"/>
                  </a:moveTo>
                  <a:cubicBezTo>
                    <a:pt x="138788" y="1155858"/>
                    <a:pt x="138788" y="1155858"/>
                    <a:pt x="270962" y="1155858"/>
                  </a:cubicBezTo>
                  <a:cubicBezTo>
                    <a:pt x="270962" y="1155858"/>
                    <a:pt x="270962" y="1155858"/>
                    <a:pt x="392969" y="1155858"/>
                  </a:cubicBezTo>
                  <a:cubicBezTo>
                    <a:pt x="392969" y="1155858"/>
                    <a:pt x="392969" y="1155858"/>
                    <a:pt x="530227" y="1155858"/>
                  </a:cubicBezTo>
                  <a:cubicBezTo>
                    <a:pt x="530227" y="1155858"/>
                    <a:pt x="530227" y="1155858"/>
                    <a:pt x="611724" y="1132192"/>
                  </a:cubicBezTo>
                  <a:lnTo>
                    <a:pt x="633088" y="1125988"/>
                  </a:lnTo>
                  <a:lnTo>
                    <a:pt x="643824" y="1075078"/>
                  </a:lnTo>
                  <a:cubicBezTo>
                    <a:pt x="660780" y="971895"/>
                    <a:pt x="670156" y="858451"/>
                    <a:pt x="670156" y="739370"/>
                  </a:cubicBezTo>
                  <a:lnTo>
                    <a:pt x="663833" y="577939"/>
                  </a:lnTo>
                  <a:lnTo>
                    <a:pt x="670156" y="416488"/>
                  </a:lnTo>
                  <a:cubicBezTo>
                    <a:pt x="670156" y="297407"/>
                    <a:pt x="660780" y="183963"/>
                    <a:pt x="643824" y="80780"/>
                  </a:cubicBezTo>
                  <a:lnTo>
                    <a:pt x="632928" y="29109"/>
                  </a:lnTo>
                  <a:lnTo>
                    <a:pt x="590098" y="16833"/>
                  </a:lnTo>
                  <a:cubicBezTo>
                    <a:pt x="573070" y="11953"/>
                    <a:pt x="553609" y="6375"/>
                    <a:pt x="531368" y="0"/>
                  </a:cubicBezTo>
                  <a:cubicBezTo>
                    <a:pt x="531368" y="0"/>
                    <a:pt x="531368" y="0"/>
                    <a:pt x="399194" y="0"/>
                  </a:cubicBezTo>
                  <a:cubicBezTo>
                    <a:pt x="399194" y="0"/>
                    <a:pt x="399194" y="0"/>
                    <a:pt x="277187" y="0"/>
                  </a:cubicBezTo>
                  <a:cubicBezTo>
                    <a:pt x="277187" y="0"/>
                    <a:pt x="277187" y="0"/>
                    <a:pt x="139929" y="0"/>
                  </a:cubicBezTo>
                  <a:cubicBezTo>
                    <a:pt x="139929" y="0"/>
                    <a:pt x="139929" y="0"/>
                    <a:pt x="58432" y="23666"/>
                  </a:cubicBezTo>
                  <a:lnTo>
                    <a:pt x="37068" y="29870"/>
                  </a:lnTo>
                  <a:lnTo>
                    <a:pt x="26332" y="80780"/>
                  </a:lnTo>
                  <a:cubicBezTo>
                    <a:pt x="9376" y="183963"/>
                    <a:pt x="0" y="297407"/>
                    <a:pt x="0" y="416488"/>
                  </a:cubicBezTo>
                  <a:lnTo>
                    <a:pt x="6323" y="577920"/>
                  </a:lnTo>
                  <a:lnTo>
                    <a:pt x="0" y="739370"/>
                  </a:lnTo>
                  <a:cubicBezTo>
                    <a:pt x="0" y="858451"/>
                    <a:pt x="9376" y="971895"/>
                    <a:pt x="26332" y="1075078"/>
                  </a:cubicBezTo>
                  <a:lnTo>
                    <a:pt x="37228" y="1126749"/>
                  </a:lnTo>
                  <a:lnTo>
                    <a:pt x="80058" y="1139025"/>
                  </a:lnTo>
                  <a:cubicBezTo>
                    <a:pt x="97086" y="1143905"/>
                    <a:pt x="116547" y="1149483"/>
                    <a:pt x="138788" y="1155858"/>
                  </a:cubicBezTo>
                  <a:close/>
                </a:path>
              </a:pathLst>
            </a:custGeom>
            <a:solidFill>
              <a:srgbClr val="44546A"/>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8" name="Freeform 290"/>
            <p:cNvSpPr>
              <a:spLocks/>
            </p:cNvSpPr>
            <p:nvPr/>
          </p:nvSpPr>
          <p:spPr bwMode="auto">
            <a:xfrm flipH="1">
              <a:off x="4232614" y="2949833"/>
              <a:ext cx="386696" cy="515595"/>
            </a:xfrm>
            <a:custGeom>
              <a:avLst/>
              <a:gdLst>
                <a:gd name="T0" fmla="*/ 180 w 180"/>
                <a:gd name="T1" fmla="*/ 71 h 240"/>
                <a:gd name="T2" fmla="*/ 92 w 180"/>
                <a:gd name="T3" fmla="*/ 240 h 240"/>
                <a:gd name="T4" fmla="*/ 0 w 180"/>
                <a:gd name="T5" fmla="*/ 71 h 240"/>
                <a:gd name="T6" fmla="*/ 33 w 180"/>
                <a:gd name="T7" fmla="*/ 69 h 240"/>
                <a:gd name="T8" fmla="*/ 33 w 180"/>
                <a:gd name="T9" fmla="*/ 0 h 240"/>
                <a:gd name="T10" fmla="*/ 151 w 180"/>
                <a:gd name="T11" fmla="*/ 0 h 240"/>
                <a:gd name="T12" fmla="*/ 151 w 180"/>
                <a:gd name="T13" fmla="*/ 69 h 240"/>
                <a:gd name="T14" fmla="*/ 180 w 180"/>
                <a:gd name="T15" fmla="*/ 71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0" h="240">
                  <a:moveTo>
                    <a:pt x="180" y="71"/>
                  </a:moveTo>
                  <a:lnTo>
                    <a:pt x="92" y="240"/>
                  </a:lnTo>
                  <a:lnTo>
                    <a:pt x="0" y="71"/>
                  </a:lnTo>
                  <a:lnTo>
                    <a:pt x="33" y="69"/>
                  </a:lnTo>
                  <a:lnTo>
                    <a:pt x="33" y="0"/>
                  </a:lnTo>
                  <a:lnTo>
                    <a:pt x="151" y="0"/>
                  </a:lnTo>
                  <a:lnTo>
                    <a:pt x="151" y="69"/>
                  </a:lnTo>
                  <a:lnTo>
                    <a:pt x="180" y="71"/>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9" name="Freeform 306"/>
            <p:cNvSpPr>
              <a:spLocks/>
            </p:cNvSpPr>
            <p:nvPr/>
          </p:nvSpPr>
          <p:spPr bwMode="auto">
            <a:xfrm flipH="1">
              <a:off x="4365479" y="3021482"/>
              <a:ext cx="116009" cy="122455"/>
            </a:xfrm>
            <a:custGeom>
              <a:avLst/>
              <a:gdLst>
                <a:gd name="T0" fmla="*/ 0 w 54"/>
                <a:gd name="T1" fmla="*/ 14 h 57"/>
                <a:gd name="T2" fmla="*/ 28 w 54"/>
                <a:gd name="T3" fmla="*/ 57 h 57"/>
                <a:gd name="T4" fmla="*/ 54 w 54"/>
                <a:gd name="T5" fmla="*/ 14 h 57"/>
                <a:gd name="T6" fmla="*/ 28 w 54"/>
                <a:gd name="T7" fmla="*/ 0 h 57"/>
                <a:gd name="T8" fmla="*/ 0 w 54"/>
                <a:gd name="T9" fmla="*/ 14 h 57"/>
              </a:gdLst>
              <a:ahLst/>
              <a:cxnLst>
                <a:cxn ang="0">
                  <a:pos x="T0" y="T1"/>
                </a:cxn>
                <a:cxn ang="0">
                  <a:pos x="T2" y="T3"/>
                </a:cxn>
                <a:cxn ang="0">
                  <a:pos x="T4" y="T5"/>
                </a:cxn>
                <a:cxn ang="0">
                  <a:pos x="T6" y="T7"/>
                </a:cxn>
                <a:cxn ang="0">
                  <a:pos x="T8" y="T9"/>
                </a:cxn>
              </a:cxnLst>
              <a:rect l="0" t="0" r="r" b="b"/>
              <a:pathLst>
                <a:path w="54" h="57">
                  <a:moveTo>
                    <a:pt x="0" y="14"/>
                  </a:moveTo>
                  <a:lnTo>
                    <a:pt x="28" y="57"/>
                  </a:lnTo>
                  <a:lnTo>
                    <a:pt x="54" y="14"/>
                  </a:lnTo>
                  <a:lnTo>
                    <a:pt x="28" y="0"/>
                  </a:lnTo>
                  <a:lnTo>
                    <a:pt x="0" y="14"/>
                  </a:lnTo>
                  <a:close/>
                </a:path>
              </a:pathLst>
            </a:custGeom>
            <a:solidFill>
              <a:srgbClr val="141414"/>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0" name="Freeform 307"/>
            <p:cNvSpPr>
              <a:spLocks/>
            </p:cNvSpPr>
            <p:nvPr/>
          </p:nvSpPr>
          <p:spPr bwMode="auto">
            <a:xfrm flipH="1">
              <a:off x="4429928" y="3021482"/>
              <a:ext cx="51559" cy="111712"/>
            </a:xfrm>
            <a:custGeom>
              <a:avLst/>
              <a:gdLst>
                <a:gd name="T0" fmla="*/ 0 w 24"/>
                <a:gd name="T1" fmla="*/ 14 h 52"/>
                <a:gd name="T2" fmla="*/ 24 w 24"/>
                <a:gd name="T3" fmla="*/ 52 h 52"/>
                <a:gd name="T4" fmla="*/ 24 w 24"/>
                <a:gd name="T5" fmla="*/ 0 h 52"/>
                <a:gd name="T6" fmla="*/ 0 w 24"/>
                <a:gd name="T7" fmla="*/ 14 h 52"/>
              </a:gdLst>
              <a:ahLst/>
              <a:cxnLst>
                <a:cxn ang="0">
                  <a:pos x="T0" y="T1"/>
                </a:cxn>
                <a:cxn ang="0">
                  <a:pos x="T2" y="T3"/>
                </a:cxn>
                <a:cxn ang="0">
                  <a:pos x="T4" y="T5"/>
                </a:cxn>
                <a:cxn ang="0">
                  <a:pos x="T6" y="T7"/>
                </a:cxn>
              </a:cxnLst>
              <a:rect l="0" t="0" r="r" b="b"/>
              <a:pathLst>
                <a:path w="24" h="52">
                  <a:moveTo>
                    <a:pt x="0" y="14"/>
                  </a:moveTo>
                  <a:lnTo>
                    <a:pt x="24" y="52"/>
                  </a:lnTo>
                  <a:lnTo>
                    <a:pt x="24" y="0"/>
                  </a:lnTo>
                  <a:lnTo>
                    <a:pt x="0" y="14"/>
                  </a:lnTo>
                  <a:close/>
                </a:path>
              </a:pathLst>
            </a:custGeom>
            <a:solidFill>
              <a:srgbClr val="141414"/>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1" name="Freeform 308"/>
            <p:cNvSpPr>
              <a:spLocks/>
            </p:cNvSpPr>
            <p:nvPr/>
          </p:nvSpPr>
          <p:spPr bwMode="auto">
            <a:xfrm flipH="1">
              <a:off x="4425631" y="2954885"/>
              <a:ext cx="193348" cy="137493"/>
            </a:xfrm>
            <a:custGeom>
              <a:avLst/>
              <a:gdLst>
                <a:gd name="T0" fmla="*/ 33 w 90"/>
                <a:gd name="T1" fmla="*/ 0 h 64"/>
                <a:gd name="T2" fmla="*/ 0 w 90"/>
                <a:gd name="T3" fmla="*/ 0 h 64"/>
                <a:gd name="T4" fmla="*/ 35 w 90"/>
                <a:gd name="T5" fmla="*/ 64 h 64"/>
                <a:gd name="T6" fmla="*/ 90 w 90"/>
                <a:gd name="T7" fmla="*/ 31 h 64"/>
                <a:gd name="T8" fmla="*/ 33 w 90"/>
                <a:gd name="T9" fmla="*/ 0 h 64"/>
              </a:gdLst>
              <a:ahLst/>
              <a:cxnLst>
                <a:cxn ang="0">
                  <a:pos x="T0" y="T1"/>
                </a:cxn>
                <a:cxn ang="0">
                  <a:pos x="T2" y="T3"/>
                </a:cxn>
                <a:cxn ang="0">
                  <a:pos x="T4" y="T5"/>
                </a:cxn>
                <a:cxn ang="0">
                  <a:pos x="T6" y="T7"/>
                </a:cxn>
                <a:cxn ang="0">
                  <a:pos x="T8" y="T9"/>
                </a:cxn>
              </a:cxnLst>
              <a:rect l="0" t="0" r="r" b="b"/>
              <a:pathLst>
                <a:path w="90" h="64">
                  <a:moveTo>
                    <a:pt x="33" y="0"/>
                  </a:moveTo>
                  <a:lnTo>
                    <a:pt x="0" y="0"/>
                  </a:lnTo>
                  <a:lnTo>
                    <a:pt x="35" y="64"/>
                  </a:lnTo>
                  <a:lnTo>
                    <a:pt x="90" y="31"/>
                  </a:ln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2" name="Freeform 309"/>
            <p:cNvSpPr>
              <a:spLocks/>
            </p:cNvSpPr>
            <p:nvPr/>
          </p:nvSpPr>
          <p:spPr bwMode="auto">
            <a:xfrm flipH="1">
              <a:off x="4227986" y="2954885"/>
              <a:ext cx="193348" cy="137493"/>
            </a:xfrm>
            <a:custGeom>
              <a:avLst/>
              <a:gdLst>
                <a:gd name="T0" fmla="*/ 57 w 90"/>
                <a:gd name="T1" fmla="*/ 0 h 64"/>
                <a:gd name="T2" fmla="*/ 90 w 90"/>
                <a:gd name="T3" fmla="*/ 0 h 64"/>
                <a:gd name="T4" fmla="*/ 55 w 90"/>
                <a:gd name="T5" fmla="*/ 64 h 64"/>
                <a:gd name="T6" fmla="*/ 0 w 90"/>
                <a:gd name="T7" fmla="*/ 31 h 64"/>
                <a:gd name="T8" fmla="*/ 57 w 90"/>
                <a:gd name="T9" fmla="*/ 0 h 64"/>
              </a:gdLst>
              <a:ahLst/>
              <a:cxnLst>
                <a:cxn ang="0">
                  <a:pos x="T0" y="T1"/>
                </a:cxn>
                <a:cxn ang="0">
                  <a:pos x="T2" y="T3"/>
                </a:cxn>
                <a:cxn ang="0">
                  <a:pos x="T4" y="T5"/>
                </a:cxn>
                <a:cxn ang="0">
                  <a:pos x="T6" y="T7"/>
                </a:cxn>
                <a:cxn ang="0">
                  <a:pos x="T8" y="T9"/>
                </a:cxn>
              </a:cxnLst>
              <a:rect l="0" t="0" r="r" b="b"/>
              <a:pathLst>
                <a:path w="90" h="64">
                  <a:moveTo>
                    <a:pt x="57" y="0"/>
                  </a:moveTo>
                  <a:lnTo>
                    <a:pt x="90" y="0"/>
                  </a:lnTo>
                  <a:lnTo>
                    <a:pt x="55" y="64"/>
                  </a:lnTo>
                  <a:lnTo>
                    <a:pt x="0" y="31"/>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3" name="Freeform 310"/>
            <p:cNvSpPr>
              <a:spLocks/>
            </p:cNvSpPr>
            <p:nvPr/>
          </p:nvSpPr>
          <p:spPr bwMode="auto">
            <a:xfrm flipH="1">
              <a:off x="4374071" y="3085933"/>
              <a:ext cx="96674" cy="236314"/>
            </a:xfrm>
            <a:custGeom>
              <a:avLst/>
              <a:gdLst>
                <a:gd name="T0" fmla="*/ 0 w 45"/>
                <a:gd name="T1" fmla="*/ 67 h 110"/>
                <a:gd name="T2" fmla="*/ 23 w 45"/>
                <a:gd name="T3" fmla="*/ 0 h 110"/>
                <a:gd name="T4" fmla="*/ 45 w 45"/>
                <a:gd name="T5" fmla="*/ 69 h 110"/>
                <a:gd name="T6" fmla="*/ 23 w 45"/>
                <a:gd name="T7" fmla="*/ 110 h 110"/>
                <a:gd name="T8" fmla="*/ 0 w 45"/>
                <a:gd name="T9" fmla="*/ 67 h 110"/>
              </a:gdLst>
              <a:ahLst/>
              <a:cxnLst>
                <a:cxn ang="0">
                  <a:pos x="T0" y="T1"/>
                </a:cxn>
                <a:cxn ang="0">
                  <a:pos x="T2" y="T3"/>
                </a:cxn>
                <a:cxn ang="0">
                  <a:pos x="T4" y="T5"/>
                </a:cxn>
                <a:cxn ang="0">
                  <a:pos x="T6" y="T7"/>
                </a:cxn>
                <a:cxn ang="0">
                  <a:pos x="T8" y="T9"/>
                </a:cxn>
              </a:cxnLst>
              <a:rect l="0" t="0" r="r" b="b"/>
              <a:pathLst>
                <a:path w="45" h="110">
                  <a:moveTo>
                    <a:pt x="0" y="67"/>
                  </a:moveTo>
                  <a:lnTo>
                    <a:pt x="23" y="0"/>
                  </a:lnTo>
                  <a:lnTo>
                    <a:pt x="45" y="69"/>
                  </a:lnTo>
                  <a:lnTo>
                    <a:pt x="23" y="110"/>
                  </a:lnTo>
                  <a:lnTo>
                    <a:pt x="0" y="67"/>
                  </a:lnTo>
                  <a:close/>
                </a:path>
              </a:pathLst>
            </a:custGeom>
            <a:solidFill>
              <a:srgbClr val="141414"/>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4" name="Freeform 311"/>
            <p:cNvSpPr>
              <a:spLocks/>
            </p:cNvSpPr>
            <p:nvPr/>
          </p:nvSpPr>
          <p:spPr bwMode="auto">
            <a:xfrm flipH="1">
              <a:off x="4425631" y="3103118"/>
              <a:ext cx="45115" cy="208386"/>
            </a:xfrm>
            <a:custGeom>
              <a:avLst/>
              <a:gdLst>
                <a:gd name="T0" fmla="*/ 0 w 21"/>
                <a:gd name="T1" fmla="*/ 59 h 97"/>
                <a:gd name="T2" fmla="*/ 21 w 21"/>
                <a:gd name="T3" fmla="*/ 0 h 97"/>
                <a:gd name="T4" fmla="*/ 21 w 21"/>
                <a:gd name="T5" fmla="*/ 97 h 97"/>
                <a:gd name="T6" fmla="*/ 0 w 21"/>
                <a:gd name="T7" fmla="*/ 59 h 97"/>
              </a:gdLst>
              <a:ahLst/>
              <a:cxnLst>
                <a:cxn ang="0">
                  <a:pos x="T0" y="T1"/>
                </a:cxn>
                <a:cxn ang="0">
                  <a:pos x="T2" y="T3"/>
                </a:cxn>
                <a:cxn ang="0">
                  <a:pos x="T4" y="T5"/>
                </a:cxn>
                <a:cxn ang="0">
                  <a:pos x="T6" y="T7"/>
                </a:cxn>
              </a:cxnLst>
              <a:rect l="0" t="0" r="r" b="b"/>
              <a:pathLst>
                <a:path w="21" h="97">
                  <a:moveTo>
                    <a:pt x="0" y="59"/>
                  </a:moveTo>
                  <a:lnTo>
                    <a:pt x="21" y="0"/>
                  </a:lnTo>
                  <a:lnTo>
                    <a:pt x="21" y="97"/>
                  </a:lnTo>
                  <a:lnTo>
                    <a:pt x="0" y="59"/>
                  </a:lnTo>
                  <a:close/>
                </a:path>
              </a:pathLst>
            </a:custGeom>
            <a:solidFill>
              <a:srgbClr val="141414"/>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5" name="Freeform 312"/>
            <p:cNvSpPr>
              <a:spLocks/>
            </p:cNvSpPr>
            <p:nvPr/>
          </p:nvSpPr>
          <p:spPr bwMode="auto">
            <a:xfrm flipH="1">
              <a:off x="4421334" y="2959182"/>
              <a:ext cx="268540" cy="545671"/>
            </a:xfrm>
            <a:custGeom>
              <a:avLst/>
              <a:gdLst>
                <a:gd name="T0" fmla="*/ 33 w 125"/>
                <a:gd name="T1" fmla="*/ 0 h 254"/>
                <a:gd name="T2" fmla="*/ 0 w 125"/>
                <a:gd name="T3" fmla="*/ 83 h 254"/>
                <a:gd name="T4" fmla="*/ 54 w 125"/>
                <a:gd name="T5" fmla="*/ 81 h 254"/>
                <a:gd name="T6" fmla="*/ 12 w 125"/>
                <a:gd name="T7" fmla="*/ 128 h 254"/>
                <a:gd name="T8" fmla="*/ 123 w 125"/>
                <a:gd name="T9" fmla="*/ 254 h 254"/>
                <a:gd name="T10" fmla="*/ 125 w 125"/>
                <a:gd name="T11" fmla="*/ 169 h 254"/>
                <a:gd name="T12" fmla="*/ 33 w 125"/>
                <a:gd name="T13" fmla="*/ 0 h 254"/>
              </a:gdLst>
              <a:ahLst/>
              <a:cxnLst>
                <a:cxn ang="0">
                  <a:pos x="T0" y="T1"/>
                </a:cxn>
                <a:cxn ang="0">
                  <a:pos x="T2" y="T3"/>
                </a:cxn>
                <a:cxn ang="0">
                  <a:pos x="T4" y="T5"/>
                </a:cxn>
                <a:cxn ang="0">
                  <a:pos x="T6" y="T7"/>
                </a:cxn>
                <a:cxn ang="0">
                  <a:pos x="T8" y="T9"/>
                </a:cxn>
                <a:cxn ang="0">
                  <a:pos x="T10" y="T11"/>
                </a:cxn>
                <a:cxn ang="0">
                  <a:pos x="T12" y="T13"/>
                </a:cxn>
              </a:cxnLst>
              <a:rect l="0" t="0" r="r" b="b"/>
              <a:pathLst>
                <a:path w="125" h="254">
                  <a:moveTo>
                    <a:pt x="33" y="0"/>
                  </a:moveTo>
                  <a:lnTo>
                    <a:pt x="0" y="83"/>
                  </a:lnTo>
                  <a:lnTo>
                    <a:pt x="54" y="81"/>
                  </a:lnTo>
                  <a:lnTo>
                    <a:pt x="12" y="128"/>
                  </a:lnTo>
                  <a:lnTo>
                    <a:pt x="123" y="254"/>
                  </a:lnTo>
                  <a:lnTo>
                    <a:pt x="125" y="169"/>
                  </a:lnTo>
                  <a:lnTo>
                    <a:pt x="33" y="0"/>
                  </a:lnTo>
                  <a:close/>
                </a:path>
              </a:pathLst>
            </a:custGeom>
            <a:solidFill>
              <a:srgbClr val="333F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6" name="Freeform 313"/>
            <p:cNvSpPr>
              <a:spLocks/>
            </p:cNvSpPr>
            <p:nvPr/>
          </p:nvSpPr>
          <p:spPr bwMode="auto">
            <a:xfrm flipH="1">
              <a:off x="4157091" y="2959182"/>
              <a:ext cx="268540" cy="545671"/>
            </a:xfrm>
            <a:custGeom>
              <a:avLst/>
              <a:gdLst>
                <a:gd name="T0" fmla="*/ 92 w 125"/>
                <a:gd name="T1" fmla="*/ 0 h 254"/>
                <a:gd name="T2" fmla="*/ 125 w 125"/>
                <a:gd name="T3" fmla="*/ 83 h 254"/>
                <a:gd name="T4" fmla="*/ 71 w 125"/>
                <a:gd name="T5" fmla="*/ 81 h 254"/>
                <a:gd name="T6" fmla="*/ 113 w 125"/>
                <a:gd name="T7" fmla="*/ 128 h 254"/>
                <a:gd name="T8" fmla="*/ 0 w 125"/>
                <a:gd name="T9" fmla="*/ 254 h 254"/>
                <a:gd name="T10" fmla="*/ 0 w 125"/>
                <a:gd name="T11" fmla="*/ 169 h 254"/>
                <a:gd name="T12" fmla="*/ 92 w 125"/>
                <a:gd name="T13" fmla="*/ 0 h 254"/>
              </a:gdLst>
              <a:ahLst/>
              <a:cxnLst>
                <a:cxn ang="0">
                  <a:pos x="T0" y="T1"/>
                </a:cxn>
                <a:cxn ang="0">
                  <a:pos x="T2" y="T3"/>
                </a:cxn>
                <a:cxn ang="0">
                  <a:pos x="T4" y="T5"/>
                </a:cxn>
                <a:cxn ang="0">
                  <a:pos x="T6" y="T7"/>
                </a:cxn>
                <a:cxn ang="0">
                  <a:pos x="T8" y="T9"/>
                </a:cxn>
                <a:cxn ang="0">
                  <a:pos x="T10" y="T11"/>
                </a:cxn>
                <a:cxn ang="0">
                  <a:pos x="T12" y="T13"/>
                </a:cxn>
              </a:cxnLst>
              <a:rect l="0" t="0" r="r" b="b"/>
              <a:pathLst>
                <a:path w="125" h="254">
                  <a:moveTo>
                    <a:pt x="92" y="0"/>
                  </a:moveTo>
                  <a:lnTo>
                    <a:pt x="125" y="83"/>
                  </a:lnTo>
                  <a:lnTo>
                    <a:pt x="71" y="81"/>
                  </a:lnTo>
                  <a:lnTo>
                    <a:pt x="113" y="128"/>
                  </a:lnTo>
                  <a:lnTo>
                    <a:pt x="0" y="254"/>
                  </a:lnTo>
                  <a:lnTo>
                    <a:pt x="0" y="169"/>
                  </a:lnTo>
                  <a:lnTo>
                    <a:pt x="92" y="0"/>
                  </a:lnTo>
                  <a:close/>
                </a:path>
              </a:pathLst>
            </a:custGeom>
            <a:solidFill>
              <a:srgbClr val="333F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7" name="Freeform 95"/>
            <p:cNvSpPr>
              <a:spLocks/>
            </p:cNvSpPr>
            <p:nvPr/>
          </p:nvSpPr>
          <p:spPr bwMode="auto">
            <a:xfrm>
              <a:off x="4409885" y="3557240"/>
              <a:ext cx="41745" cy="57250"/>
            </a:xfrm>
            <a:custGeom>
              <a:avLst/>
              <a:gdLst>
                <a:gd name="T0" fmla="*/ 25 w 26"/>
                <a:gd name="T1" fmla="*/ 19 h 36"/>
                <a:gd name="T2" fmla="*/ 11 w 26"/>
                <a:gd name="T3" fmla="*/ 35 h 36"/>
                <a:gd name="T4" fmla="*/ 1 w 26"/>
                <a:gd name="T5" fmla="*/ 17 h 36"/>
                <a:gd name="T6" fmla="*/ 15 w 26"/>
                <a:gd name="T7" fmla="*/ 1 h 36"/>
                <a:gd name="T8" fmla="*/ 25 w 26"/>
                <a:gd name="T9" fmla="*/ 19 h 36"/>
              </a:gdLst>
              <a:ahLst/>
              <a:cxnLst>
                <a:cxn ang="0">
                  <a:pos x="T0" y="T1"/>
                </a:cxn>
                <a:cxn ang="0">
                  <a:pos x="T2" y="T3"/>
                </a:cxn>
                <a:cxn ang="0">
                  <a:pos x="T4" y="T5"/>
                </a:cxn>
                <a:cxn ang="0">
                  <a:pos x="T6" y="T7"/>
                </a:cxn>
                <a:cxn ang="0">
                  <a:pos x="T8" y="T9"/>
                </a:cxn>
              </a:cxnLst>
              <a:rect l="0" t="0" r="r" b="b"/>
              <a:pathLst>
                <a:path w="26" h="36">
                  <a:moveTo>
                    <a:pt x="25" y="19"/>
                  </a:moveTo>
                  <a:cubicBezTo>
                    <a:pt x="24" y="29"/>
                    <a:pt x="18" y="36"/>
                    <a:pt x="11" y="35"/>
                  </a:cubicBezTo>
                  <a:cubicBezTo>
                    <a:pt x="5" y="35"/>
                    <a:pt x="0" y="26"/>
                    <a:pt x="1" y="17"/>
                  </a:cubicBezTo>
                  <a:cubicBezTo>
                    <a:pt x="2" y="7"/>
                    <a:pt x="8" y="0"/>
                    <a:pt x="15" y="1"/>
                  </a:cubicBezTo>
                  <a:cubicBezTo>
                    <a:pt x="21" y="1"/>
                    <a:pt x="26" y="10"/>
                    <a:pt x="25" y="19"/>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8" name="Freeform 96"/>
            <p:cNvSpPr>
              <a:spLocks/>
            </p:cNvSpPr>
            <p:nvPr/>
          </p:nvSpPr>
          <p:spPr bwMode="auto">
            <a:xfrm>
              <a:off x="4408463" y="3669170"/>
              <a:ext cx="38167" cy="56057"/>
            </a:xfrm>
            <a:custGeom>
              <a:avLst/>
              <a:gdLst>
                <a:gd name="T0" fmla="*/ 24 w 24"/>
                <a:gd name="T1" fmla="*/ 17 h 35"/>
                <a:gd name="T2" fmla="*/ 13 w 24"/>
                <a:gd name="T3" fmla="*/ 35 h 35"/>
                <a:gd name="T4" fmla="*/ 0 w 24"/>
                <a:gd name="T5" fmla="*/ 18 h 35"/>
                <a:gd name="T6" fmla="*/ 11 w 24"/>
                <a:gd name="T7" fmla="*/ 0 h 35"/>
                <a:gd name="T8" fmla="*/ 24 w 24"/>
                <a:gd name="T9" fmla="*/ 17 h 35"/>
              </a:gdLst>
              <a:ahLst/>
              <a:cxnLst>
                <a:cxn ang="0">
                  <a:pos x="T0" y="T1"/>
                </a:cxn>
                <a:cxn ang="0">
                  <a:pos x="T2" y="T3"/>
                </a:cxn>
                <a:cxn ang="0">
                  <a:pos x="T4" y="T5"/>
                </a:cxn>
                <a:cxn ang="0">
                  <a:pos x="T6" y="T7"/>
                </a:cxn>
                <a:cxn ang="0">
                  <a:pos x="T8" y="T9"/>
                </a:cxn>
              </a:cxnLst>
              <a:rect l="0" t="0" r="r" b="b"/>
              <a:pathLst>
                <a:path w="24" h="35">
                  <a:moveTo>
                    <a:pt x="24" y="17"/>
                  </a:moveTo>
                  <a:cubicBezTo>
                    <a:pt x="24" y="27"/>
                    <a:pt x="19" y="35"/>
                    <a:pt x="13" y="35"/>
                  </a:cubicBezTo>
                  <a:cubicBezTo>
                    <a:pt x="6" y="35"/>
                    <a:pt x="1" y="28"/>
                    <a:pt x="0" y="18"/>
                  </a:cubicBezTo>
                  <a:cubicBezTo>
                    <a:pt x="0" y="9"/>
                    <a:pt x="5" y="1"/>
                    <a:pt x="11" y="0"/>
                  </a:cubicBezTo>
                  <a:cubicBezTo>
                    <a:pt x="18" y="0"/>
                    <a:pt x="23" y="8"/>
                    <a:pt x="24" y="1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9" name="Freeform 96"/>
            <p:cNvSpPr>
              <a:spLocks/>
            </p:cNvSpPr>
            <p:nvPr/>
          </p:nvSpPr>
          <p:spPr bwMode="auto">
            <a:xfrm>
              <a:off x="4410844" y="3779434"/>
              <a:ext cx="38167" cy="56057"/>
            </a:xfrm>
            <a:custGeom>
              <a:avLst/>
              <a:gdLst>
                <a:gd name="T0" fmla="*/ 24 w 24"/>
                <a:gd name="T1" fmla="*/ 17 h 35"/>
                <a:gd name="T2" fmla="*/ 13 w 24"/>
                <a:gd name="T3" fmla="*/ 35 h 35"/>
                <a:gd name="T4" fmla="*/ 0 w 24"/>
                <a:gd name="T5" fmla="*/ 18 h 35"/>
                <a:gd name="T6" fmla="*/ 11 w 24"/>
                <a:gd name="T7" fmla="*/ 0 h 35"/>
                <a:gd name="T8" fmla="*/ 24 w 24"/>
                <a:gd name="T9" fmla="*/ 17 h 35"/>
              </a:gdLst>
              <a:ahLst/>
              <a:cxnLst>
                <a:cxn ang="0">
                  <a:pos x="T0" y="T1"/>
                </a:cxn>
                <a:cxn ang="0">
                  <a:pos x="T2" y="T3"/>
                </a:cxn>
                <a:cxn ang="0">
                  <a:pos x="T4" y="T5"/>
                </a:cxn>
                <a:cxn ang="0">
                  <a:pos x="T6" y="T7"/>
                </a:cxn>
                <a:cxn ang="0">
                  <a:pos x="T8" y="T9"/>
                </a:cxn>
              </a:cxnLst>
              <a:rect l="0" t="0" r="r" b="b"/>
              <a:pathLst>
                <a:path w="24" h="35">
                  <a:moveTo>
                    <a:pt x="24" y="17"/>
                  </a:moveTo>
                  <a:cubicBezTo>
                    <a:pt x="24" y="27"/>
                    <a:pt x="19" y="35"/>
                    <a:pt x="13" y="35"/>
                  </a:cubicBezTo>
                  <a:cubicBezTo>
                    <a:pt x="6" y="35"/>
                    <a:pt x="1" y="28"/>
                    <a:pt x="0" y="18"/>
                  </a:cubicBezTo>
                  <a:cubicBezTo>
                    <a:pt x="0" y="9"/>
                    <a:pt x="5" y="1"/>
                    <a:pt x="11" y="0"/>
                  </a:cubicBezTo>
                  <a:cubicBezTo>
                    <a:pt x="18" y="0"/>
                    <a:pt x="23" y="8"/>
                    <a:pt x="24" y="1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nvGrpSpPr>
            <p:cNvPr id="80" name="Group 26"/>
            <p:cNvGrpSpPr/>
            <p:nvPr/>
          </p:nvGrpSpPr>
          <p:grpSpPr>
            <a:xfrm>
              <a:off x="4002020" y="2088636"/>
              <a:ext cx="805941" cy="907547"/>
              <a:chOff x="4043659" y="2084132"/>
              <a:chExt cx="805941" cy="907547"/>
            </a:xfrm>
          </p:grpSpPr>
          <p:grpSp>
            <p:nvGrpSpPr>
              <p:cNvPr id="84" name="Group 3"/>
              <p:cNvGrpSpPr/>
              <p:nvPr/>
            </p:nvGrpSpPr>
            <p:grpSpPr>
              <a:xfrm rot="694546" flipH="1">
                <a:off x="4759774" y="2510170"/>
                <a:ext cx="89826" cy="224565"/>
                <a:chOff x="5836327" y="2247088"/>
                <a:chExt cx="130060" cy="325149"/>
              </a:xfrm>
            </p:grpSpPr>
            <p:sp>
              <p:nvSpPr>
                <p:cNvPr id="105" name="Freeform 4"/>
                <p:cNvSpPr>
                  <a:spLocks/>
                </p:cNvSpPr>
                <p:nvPr/>
              </p:nvSpPr>
              <p:spPr bwMode="auto">
                <a:xfrm>
                  <a:off x="5836327" y="2247088"/>
                  <a:ext cx="130060" cy="325149"/>
                </a:xfrm>
                <a:custGeom>
                  <a:avLst/>
                  <a:gdLst>
                    <a:gd name="T0" fmla="*/ 10 w 10"/>
                    <a:gd name="T1" fmla="*/ 20 h 25"/>
                    <a:gd name="T2" fmla="*/ 5 w 10"/>
                    <a:gd name="T3" fmla="*/ 25 h 25"/>
                    <a:gd name="T4" fmla="*/ 0 w 10"/>
                    <a:gd name="T5" fmla="*/ 20 h 25"/>
                    <a:gd name="T6" fmla="*/ 0 w 10"/>
                    <a:gd name="T7" fmla="*/ 5 h 25"/>
                    <a:gd name="T8" fmla="*/ 5 w 10"/>
                    <a:gd name="T9" fmla="*/ 0 h 25"/>
                    <a:gd name="T10" fmla="*/ 10 w 10"/>
                    <a:gd name="T11" fmla="*/ 5 h 25"/>
                    <a:gd name="T12" fmla="*/ 10 w 10"/>
                    <a:gd name="T13" fmla="*/ 20 h 25"/>
                  </a:gdLst>
                  <a:ahLst/>
                  <a:cxnLst>
                    <a:cxn ang="0">
                      <a:pos x="T0" y="T1"/>
                    </a:cxn>
                    <a:cxn ang="0">
                      <a:pos x="T2" y="T3"/>
                    </a:cxn>
                    <a:cxn ang="0">
                      <a:pos x="T4" y="T5"/>
                    </a:cxn>
                    <a:cxn ang="0">
                      <a:pos x="T6" y="T7"/>
                    </a:cxn>
                    <a:cxn ang="0">
                      <a:pos x="T8" y="T9"/>
                    </a:cxn>
                    <a:cxn ang="0">
                      <a:pos x="T10" y="T11"/>
                    </a:cxn>
                    <a:cxn ang="0">
                      <a:pos x="T12" y="T13"/>
                    </a:cxn>
                  </a:cxnLst>
                  <a:rect l="0" t="0" r="r" b="b"/>
                  <a:pathLst>
                    <a:path w="10" h="25">
                      <a:moveTo>
                        <a:pt x="10" y="20"/>
                      </a:moveTo>
                      <a:cubicBezTo>
                        <a:pt x="10" y="23"/>
                        <a:pt x="8" y="25"/>
                        <a:pt x="5" y="25"/>
                      </a:cubicBezTo>
                      <a:cubicBezTo>
                        <a:pt x="2" y="25"/>
                        <a:pt x="0" y="23"/>
                        <a:pt x="0" y="20"/>
                      </a:cubicBezTo>
                      <a:cubicBezTo>
                        <a:pt x="0" y="5"/>
                        <a:pt x="0" y="5"/>
                        <a:pt x="0" y="5"/>
                      </a:cubicBezTo>
                      <a:cubicBezTo>
                        <a:pt x="0" y="2"/>
                        <a:pt x="2" y="0"/>
                        <a:pt x="5" y="0"/>
                      </a:cubicBezTo>
                      <a:cubicBezTo>
                        <a:pt x="8" y="0"/>
                        <a:pt x="10" y="2"/>
                        <a:pt x="10" y="5"/>
                      </a:cubicBezTo>
                      <a:lnTo>
                        <a:pt x="10" y="20"/>
                      </a:lnTo>
                      <a:close/>
                    </a:path>
                  </a:pathLst>
                </a:custGeom>
                <a:solidFill>
                  <a:srgbClr val="FFDC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6" name="Freeform 5"/>
                <p:cNvSpPr>
                  <a:spLocks/>
                </p:cNvSpPr>
                <p:nvPr/>
              </p:nvSpPr>
              <p:spPr bwMode="auto">
                <a:xfrm>
                  <a:off x="5863421" y="2301279"/>
                  <a:ext cx="102966" cy="205928"/>
                </a:xfrm>
                <a:custGeom>
                  <a:avLst/>
                  <a:gdLst>
                    <a:gd name="T0" fmla="*/ 5 w 8"/>
                    <a:gd name="T1" fmla="*/ 13 h 16"/>
                    <a:gd name="T2" fmla="*/ 5 w 8"/>
                    <a:gd name="T3" fmla="*/ 4 h 16"/>
                    <a:gd name="T4" fmla="*/ 8 w 8"/>
                    <a:gd name="T5" fmla="*/ 0 h 16"/>
                    <a:gd name="T6" fmla="*/ 7 w 8"/>
                    <a:gd name="T7" fmla="*/ 0 h 16"/>
                    <a:gd name="T8" fmla="*/ 0 w 8"/>
                    <a:gd name="T9" fmla="*/ 4 h 16"/>
                    <a:gd name="T10" fmla="*/ 0 w 8"/>
                    <a:gd name="T11" fmla="*/ 13 h 16"/>
                    <a:gd name="T12" fmla="*/ 5 w 8"/>
                    <a:gd name="T13" fmla="*/ 16 h 16"/>
                    <a:gd name="T14" fmla="*/ 6 w 8"/>
                    <a:gd name="T15" fmla="*/ 16 h 16"/>
                    <a:gd name="T16" fmla="*/ 5 w 8"/>
                    <a:gd name="T17"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6">
                      <a:moveTo>
                        <a:pt x="5" y="13"/>
                      </a:moveTo>
                      <a:cubicBezTo>
                        <a:pt x="5" y="4"/>
                        <a:pt x="5" y="4"/>
                        <a:pt x="5" y="4"/>
                      </a:cubicBezTo>
                      <a:cubicBezTo>
                        <a:pt x="5" y="2"/>
                        <a:pt x="5" y="1"/>
                        <a:pt x="8" y="0"/>
                      </a:cubicBezTo>
                      <a:cubicBezTo>
                        <a:pt x="8" y="0"/>
                        <a:pt x="7" y="0"/>
                        <a:pt x="7" y="0"/>
                      </a:cubicBezTo>
                      <a:cubicBezTo>
                        <a:pt x="3" y="0"/>
                        <a:pt x="0" y="2"/>
                        <a:pt x="0" y="4"/>
                      </a:cubicBezTo>
                      <a:cubicBezTo>
                        <a:pt x="0" y="13"/>
                        <a:pt x="0" y="13"/>
                        <a:pt x="0" y="13"/>
                      </a:cubicBezTo>
                      <a:cubicBezTo>
                        <a:pt x="0" y="15"/>
                        <a:pt x="2" y="16"/>
                        <a:pt x="5" y="16"/>
                      </a:cubicBezTo>
                      <a:cubicBezTo>
                        <a:pt x="6" y="16"/>
                        <a:pt x="6" y="16"/>
                        <a:pt x="6" y="16"/>
                      </a:cubicBezTo>
                      <a:cubicBezTo>
                        <a:pt x="4" y="16"/>
                        <a:pt x="5" y="15"/>
                        <a:pt x="5" y="13"/>
                      </a:cubicBezTo>
                      <a:close/>
                    </a:path>
                  </a:pathLst>
                </a:custGeom>
                <a:solidFill>
                  <a:srgbClr val="B992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85" name="Group 6"/>
              <p:cNvGrpSpPr/>
              <p:nvPr/>
            </p:nvGrpSpPr>
            <p:grpSpPr>
              <a:xfrm rot="20905454">
                <a:off x="4043659" y="2512916"/>
                <a:ext cx="89826" cy="224565"/>
                <a:chOff x="5836327" y="2247088"/>
                <a:chExt cx="130060" cy="325149"/>
              </a:xfrm>
            </p:grpSpPr>
            <p:sp>
              <p:nvSpPr>
                <p:cNvPr id="103" name="Freeform 7"/>
                <p:cNvSpPr>
                  <a:spLocks/>
                </p:cNvSpPr>
                <p:nvPr/>
              </p:nvSpPr>
              <p:spPr bwMode="auto">
                <a:xfrm>
                  <a:off x="5836327" y="2247088"/>
                  <a:ext cx="130060" cy="325149"/>
                </a:xfrm>
                <a:custGeom>
                  <a:avLst/>
                  <a:gdLst>
                    <a:gd name="T0" fmla="*/ 10 w 10"/>
                    <a:gd name="T1" fmla="*/ 20 h 25"/>
                    <a:gd name="T2" fmla="*/ 5 w 10"/>
                    <a:gd name="T3" fmla="*/ 25 h 25"/>
                    <a:gd name="T4" fmla="*/ 0 w 10"/>
                    <a:gd name="T5" fmla="*/ 20 h 25"/>
                    <a:gd name="T6" fmla="*/ 0 w 10"/>
                    <a:gd name="T7" fmla="*/ 5 h 25"/>
                    <a:gd name="T8" fmla="*/ 5 w 10"/>
                    <a:gd name="T9" fmla="*/ 0 h 25"/>
                    <a:gd name="T10" fmla="*/ 10 w 10"/>
                    <a:gd name="T11" fmla="*/ 5 h 25"/>
                    <a:gd name="T12" fmla="*/ 10 w 10"/>
                    <a:gd name="T13" fmla="*/ 20 h 25"/>
                  </a:gdLst>
                  <a:ahLst/>
                  <a:cxnLst>
                    <a:cxn ang="0">
                      <a:pos x="T0" y="T1"/>
                    </a:cxn>
                    <a:cxn ang="0">
                      <a:pos x="T2" y="T3"/>
                    </a:cxn>
                    <a:cxn ang="0">
                      <a:pos x="T4" y="T5"/>
                    </a:cxn>
                    <a:cxn ang="0">
                      <a:pos x="T6" y="T7"/>
                    </a:cxn>
                    <a:cxn ang="0">
                      <a:pos x="T8" y="T9"/>
                    </a:cxn>
                    <a:cxn ang="0">
                      <a:pos x="T10" y="T11"/>
                    </a:cxn>
                    <a:cxn ang="0">
                      <a:pos x="T12" y="T13"/>
                    </a:cxn>
                  </a:cxnLst>
                  <a:rect l="0" t="0" r="r" b="b"/>
                  <a:pathLst>
                    <a:path w="10" h="25">
                      <a:moveTo>
                        <a:pt x="10" y="20"/>
                      </a:moveTo>
                      <a:cubicBezTo>
                        <a:pt x="10" y="23"/>
                        <a:pt x="8" y="25"/>
                        <a:pt x="5" y="25"/>
                      </a:cubicBezTo>
                      <a:cubicBezTo>
                        <a:pt x="2" y="25"/>
                        <a:pt x="0" y="23"/>
                        <a:pt x="0" y="20"/>
                      </a:cubicBezTo>
                      <a:cubicBezTo>
                        <a:pt x="0" y="5"/>
                        <a:pt x="0" y="5"/>
                        <a:pt x="0" y="5"/>
                      </a:cubicBezTo>
                      <a:cubicBezTo>
                        <a:pt x="0" y="2"/>
                        <a:pt x="2" y="0"/>
                        <a:pt x="5" y="0"/>
                      </a:cubicBezTo>
                      <a:cubicBezTo>
                        <a:pt x="8" y="0"/>
                        <a:pt x="10" y="2"/>
                        <a:pt x="10" y="5"/>
                      </a:cubicBezTo>
                      <a:lnTo>
                        <a:pt x="10" y="20"/>
                      </a:lnTo>
                      <a:close/>
                    </a:path>
                  </a:pathLst>
                </a:custGeom>
                <a:solidFill>
                  <a:srgbClr val="FFDC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4" name="Freeform 8"/>
                <p:cNvSpPr>
                  <a:spLocks/>
                </p:cNvSpPr>
                <p:nvPr/>
              </p:nvSpPr>
              <p:spPr bwMode="auto">
                <a:xfrm>
                  <a:off x="5863421" y="2301279"/>
                  <a:ext cx="102966" cy="205928"/>
                </a:xfrm>
                <a:custGeom>
                  <a:avLst/>
                  <a:gdLst>
                    <a:gd name="T0" fmla="*/ 5 w 8"/>
                    <a:gd name="T1" fmla="*/ 13 h 16"/>
                    <a:gd name="T2" fmla="*/ 5 w 8"/>
                    <a:gd name="T3" fmla="*/ 4 h 16"/>
                    <a:gd name="T4" fmla="*/ 8 w 8"/>
                    <a:gd name="T5" fmla="*/ 0 h 16"/>
                    <a:gd name="T6" fmla="*/ 7 w 8"/>
                    <a:gd name="T7" fmla="*/ 0 h 16"/>
                    <a:gd name="T8" fmla="*/ 0 w 8"/>
                    <a:gd name="T9" fmla="*/ 4 h 16"/>
                    <a:gd name="T10" fmla="*/ 0 w 8"/>
                    <a:gd name="T11" fmla="*/ 13 h 16"/>
                    <a:gd name="T12" fmla="*/ 5 w 8"/>
                    <a:gd name="T13" fmla="*/ 16 h 16"/>
                    <a:gd name="T14" fmla="*/ 6 w 8"/>
                    <a:gd name="T15" fmla="*/ 16 h 16"/>
                    <a:gd name="T16" fmla="*/ 5 w 8"/>
                    <a:gd name="T17"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6">
                      <a:moveTo>
                        <a:pt x="5" y="13"/>
                      </a:moveTo>
                      <a:cubicBezTo>
                        <a:pt x="5" y="4"/>
                        <a:pt x="5" y="4"/>
                        <a:pt x="5" y="4"/>
                      </a:cubicBezTo>
                      <a:cubicBezTo>
                        <a:pt x="5" y="2"/>
                        <a:pt x="5" y="1"/>
                        <a:pt x="8" y="0"/>
                      </a:cubicBezTo>
                      <a:cubicBezTo>
                        <a:pt x="8" y="0"/>
                        <a:pt x="7" y="0"/>
                        <a:pt x="7" y="0"/>
                      </a:cubicBezTo>
                      <a:cubicBezTo>
                        <a:pt x="3" y="0"/>
                        <a:pt x="0" y="2"/>
                        <a:pt x="0" y="4"/>
                      </a:cubicBezTo>
                      <a:cubicBezTo>
                        <a:pt x="0" y="13"/>
                        <a:pt x="0" y="13"/>
                        <a:pt x="0" y="13"/>
                      </a:cubicBezTo>
                      <a:cubicBezTo>
                        <a:pt x="0" y="15"/>
                        <a:pt x="2" y="16"/>
                        <a:pt x="5" y="16"/>
                      </a:cubicBezTo>
                      <a:cubicBezTo>
                        <a:pt x="6" y="16"/>
                        <a:pt x="6" y="16"/>
                        <a:pt x="6" y="16"/>
                      </a:cubicBezTo>
                      <a:cubicBezTo>
                        <a:pt x="4" y="16"/>
                        <a:pt x="5" y="15"/>
                        <a:pt x="5" y="13"/>
                      </a:cubicBezTo>
                      <a:close/>
                    </a:path>
                  </a:pathLst>
                </a:custGeom>
                <a:solidFill>
                  <a:srgbClr val="B992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86" name="Group 9"/>
              <p:cNvGrpSpPr/>
              <p:nvPr/>
            </p:nvGrpSpPr>
            <p:grpSpPr>
              <a:xfrm>
                <a:off x="4100704" y="2260773"/>
                <a:ext cx="697300" cy="730906"/>
                <a:chOff x="8166769" y="4034040"/>
                <a:chExt cx="1017381" cy="1009306"/>
              </a:xfrm>
            </p:grpSpPr>
            <p:sp>
              <p:nvSpPr>
                <p:cNvPr id="101" name="Freeform 296"/>
                <p:cNvSpPr>
                  <a:spLocks/>
                </p:cNvSpPr>
                <p:nvPr/>
              </p:nvSpPr>
              <p:spPr bwMode="auto">
                <a:xfrm flipH="1">
                  <a:off x="8166769" y="4034040"/>
                  <a:ext cx="1017380" cy="1009306"/>
                </a:xfrm>
                <a:custGeom>
                  <a:avLst/>
                  <a:gdLst>
                    <a:gd name="T0" fmla="*/ 80 w 160"/>
                    <a:gd name="T1" fmla="*/ 0 h 158"/>
                    <a:gd name="T2" fmla="*/ 85 w 160"/>
                    <a:gd name="T3" fmla="*/ 1 h 158"/>
                    <a:gd name="T4" fmla="*/ 139 w 160"/>
                    <a:gd name="T5" fmla="*/ 1 h 158"/>
                    <a:gd name="T6" fmla="*/ 143 w 160"/>
                    <a:gd name="T7" fmla="*/ 18 h 158"/>
                    <a:gd name="T8" fmla="*/ 160 w 160"/>
                    <a:gd name="T9" fmla="*/ 35 h 158"/>
                    <a:gd name="T10" fmla="*/ 160 w 160"/>
                    <a:gd name="T11" fmla="*/ 77 h 158"/>
                    <a:gd name="T12" fmla="*/ 159 w 160"/>
                    <a:gd name="T13" fmla="*/ 77 h 158"/>
                    <a:gd name="T14" fmla="*/ 159 w 160"/>
                    <a:gd name="T15" fmla="*/ 79 h 158"/>
                    <a:gd name="T16" fmla="*/ 80 w 160"/>
                    <a:gd name="T17" fmla="*/ 158 h 158"/>
                    <a:gd name="T18" fmla="*/ 0 w 160"/>
                    <a:gd name="T19" fmla="*/ 79 h 158"/>
                    <a:gd name="T20" fmla="*/ 0 w 160"/>
                    <a:gd name="T21" fmla="*/ 73 h 158"/>
                    <a:gd name="T22" fmla="*/ 0 w 160"/>
                    <a:gd name="T23" fmla="*/ 17 h 158"/>
                    <a:gd name="T24" fmla="*/ 12 w 160"/>
                    <a:gd name="T25" fmla="*/ 1 h 158"/>
                    <a:gd name="T26" fmla="*/ 75 w 160"/>
                    <a:gd name="T27" fmla="*/ 1 h 158"/>
                    <a:gd name="T28" fmla="*/ 80 w 160"/>
                    <a:gd name="T29"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0" h="158">
                      <a:moveTo>
                        <a:pt x="80" y="0"/>
                      </a:moveTo>
                      <a:cubicBezTo>
                        <a:pt x="81" y="0"/>
                        <a:pt x="83" y="1"/>
                        <a:pt x="85" y="1"/>
                      </a:cubicBezTo>
                      <a:cubicBezTo>
                        <a:pt x="139" y="1"/>
                        <a:pt x="139" y="1"/>
                        <a:pt x="139" y="1"/>
                      </a:cubicBezTo>
                      <a:cubicBezTo>
                        <a:pt x="143" y="18"/>
                        <a:pt x="143" y="18"/>
                        <a:pt x="143" y="18"/>
                      </a:cubicBezTo>
                      <a:cubicBezTo>
                        <a:pt x="160" y="35"/>
                        <a:pt x="160" y="35"/>
                        <a:pt x="160" y="35"/>
                      </a:cubicBezTo>
                      <a:cubicBezTo>
                        <a:pt x="160" y="77"/>
                        <a:pt x="160" y="77"/>
                        <a:pt x="160" y="77"/>
                      </a:cubicBezTo>
                      <a:cubicBezTo>
                        <a:pt x="159" y="77"/>
                        <a:pt x="159" y="77"/>
                        <a:pt x="159" y="77"/>
                      </a:cubicBezTo>
                      <a:cubicBezTo>
                        <a:pt x="159" y="78"/>
                        <a:pt x="159" y="79"/>
                        <a:pt x="159" y="79"/>
                      </a:cubicBezTo>
                      <a:cubicBezTo>
                        <a:pt x="159" y="123"/>
                        <a:pt x="124" y="158"/>
                        <a:pt x="80" y="158"/>
                      </a:cubicBezTo>
                      <a:cubicBezTo>
                        <a:pt x="36" y="158"/>
                        <a:pt x="0" y="123"/>
                        <a:pt x="0" y="79"/>
                      </a:cubicBezTo>
                      <a:cubicBezTo>
                        <a:pt x="0" y="77"/>
                        <a:pt x="0" y="75"/>
                        <a:pt x="0" y="73"/>
                      </a:cubicBezTo>
                      <a:cubicBezTo>
                        <a:pt x="0" y="17"/>
                        <a:pt x="0" y="17"/>
                        <a:pt x="0" y="17"/>
                      </a:cubicBezTo>
                      <a:cubicBezTo>
                        <a:pt x="12" y="1"/>
                        <a:pt x="12" y="1"/>
                        <a:pt x="12" y="1"/>
                      </a:cubicBezTo>
                      <a:cubicBezTo>
                        <a:pt x="75" y="1"/>
                        <a:pt x="75" y="1"/>
                        <a:pt x="75" y="1"/>
                      </a:cubicBezTo>
                      <a:cubicBezTo>
                        <a:pt x="76" y="1"/>
                        <a:pt x="78" y="0"/>
                        <a:pt x="80" y="0"/>
                      </a:cubicBezTo>
                      <a:close/>
                    </a:path>
                  </a:pathLst>
                </a:custGeom>
                <a:solidFill>
                  <a:srgbClr val="FFDCB8"/>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2" name="Freeform 297"/>
                <p:cNvSpPr>
                  <a:spLocks/>
                </p:cNvSpPr>
                <p:nvPr/>
              </p:nvSpPr>
              <p:spPr bwMode="auto">
                <a:xfrm flipH="1">
                  <a:off x="8745437" y="4039423"/>
                  <a:ext cx="438713" cy="995848"/>
                </a:xfrm>
                <a:custGeom>
                  <a:avLst/>
                  <a:gdLst>
                    <a:gd name="T0" fmla="*/ 69 w 69"/>
                    <a:gd name="T1" fmla="*/ 156 h 156"/>
                    <a:gd name="T2" fmla="*/ 0 w 69"/>
                    <a:gd name="T3" fmla="*/ 78 h 156"/>
                    <a:gd name="T4" fmla="*/ 0 w 69"/>
                    <a:gd name="T5" fmla="*/ 72 h 156"/>
                    <a:gd name="T6" fmla="*/ 0 w 69"/>
                    <a:gd name="T7" fmla="*/ 16 h 156"/>
                    <a:gd name="T8" fmla="*/ 12 w 69"/>
                    <a:gd name="T9" fmla="*/ 0 h 156"/>
                    <a:gd name="T10" fmla="*/ 69 w 69"/>
                    <a:gd name="T11" fmla="*/ 0 h 156"/>
                    <a:gd name="T12" fmla="*/ 69 w 69"/>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9" h="156">
                      <a:moveTo>
                        <a:pt x="69" y="156"/>
                      </a:moveTo>
                      <a:cubicBezTo>
                        <a:pt x="30" y="151"/>
                        <a:pt x="0" y="118"/>
                        <a:pt x="0" y="78"/>
                      </a:cubicBezTo>
                      <a:cubicBezTo>
                        <a:pt x="0" y="76"/>
                        <a:pt x="0" y="74"/>
                        <a:pt x="0" y="72"/>
                      </a:cubicBezTo>
                      <a:cubicBezTo>
                        <a:pt x="0" y="16"/>
                        <a:pt x="0" y="16"/>
                        <a:pt x="0" y="16"/>
                      </a:cubicBezTo>
                      <a:cubicBezTo>
                        <a:pt x="12" y="0"/>
                        <a:pt x="12" y="0"/>
                        <a:pt x="12" y="0"/>
                      </a:cubicBezTo>
                      <a:cubicBezTo>
                        <a:pt x="69" y="0"/>
                        <a:pt x="69" y="0"/>
                        <a:pt x="69" y="0"/>
                      </a:cubicBezTo>
                      <a:lnTo>
                        <a:pt x="69" y="156"/>
                      </a:lnTo>
                      <a:close/>
                    </a:path>
                  </a:pathLst>
                </a:custGeom>
                <a:solidFill>
                  <a:srgbClr val="FFDCB8"/>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87" name="Freeform 12"/>
              <p:cNvSpPr/>
              <p:nvPr/>
            </p:nvSpPr>
            <p:spPr>
              <a:xfrm rot="1142545">
                <a:off x="4124308" y="2084132"/>
                <a:ext cx="722764" cy="562400"/>
              </a:xfrm>
              <a:custGeom>
                <a:avLst/>
                <a:gdLst>
                  <a:gd name="connsiteX0" fmla="*/ 249439 w 722764"/>
                  <a:gd name="connsiteY0" fmla="*/ 0 h 562400"/>
                  <a:gd name="connsiteX1" fmla="*/ 267217 w 722764"/>
                  <a:gd name="connsiteY1" fmla="*/ 70473 h 562400"/>
                  <a:gd name="connsiteX2" fmla="*/ 497427 w 722764"/>
                  <a:gd name="connsiteY2" fmla="*/ 35702 h 562400"/>
                  <a:gd name="connsiteX3" fmla="*/ 705044 w 722764"/>
                  <a:gd name="connsiteY3" fmla="*/ 276861 h 562400"/>
                  <a:gd name="connsiteX4" fmla="*/ 722764 w 722764"/>
                  <a:gd name="connsiteY4" fmla="*/ 328201 h 562400"/>
                  <a:gd name="connsiteX5" fmla="*/ 699367 w 722764"/>
                  <a:gd name="connsiteY5" fmla="*/ 336277 h 562400"/>
                  <a:gd name="connsiteX6" fmla="*/ 681646 w 722764"/>
                  <a:gd name="connsiteY6" fmla="*/ 284937 h 562400"/>
                  <a:gd name="connsiteX7" fmla="*/ 645237 w 722764"/>
                  <a:gd name="connsiteY7" fmla="*/ 224866 h 562400"/>
                  <a:gd name="connsiteX8" fmla="*/ 640876 w 722764"/>
                  <a:gd name="connsiteY8" fmla="*/ 231814 h 562400"/>
                  <a:gd name="connsiteX9" fmla="*/ 430289 w 722764"/>
                  <a:gd name="connsiteY9" fmla="*/ 276714 h 562400"/>
                  <a:gd name="connsiteX10" fmla="*/ 268682 w 722764"/>
                  <a:gd name="connsiteY10" fmla="*/ 255182 h 562400"/>
                  <a:gd name="connsiteX11" fmla="*/ 254712 w 722764"/>
                  <a:gd name="connsiteY11" fmla="*/ 248517 h 562400"/>
                  <a:gd name="connsiteX12" fmla="*/ 242396 w 722764"/>
                  <a:gd name="connsiteY12" fmla="*/ 252321 h 562400"/>
                  <a:gd name="connsiteX13" fmla="*/ 241723 w 722764"/>
                  <a:gd name="connsiteY13" fmla="*/ 253889 h 562400"/>
                  <a:gd name="connsiteX14" fmla="*/ 167607 w 722764"/>
                  <a:gd name="connsiteY14" fmla="*/ 338711 h 562400"/>
                  <a:gd name="connsiteX15" fmla="*/ 73868 w 722764"/>
                  <a:gd name="connsiteY15" fmla="*/ 401167 h 562400"/>
                  <a:gd name="connsiteX16" fmla="*/ 44424 w 722764"/>
                  <a:gd name="connsiteY16" fmla="*/ 409476 h 562400"/>
                  <a:gd name="connsiteX17" fmla="*/ 44369 w 722764"/>
                  <a:gd name="connsiteY17" fmla="*/ 455221 h 562400"/>
                  <a:gd name="connsiteX18" fmla="*/ 49910 w 722764"/>
                  <a:gd name="connsiteY18" fmla="*/ 502984 h 562400"/>
                  <a:gd name="connsiteX19" fmla="*/ 67631 w 722764"/>
                  <a:gd name="connsiteY19" fmla="*/ 554324 h 562400"/>
                  <a:gd name="connsiteX20" fmla="*/ 44233 w 722764"/>
                  <a:gd name="connsiteY20" fmla="*/ 562400 h 562400"/>
                  <a:gd name="connsiteX21" fmla="*/ 24544 w 722764"/>
                  <a:gd name="connsiteY21" fmla="*/ 505356 h 562400"/>
                  <a:gd name="connsiteX22" fmla="*/ 82119 w 722764"/>
                  <a:gd name="connsiteY22" fmla="*/ 179048 h 562400"/>
                  <a:gd name="connsiteX23" fmla="*/ 136618 w 722764"/>
                  <a:gd name="connsiteY23" fmla="*/ 128317 h 562400"/>
                  <a:gd name="connsiteX24" fmla="*/ 249439 w 722764"/>
                  <a:gd name="connsiteY24" fmla="*/ 0 h 56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2764" h="562400">
                    <a:moveTo>
                      <a:pt x="249439" y="0"/>
                    </a:moveTo>
                    <a:cubicBezTo>
                      <a:pt x="237913" y="61435"/>
                      <a:pt x="267217" y="70473"/>
                      <a:pt x="267217" y="70473"/>
                    </a:cubicBezTo>
                    <a:cubicBezTo>
                      <a:pt x="317835" y="27465"/>
                      <a:pt x="446637" y="21313"/>
                      <a:pt x="497427" y="35702"/>
                    </a:cubicBezTo>
                    <a:cubicBezTo>
                      <a:pt x="659529" y="69129"/>
                      <a:pt x="695142" y="229206"/>
                      <a:pt x="705044" y="276861"/>
                    </a:cubicBezTo>
                    <a:cubicBezTo>
                      <a:pt x="701163" y="284585"/>
                      <a:pt x="722764" y="328201"/>
                      <a:pt x="722764" y="328201"/>
                    </a:cubicBezTo>
                    <a:cubicBezTo>
                      <a:pt x="722764" y="328201"/>
                      <a:pt x="722764" y="328201"/>
                      <a:pt x="699367" y="336277"/>
                    </a:cubicBezTo>
                    <a:cubicBezTo>
                      <a:pt x="697398" y="330572"/>
                      <a:pt x="683615" y="290641"/>
                      <a:pt x="681646" y="284937"/>
                    </a:cubicBezTo>
                    <a:lnTo>
                      <a:pt x="645237" y="224866"/>
                    </a:lnTo>
                    <a:lnTo>
                      <a:pt x="640876" y="231814"/>
                    </a:lnTo>
                    <a:cubicBezTo>
                      <a:pt x="606180" y="258200"/>
                      <a:pt x="524956" y="276714"/>
                      <a:pt x="430289" y="276714"/>
                    </a:cubicBezTo>
                    <a:cubicBezTo>
                      <a:pt x="367178" y="276714"/>
                      <a:pt x="310041" y="268486"/>
                      <a:pt x="268682" y="255182"/>
                    </a:cubicBezTo>
                    <a:lnTo>
                      <a:pt x="254712" y="248517"/>
                    </a:lnTo>
                    <a:lnTo>
                      <a:pt x="242396" y="252321"/>
                    </a:lnTo>
                    <a:lnTo>
                      <a:pt x="241723" y="253889"/>
                    </a:lnTo>
                    <a:cubicBezTo>
                      <a:pt x="226306" y="279644"/>
                      <a:pt x="200383" y="309953"/>
                      <a:pt x="167607" y="338711"/>
                    </a:cubicBezTo>
                    <a:cubicBezTo>
                      <a:pt x="134831" y="367469"/>
                      <a:pt x="101409" y="389231"/>
                      <a:pt x="73868" y="401167"/>
                    </a:cubicBezTo>
                    <a:lnTo>
                      <a:pt x="44424" y="409476"/>
                    </a:lnTo>
                    <a:lnTo>
                      <a:pt x="44369" y="455221"/>
                    </a:lnTo>
                    <a:cubicBezTo>
                      <a:pt x="45680" y="475317"/>
                      <a:pt x="47927" y="492497"/>
                      <a:pt x="49910" y="502984"/>
                    </a:cubicBezTo>
                    <a:cubicBezTo>
                      <a:pt x="51879" y="508689"/>
                      <a:pt x="67631" y="554324"/>
                      <a:pt x="67631" y="554324"/>
                    </a:cubicBezTo>
                    <a:cubicBezTo>
                      <a:pt x="67631" y="554324"/>
                      <a:pt x="67631" y="554324"/>
                      <a:pt x="44233" y="562400"/>
                    </a:cubicBezTo>
                    <a:cubicBezTo>
                      <a:pt x="42264" y="556696"/>
                      <a:pt x="26512" y="511060"/>
                      <a:pt x="24544" y="505356"/>
                    </a:cubicBezTo>
                    <a:cubicBezTo>
                      <a:pt x="-54328" y="238912"/>
                      <a:pt x="82119" y="179048"/>
                      <a:pt x="82119" y="179048"/>
                    </a:cubicBezTo>
                    <a:cubicBezTo>
                      <a:pt x="66368" y="133413"/>
                      <a:pt x="136618" y="128317"/>
                      <a:pt x="136618" y="128317"/>
                    </a:cubicBezTo>
                    <a:cubicBezTo>
                      <a:pt x="118898" y="76977"/>
                      <a:pt x="249439" y="0"/>
                      <a:pt x="249439" y="0"/>
                    </a:cubicBezTo>
                    <a:close/>
                  </a:path>
                </a:pathLst>
              </a:custGeom>
              <a:solidFill>
                <a:srgbClr val="725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AU"/>
              </a:p>
            </p:txBody>
          </p:sp>
          <p:grpSp>
            <p:nvGrpSpPr>
              <p:cNvPr id="88" name="Group 13"/>
              <p:cNvGrpSpPr/>
              <p:nvPr/>
            </p:nvGrpSpPr>
            <p:grpSpPr>
              <a:xfrm>
                <a:off x="4386071" y="2772132"/>
                <a:ext cx="218655" cy="142275"/>
                <a:chOff x="4404973" y="2780410"/>
                <a:chExt cx="158306" cy="103007"/>
              </a:xfrm>
            </p:grpSpPr>
            <p:sp>
              <p:nvSpPr>
                <p:cNvPr id="99" name="Oval 154"/>
                <p:cNvSpPr>
                  <a:spLocks noChangeArrowheads="1"/>
                </p:cNvSpPr>
                <p:nvPr/>
              </p:nvSpPr>
              <p:spPr bwMode="auto">
                <a:xfrm>
                  <a:off x="4404973" y="2780410"/>
                  <a:ext cx="158306" cy="103007"/>
                </a:xfrm>
                <a:prstGeom prst="ellipse">
                  <a:avLst/>
                </a:prstGeom>
                <a:solidFill>
                  <a:srgbClr val="DDAA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p>
              </p:txBody>
            </p:sp>
            <p:sp>
              <p:nvSpPr>
                <p:cNvPr id="100" name="Freeform 155"/>
                <p:cNvSpPr>
                  <a:spLocks/>
                </p:cNvSpPr>
                <p:nvPr/>
              </p:nvSpPr>
              <p:spPr bwMode="auto">
                <a:xfrm>
                  <a:off x="4437502" y="2847635"/>
                  <a:ext cx="97586" cy="35781"/>
                </a:xfrm>
                <a:custGeom>
                  <a:avLst/>
                  <a:gdLst>
                    <a:gd name="T0" fmla="*/ 0 w 38"/>
                    <a:gd name="T1" fmla="*/ 10 h 14"/>
                    <a:gd name="T2" fmla="*/ 18 w 38"/>
                    <a:gd name="T3" fmla="*/ 14 h 14"/>
                    <a:gd name="T4" fmla="*/ 38 w 38"/>
                    <a:gd name="T5" fmla="*/ 9 h 14"/>
                    <a:gd name="T6" fmla="*/ 19 w 38"/>
                    <a:gd name="T7" fmla="*/ 0 h 14"/>
                    <a:gd name="T8" fmla="*/ 0 w 38"/>
                    <a:gd name="T9" fmla="*/ 10 h 14"/>
                  </a:gdLst>
                  <a:ahLst/>
                  <a:cxnLst>
                    <a:cxn ang="0">
                      <a:pos x="T0" y="T1"/>
                    </a:cxn>
                    <a:cxn ang="0">
                      <a:pos x="T2" y="T3"/>
                    </a:cxn>
                    <a:cxn ang="0">
                      <a:pos x="T4" y="T5"/>
                    </a:cxn>
                    <a:cxn ang="0">
                      <a:pos x="T6" y="T7"/>
                    </a:cxn>
                    <a:cxn ang="0">
                      <a:pos x="T8" y="T9"/>
                    </a:cxn>
                  </a:cxnLst>
                  <a:rect l="0" t="0" r="r" b="b"/>
                  <a:pathLst>
                    <a:path w="38" h="14">
                      <a:moveTo>
                        <a:pt x="0" y="10"/>
                      </a:moveTo>
                      <a:cubicBezTo>
                        <a:pt x="5" y="12"/>
                        <a:pt x="11" y="14"/>
                        <a:pt x="18" y="14"/>
                      </a:cubicBezTo>
                      <a:cubicBezTo>
                        <a:pt x="26" y="14"/>
                        <a:pt x="33" y="12"/>
                        <a:pt x="38" y="9"/>
                      </a:cubicBezTo>
                      <a:cubicBezTo>
                        <a:pt x="35" y="4"/>
                        <a:pt x="28" y="0"/>
                        <a:pt x="19" y="0"/>
                      </a:cubicBezTo>
                      <a:cubicBezTo>
                        <a:pt x="10" y="0"/>
                        <a:pt x="2" y="4"/>
                        <a:pt x="0" y="10"/>
                      </a:cubicBezTo>
                      <a:close/>
                    </a:path>
                  </a:pathLst>
                </a:custGeom>
                <a:solidFill>
                  <a:srgbClr val="F2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p>
              </p:txBody>
            </p:sp>
          </p:grpSp>
          <p:sp>
            <p:nvSpPr>
              <p:cNvPr id="89" name="Freeform 16"/>
              <p:cNvSpPr>
                <a:spLocks/>
              </p:cNvSpPr>
              <p:nvPr/>
            </p:nvSpPr>
            <p:spPr bwMode="auto">
              <a:xfrm>
                <a:off x="4437502" y="2633281"/>
                <a:ext cx="65773" cy="98661"/>
              </a:xfrm>
              <a:custGeom>
                <a:avLst/>
                <a:gdLst>
                  <a:gd name="T0" fmla="*/ 3 w 6"/>
                  <a:gd name="T1" fmla="*/ 0 h 9"/>
                  <a:gd name="T2" fmla="*/ 2 w 6"/>
                  <a:gd name="T3" fmla="*/ 2 h 9"/>
                  <a:gd name="T4" fmla="*/ 2 w 6"/>
                  <a:gd name="T5" fmla="*/ 3 h 9"/>
                  <a:gd name="T6" fmla="*/ 1 w 6"/>
                  <a:gd name="T7" fmla="*/ 3 h 9"/>
                  <a:gd name="T8" fmla="*/ 1 w 6"/>
                  <a:gd name="T9" fmla="*/ 4 h 9"/>
                  <a:gd name="T10" fmla="*/ 1 w 6"/>
                  <a:gd name="T11" fmla="*/ 4 h 9"/>
                  <a:gd name="T12" fmla="*/ 1 w 6"/>
                  <a:gd name="T13" fmla="*/ 5 h 9"/>
                  <a:gd name="T14" fmla="*/ 1 w 6"/>
                  <a:gd name="T15" fmla="*/ 6 h 9"/>
                  <a:gd name="T16" fmla="*/ 1 w 6"/>
                  <a:gd name="T17" fmla="*/ 6 h 9"/>
                  <a:gd name="T18" fmla="*/ 2 w 6"/>
                  <a:gd name="T19" fmla="*/ 7 h 9"/>
                  <a:gd name="T20" fmla="*/ 4 w 6"/>
                  <a:gd name="T21" fmla="*/ 8 h 9"/>
                  <a:gd name="T22" fmla="*/ 6 w 6"/>
                  <a:gd name="T23" fmla="*/ 9 h 9"/>
                  <a:gd name="T24" fmla="*/ 4 w 6"/>
                  <a:gd name="T25" fmla="*/ 8 h 9"/>
                  <a:gd name="T26" fmla="*/ 2 w 6"/>
                  <a:gd name="T27" fmla="*/ 8 h 9"/>
                  <a:gd name="T28" fmla="*/ 1 w 6"/>
                  <a:gd name="T29" fmla="*/ 7 h 9"/>
                  <a:gd name="T30" fmla="*/ 0 w 6"/>
                  <a:gd name="T31" fmla="*/ 6 h 9"/>
                  <a:gd name="T32" fmla="*/ 0 w 6"/>
                  <a:gd name="T33" fmla="*/ 5 h 9"/>
                  <a:gd name="T34" fmla="*/ 0 w 6"/>
                  <a:gd name="T35" fmla="*/ 4 h 9"/>
                  <a:gd name="T36" fmla="*/ 0 w 6"/>
                  <a:gd name="T37" fmla="*/ 3 h 9"/>
                  <a:gd name="T38" fmla="*/ 1 w 6"/>
                  <a:gd name="T39" fmla="*/ 3 h 9"/>
                  <a:gd name="T40" fmla="*/ 1 w 6"/>
                  <a:gd name="T41" fmla="*/ 2 h 9"/>
                  <a:gd name="T42" fmla="*/ 2 w 6"/>
                  <a:gd name="T43" fmla="*/ 2 h 9"/>
                  <a:gd name="T44" fmla="*/ 3 w 6"/>
                  <a:gd name="T4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 h="9">
                    <a:moveTo>
                      <a:pt x="3" y="0"/>
                    </a:moveTo>
                    <a:cubicBezTo>
                      <a:pt x="3" y="0"/>
                      <a:pt x="3" y="1"/>
                      <a:pt x="2" y="2"/>
                    </a:cubicBezTo>
                    <a:cubicBezTo>
                      <a:pt x="2" y="3"/>
                      <a:pt x="2" y="3"/>
                      <a:pt x="2" y="3"/>
                    </a:cubicBezTo>
                    <a:cubicBezTo>
                      <a:pt x="1" y="3"/>
                      <a:pt x="1" y="3"/>
                      <a:pt x="1" y="3"/>
                    </a:cubicBezTo>
                    <a:cubicBezTo>
                      <a:pt x="1" y="4"/>
                      <a:pt x="1" y="4"/>
                      <a:pt x="1" y="4"/>
                    </a:cubicBezTo>
                    <a:cubicBezTo>
                      <a:pt x="1" y="4"/>
                      <a:pt x="1" y="4"/>
                      <a:pt x="1" y="4"/>
                    </a:cubicBezTo>
                    <a:cubicBezTo>
                      <a:pt x="1" y="5"/>
                      <a:pt x="1" y="5"/>
                      <a:pt x="1" y="5"/>
                    </a:cubicBezTo>
                    <a:cubicBezTo>
                      <a:pt x="1" y="6"/>
                      <a:pt x="1" y="6"/>
                      <a:pt x="1" y="6"/>
                    </a:cubicBezTo>
                    <a:cubicBezTo>
                      <a:pt x="1" y="6"/>
                      <a:pt x="1" y="6"/>
                      <a:pt x="1" y="6"/>
                    </a:cubicBezTo>
                    <a:cubicBezTo>
                      <a:pt x="2" y="7"/>
                      <a:pt x="2" y="7"/>
                      <a:pt x="2" y="7"/>
                    </a:cubicBezTo>
                    <a:cubicBezTo>
                      <a:pt x="3" y="7"/>
                      <a:pt x="4" y="8"/>
                      <a:pt x="4" y="8"/>
                    </a:cubicBezTo>
                    <a:cubicBezTo>
                      <a:pt x="6" y="8"/>
                      <a:pt x="6" y="9"/>
                      <a:pt x="6" y="9"/>
                    </a:cubicBezTo>
                    <a:cubicBezTo>
                      <a:pt x="6" y="9"/>
                      <a:pt x="6" y="9"/>
                      <a:pt x="4" y="8"/>
                    </a:cubicBezTo>
                    <a:cubicBezTo>
                      <a:pt x="4" y="8"/>
                      <a:pt x="3" y="8"/>
                      <a:pt x="2" y="8"/>
                    </a:cubicBezTo>
                    <a:cubicBezTo>
                      <a:pt x="2" y="8"/>
                      <a:pt x="1" y="7"/>
                      <a:pt x="1" y="7"/>
                    </a:cubicBezTo>
                    <a:cubicBezTo>
                      <a:pt x="1" y="7"/>
                      <a:pt x="0" y="6"/>
                      <a:pt x="0" y="6"/>
                    </a:cubicBezTo>
                    <a:cubicBezTo>
                      <a:pt x="0" y="6"/>
                      <a:pt x="0" y="5"/>
                      <a:pt x="0" y="5"/>
                    </a:cubicBezTo>
                    <a:cubicBezTo>
                      <a:pt x="0" y="4"/>
                      <a:pt x="0" y="4"/>
                      <a:pt x="0" y="4"/>
                    </a:cubicBezTo>
                    <a:cubicBezTo>
                      <a:pt x="0" y="3"/>
                      <a:pt x="0" y="3"/>
                      <a:pt x="0" y="3"/>
                    </a:cubicBezTo>
                    <a:cubicBezTo>
                      <a:pt x="1" y="3"/>
                      <a:pt x="1" y="3"/>
                      <a:pt x="1" y="3"/>
                    </a:cubicBezTo>
                    <a:cubicBezTo>
                      <a:pt x="1" y="2"/>
                      <a:pt x="1" y="2"/>
                      <a:pt x="1" y="2"/>
                    </a:cubicBezTo>
                    <a:cubicBezTo>
                      <a:pt x="2" y="2"/>
                      <a:pt x="2" y="2"/>
                      <a:pt x="2" y="2"/>
                    </a:cubicBezTo>
                    <a:cubicBezTo>
                      <a:pt x="3" y="1"/>
                      <a:pt x="3" y="0"/>
                      <a:pt x="3" y="0"/>
                    </a:cubicBezTo>
                    <a:close/>
                  </a:path>
                </a:pathLst>
              </a:custGeom>
              <a:solidFill>
                <a:srgbClr val="A46D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nvGrpSpPr>
              <p:cNvPr id="90" name="Group 17"/>
              <p:cNvGrpSpPr/>
              <p:nvPr/>
            </p:nvGrpSpPr>
            <p:grpSpPr>
              <a:xfrm>
                <a:off x="4180302" y="2449551"/>
                <a:ext cx="562367" cy="194530"/>
                <a:chOff x="4085835" y="2438386"/>
                <a:chExt cx="746990" cy="258394"/>
              </a:xfrm>
            </p:grpSpPr>
            <p:sp>
              <p:nvSpPr>
                <p:cNvPr id="91" name="Freeform 18"/>
                <p:cNvSpPr>
                  <a:spLocks/>
                </p:cNvSpPr>
                <p:nvPr/>
              </p:nvSpPr>
              <p:spPr bwMode="auto">
                <a:xfrm>
                  <a:off x="4085835" y="2438386"/>
                  <a:ext cx="202018" cy="93961"/>
                </a:xfrm>
                <a:custGeom>
                  <a:avLst/>
                  <a:gdLst>
                    <a:gd name="T0" fmla="*/ 3 w 43"/>
                    <a:gd name="T1" fmla="*/ 20 h 20"/>
                    <a:gd name="T2" fmla="*/ 0 w 43"/>
                    <a:gd name="T3" fmla="*/ 12 h 20"/>
                    <a:gd name="T4" fmla="*/ 41 w 43"/>
                    <a:gd name="T5" fmla="*/ 0 h 20"/>
                    <a:gd name="T6" fmla="*/ 43 w 43"/>
                    <a:gd name="T7" fmla="*/ 8 h 20"/>
                    <a:gd name="T8" fmla="*/ 3 w 43"/>
                    <a:gd name="T9" fmla="*/ 20 h 20"/>
                  </a:gdLst>
                  <a:ahLst/>
                  <a:cxnLst>
                    <a:cxn ang="0">
                      <a:pos x="T0" y="T1"/>
                    </a:cxn>
                    <a:cxn ang="0">
                      <a:pos x="T2" y="T3"/>
                    </a:cxn>
                    <a:cxn ang="0">
                      <a:pos x="T4" y="T5"/>
                    </a:cxn>
                    <a:cxn ang="0">
                      <a:pos x="T6" y="T7"/>
                    </a:cxn>
                    <a:cxn ang="0">
                      <a:pos x="T8" y="T9"/>
                    </a:cxn>
                  </a:cxnLst>
                  <a:rect l="0" t="0" r="r" b="b"/>
                  <a:pathLst>
                    <a:path w="43" h="20">
                      <a:moveTo>
                        <a:pt x="3" y="20"/>
                      </a:moveTo>
                      <a:lnTo>
                        <a:pt x="0" y="12"/>
                      </a:lnTo>
                      <a:lnTo>
                        <a:pt x="41" y="0"/>
                      </a:lnTo>
                      <a:lnTo>
                        <a:pt x="43" y="8"/>
                      </a:lnTo>
                      <a:lnTo>
                        <a:pt x="3" y="20"/>
                      </a:ln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2" name="Freeform 19"/>
                <p:cNvSpPr>
                  <a:spLocks/>
                </p:cNvSpPr>
                <p:nvPr/>
              </p:nvSpPr>
              <p:spPr bwMode="auto">
                <a:xfrm>
                  <a:off x="4118720" y="2508857"/>
                  <a:ext cx="216111" cy="187923"/>
                </a:xfrm>
                <a:custGeom>
                  <a:avLst/>
                  <a:gdLst>
                    <a:gd name="T0" fmla="*/ 16 w 19"/>
                    <a:gd name="T1" fmla="*/ 0 h 17"/>
                    <a:gd name="T2" fmla="*/ 0 w 19"/>
                    <a:gd name="T3" fmla="*/ 5 h 17"/>
                    <a:gd name="T4" fmla="*/ 0 w 19"/>
                    <a:gd name="T5" fmla="*/ 7 h 17"/>
                    <a:gd name="T6" fmla="*/ 10 w 19"/>
                    <a:gd name="T7" fmla="*/ 17 h 17"/>
                    <a:gd name="T8" fmla="*/ 19 w 19"/>
                    <a:gd name="T9" fmla="*/ 7 h 17"/>
                    <a:gd name="T10" fmla="*/ 16 w 19"/>
                    <a:gd name="T11" fmla="*/ 0 h 17"/>
                  </a:gdLst>
                  <a:ahLst/>
                  <a:cxnLst>
                    <a:cxn ang="0">
                      <a:pos x="T0" y="T1"/>
                    </a:cxn>
                    <a:cxn ang="0">
                      <a:pos x="T2" y="T3"/>
                    </a:cxn>
                    <a:cxn ang="0">
                      <a:pos x="T4" y="T5"/>
                    </a:cxn>
                    <a:cxn ang="0">
                      <a:pos x="T6" y="T7"/>
                    </a:cxn>
                    <a:cxn ang="0">
                      <a:pos x="T8" y="T9"/>
                    </a:cxn>
                    <a:cxn ang="0">
                      <a:pos x="T10" y="T11"/>
                    </a:cxn>
                  </a:cxnLst>
                  <a:rect l="0" t="0" r="r" b="b"/>
                  <a:pathLst>
                    <a:path w="19" h="17">
                      <a:moveTo>
                        <a:pt x="16" y="0"/>
                      </a:moveTo>
                      <a:cubicBezTo>
                        <a:pt x="0" y="5"/>
                        <a:pt x="0" y="5"/>
                        <a:pt x="0" y="5"/>
                      </a:cubicBezTo>
                      <a:cubicBezTo>
                        <a:pt x="0" y="6"/>
                        <a:pt x="0" y="6"/>
                        <a:pt x="0" y="7"/>
                      </a:cubicBezTo>
                      <a:cubicBezTo>
                        <a:pt x="0" y="13"/>
                        <a:pt x="4" y="17"/>
                        <a:pt x="10" y="17"/>
                      </a:cubicBezTo>
                      <a:cubicBezTo>
                        <a:pt x="15" y="17"/>
                        <a:pt x="19" y="13"/>
                        <a:pt x="19" y="7"/>
                      </a:cubicBezTo>
                      <a:cubicBezTo>
                        <a:pt x="19" y="4"/>
                        <a:pt x="18" y="1"/>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3" name="Oval 20"/>
                <p:cNvSpPr>
                  <a:spLocks noChangeArrowheads="1"/>
                </p:cNvSpPr>
                <p:nvPr/>
              </p:nvSpPr>
              <p:spPr bwMode="auto">
                <a:xfrm>
                  <a:off x="4175096" y="2532346"/>
                  <a:ext cx="136245" cy="131546"/>
                </a:xfrm>
                <a:prstGeom prst="ellipse">
                  <a:avLst/>
                </a:pr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4" name="Oval 21"/>
                <p:cNvSpPr>
                  <a:spLocks noChangeArrowheads="1"/>
                </p:cNvSpPr>
                <p:nvPr/>
              </p:nvSpPr>
              <p:spPr bwMode="auto">
                <a:xfrm>
                  <a:off x="4198589" y="2565234"/>
                  <a:ext cx="32888" cy="328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5" name="Freeform 22"/>
                <p:cNvSpPr>
                  <a:spLocks/>
                </p:cNvSpPr>
                <p:nvPr/>
              </p:nvSpPr>
              <p:spPr bwMode="auto">
                <a:xfrm>
                  <a:off x="4635507" y="2438386"/>
                  <a:ext cx="197318" cy="93961"/>
                </a:xfrm>
                <a:custGeom>
                  <a:avLst/>
                  <a:gdLst>
                    <a:gd name="T0" fmla="*/ 40 w 42"/>
                    <a:gd name="T1" fmla="*/ 20 h 20"/>
                    <a:gd name="T2" fmla="*/ 42 w 42"/>
                    <a:gd name="T3" fmla="*/ 12 h 20"/>
                    <a:gd name="T4" fmla="*/ 2 w 42"/>
                    <a:gd name="T5" fmla="*/ 0 h 20"/>
                    <a:gd name="T6" fmla="*/ 0 w 42"/>
                    <a:gd name="T7" fmla="*/ 8 h 20"/>
                    <a:gd name="T8" fmla="*/ 40 w 42"/>
                    <a:gd name="T9" fmla="*/ 20 h 20"/>
                  </a:gdLst>
                  <a:ahLst/>
                  <a:cxnLst>
                    <a:cxn ang="0">
                      <a:pos x="T0" y="T1"/>
                    </a:cxn>
                    <a:cxn ang="0">
                      <a:pos x="T2" y="T3"/>
                    </a:cxn>
                    <a:cxn ang="0">
                      <a:pos x="T4" y="T5"/>
                    </a:cxn>
                    <a:cxn ang="0">
                      <a:pos x="T6" y="T7"/>
                    </a:cxn>
                    <a:cxn ang="0">
                      <a:pos x="T8" y="T9"/>
                    </a:cxn>
                  </a:cxnLst>
                  <a:rect l="0" t="0" r="r" b="b"/>
                  <a:pathLst>
                    <a:path w="42" h="20">
                      <a:moveTo>
                        <a:pt x="40" y="20"/>
                      </a:moveTo>
                      <a:lnTo>
                        <a:pt x="42" y="12"/>
                      </a:lnTo>
                      <a:lnTo>
                        <a:pt x="2" y="0"/>
                      </a:lnTo>
                      <a:lnTo>
                        <a:pt x="0" y="8"/>
                      </a:lnTo>
                      <a:lnTo>
                        <a:pt x="40" y="20"/>
                      </a:ln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6" name="Freeform 23"/>
                <p:cNvSpPr>
                  <a:spLocks/>
                </p:cNvSpPr>
                <p:nvPr/>
              </p:nvSpPr>
              <p:spPr bwMode="auto">
                <a:xfrm>
                  <a:off x="4579130" y="2508857"/>
                  <a:ext cx="220811" cy="187923"/>
                </a:xfrm>
                <a:custGeom>
                  <a:avLst/>
                  <a:gdLst>
                    <a:gd name="T0" fmla="*/ 4 w 20"/>
                    <a:gd name="T1" fmla="*/ 0 h 17"/>
                    <a:gd name="T2" fmla="*/ 20 w 20"/>
                    <a:gd name="T3" fmla="*/ 5 h 17"/>
                    <a:gd name="T4" fmla="*/ 20 w 20"/>
                    <a:gd name="T5" fmla="*/ 7 h 17"/>
                    <a:gd name="T6" fmla="*/ 10 w 20"/>
                    <a:gd name="T7" fmla="*/ 17 h 17"/>
                    <a:gd name="T8" fmla="*/ 0 w 20"/>
                    <a:gd name="T9" fmla="*/ 7 h 17"/>
                    <a:gd name="T10" fmla="*/ 4 w 20"/>
                    <a:gd name="T11" fmla="*/ 0 h 17"/>
                  </a:gdLst>
                  <a:ahLst/>
                  <a:cxnLst>
                    <a:cxn ang="0">
                      <a:pos x="T0" y="T1"/>
                    </a:cxn>
                    <a:cxn ang="0">
                      <a:pos x="T2" y="T3"/>
                    </a:cxn>
                    <a:cxn ang="0">
                      <a:pos x="T4" y="T5"/>
                    </a:cxn>
                    <a:cxn ang="0">
                      <a:pos x="T6" y="T7"/>
                    </a:cxn>
                    <a:cxn ang="0">
                      <a:pos x="T8" y="T9"/>
                    </a:cxn>
                    <a:cxn ang="0">
                      <a:pos x="T10" y="T11"/>
                    </a:cxn>
                  </a:cxnLst>
                  <a:rect l="0" t="0" r="r" b="b"/>
                  <a:pathLst>
                    <a:path w="20" h="17">
                      <a:moveTo>
                        <a:pt x="4" y="0"/>
                      </a:moveTo>
                      <a:cubicBezTo>
                        <a:pt x="20" y="5"/>
                        <a:pt x="20" y="5"/>
                        <a:pt x="20" y="5"/>
                      </a:cubicBezTo>
                      <a:cubicBezTo>
                        <a:pt x="20" y="6"/>
                        <a:pt x="20" y="6"/>
                        <a:pt x="20" y="7"/>
                      </a:cubicBezTo>
                      <a:cubicBezTo>
                        <a:pt x="20" y="13"/>
                        <a:pt x="16" y="17"/>
                        <a:pt x="10" y="17"/>
                      </a:cubicBezTo>
                      <a:cubicBezTo>
                        <a:pt x="5" y="17"/>
                        <a:pt x="0" y="13"/>
                        <a:pt x="0" y="7"/>
                      </a:cubicBezTo>
                      <a:cubicBezTo>
                        <a:pt x="0" y="4"/>
                        <a:pt x="2" y="1"/>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7" name="Oval 24"/>
                <p:cNvSpPr>
                  <a:spLocks noChangeArrowheads="1"/>
                </p:cNvSpPr>
                <p:nvPr/>
              </p:nvSpPr>
              <p:spPr bwMode="auto">
                <a:xfrm>
                  <a:off x="4612018" y="2532346"/>
                  <a:ext cx="131546" cy="131546"/>
                </a:xfrm>
                <a:prstGeom prst="ellipse">
                  <a:avLst/>
                </a:pr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8" name="Oval 25"/>
                <p:cNvSpPr>
                  <a:spLocks noChangeArrowheads="1"/>
                </p:cNvSpPr>
                <p:nvPr/>
              </p:nvSpPr>
              <p:spPr bwMode="auto">
                <a:xfrm>
                  <a:off x="4691884" y="2565234"/>
                  <a:ext cx="32888" cy="328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sp>
          <p:nvSpPr>
            <p:cNvPr id="81" name="Freeform 101"/>
            <p:cNvSpPr>
              <a:spLocks/>
            </p:cNvSpPr>
            <p:nvPr/>
          </p:nvSpPr>
          <p:spPr bwMode="auto">
            <a:xfrm>
              <a:off x="4503034" y="5459286"/>
              <a:ext cx="408691" cy="149563"/>
            </a:xfrm>
            <a:custGeom>
              <a:avLst/>
              <a:gdLst>
                <a:gd name="T0" fmla="*/ 47 w 99"/>
                <a:gd name="T1" fmla="*/ 0 h 36"/>
                <a:gd name="T2" fmla="*/ 49 w 99"/>
                <a:gd name="T3" fmla="*/ 0 h 36"/>
                <a:gd name="T4" fmla="*/ 51 w 99"/>
                <a:gd name="T5" fmla="*/ 0 h 36"/>
                <a:gd name="T6" fmla="*/ 52 w 99"/>
                <a:gd name="T7" fmla="*/ 0 h 36"/>
                <a:gd name="T8" fmla="*/ 52 w 99"/>
                <a:gd name="T9" fmla="*/ 0 h 36"/>
                <a:gd name="T10" fmla="*/ 99 w 99"/>
                <a:gd name="T11" fmla="*/ 36 h 36"/>
                <a:gd name="T12" fmla="*/ 0 w 99"/>
                <a:gd name="T13" fmla="*/ 36 h 36"/>
                <a:gd name="T14" fmla="*/ 0 w 99"/>
                <a:gd name="T15" fmla="*/ 0 h 36"/>
                <a:gd name="T16" fmla="*/ 47 w 99"/>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36">
                  <a:moveTo>
                    <a:pt x="47" y="0"/>
                  </a:moveTo>
                  <a:cubicBezTo>
                    <a:pt x="48" y="0"/>
                    <a:pt x="49" y="0"/>
                    <a:pt x="49" y="0"/>
                  </a:cubicBezTo>
                  <a:cubicBezTo>
                    <a:pt x="50" y="0"/>
                    <a:pt x="51" y="0"/>
                    <a:pt x="51" y="0"/>
                  </a:cubicBezTo>
                  <a:cubicBezTo>
                    <a:pt x="52" y="0"/>
                    <a:pt x="52" y="0"/>
                    <a:pt x="52" y="0"/>
                  </a:cubicBezTo>
                  <a:cubicBezTo>
                    <a:pt x="52" y="0"/>
                    <a:pt x="52" y="0"/>
                    <a:pt x="52" y="0"/>
                  </a:cubicBezTo>
                  <a:cubicBezTo>
                    <a:pt x="78" y="2"/>
                    <a:pt x="99" y="17"/>
                    <a:pt x="99" y="36"/>
                  </a:cubicBezTo>
                  <a:cubicBezTo>
                    <a:pt x="0" y="36"/>
                    <a:pt x="0" y="36"/>
                    <a:pt x="0" y="36"/>
                  </a:cubicBezTo>
                  <a:cubicBezTo>
                    <a:pt x="0" y="0"/>
                    <a:pt x="0" y="0"/>
                    <a:pt x="0" y="0"/>
                  </a:cubicBezTo>
                  <a:lnTo>
                    <a:pt x="47" y="0"/>
                  </a:lnTo>
                  <a:close/>
                </a:path>
              </a:pathLst>
            </a:custGeom>
            <a:solidFill>
              <a:srgbClr val="543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p>
          </p:txBody>
        </p:sp>
        <p:sp>
          <p:nvSpPr>
            <p:cNvPr id="82" name="Freeform 102"/>
            <p:cNvSpPr>
              <a:spLocks/>
            </p:cNvSpPr>
            <p:nvPr/>
          </p:nvSpPr>
          <p:spPr bwMode="auto">
            <a:xfrm>
              <a:off x="3980832" y="5459286"/>
              <a:ext cx="406950" cy="149563"/>
            </a:xfrm>
            <a:custGeom>
              <a:avLst/>
              <a:gdLst>
                <a:gd name="T0" fmla="*/ 52 w 99"/>
                <a:gd name="T1" fmla="*/ 0 h 36"/>
                <a:gd name="T2" fmla="*/ 50 w 99"/>
                <a:gd name="T3" fmla="*/ 0 h 36"/>
                <a:gd name="T4" fmla="*/ 48 w 99"/>
                <a:gd name="T5" fmla="*/ 0 h 36"/>
                <a:gd name="T6" fmla="*/ 47 w 99"/>
                <a:gd name="T7" fmla="*/ 0 h 36"/>
                <a:gd name="T8" fmla="*/ 47 w 99"/>
                <a:gd name="T9" fmla="*/ 0 h 36"/>
                <a:gd name="T10" fmla="*/ 0 w 99"/>
                <a:gd name="T11" fmla="*/ 36 h 36"/>
                <a:gd name="T12" fmla="*/ 99 w 99"/>
                <a:gd name="T13" fmla="*/ 36 h 36"/>
                <a:gd name="T14" fmla="*/ 99 w 99"/>
                <a:gd name="T15" fmla="*/ 0 h 36"/>
                <a:gd name="T16" fmla="*/ 52 w 99"/>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36">
                  <a:moveTo>
                    <a:pt x="52" y="0"/>
                  </a:moveTo>
                  <a:cubicBezTo>
                    <a:pt x="51" y="0"/>
                    <a:pt x="50" y="0"/>
                    <a:pt x="50" y="0"/>
                  </a:cubicBezTo>
                  <a:cubicBezTo>
                    <a:pt x="49" y="0"/>
                    <a:pt x="48" y="0"/>
                    <a:pt x="48" y="0"/>
                  </a:cubicBezTo>
                  <a:cubicBezTo>
                    <a:pt x="47" y="0"/>
                    <a:pt x="47" y="0"/>
                    <a:pt x="47" y="0"/>
                  </a:cubicBezTo>
                  <a:cubicBezTo>
                    <a:pt x="47" y="0"/>
                    <a:pt x="47" y="0"/>
                    <a:pt x="47" y="0"/>
                  </a:cubicBezTo>
                  <a:cubicBezTo>
                    <a:pt x="21" y="2"/>
                    <a:pt x="0" y="17"/>
                    <a:pt x="0" y="36"/>
                  </a:cubicBezTo>
                  <a:cubicBezTo>
                    <a:pt x="99" y="36"/>
                    <a:pt x="99" y="36"/>
                    <a:pt x="99" y="36"/>
                  </a:cubicBezTo>
                  <a:cubicBezTo>
                    <a:pt x="99" y="0"/>
                    <a:pt x="99" y="0"/>
                    <a:pt x="99" y="0"/>
                  </a:cubicBezTo>
                  <a:lnTo>
                    <a:pt x="52" y="0"/>
                  </a:lnTo>
                  <a:close/>
                </a:path>
              </a:pathLst>
            </a:custGeom>
            <a:solidFill>
              <a:srgbClr val="543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p>
          </p:txBody>
        </p:sp>
        <p:sp>
          <p:nvSpPr>
            <p:cNvPr id="83" name="Freeform 61"/>
            <p:cNvSpPr>
              <a:spLocks/>
            </p:cNvSpPr>
            <p:nvPr/>
          </p:nvSpPr>
          <p:spPr bwMode="auto">
            <a:xfrm>
              <a:off x="4508573" y="3935670"/>
              <a:ext cx="180000" cy="9396"/>
            </a:xfrm>
            <a:custGeom>
              <a:avLst/>
              <a:gdLst>
                <a:gd name="T0" fmla="*/ 23 w 23"/>
                <a:gd name="T1" fmla="*/ 0 h 1"/>
                <a:gd name="T2" fmla="*/ 0 w 23"/>
                <a:gd name="T3" fmla="*/ 0 h 1"/>
                <a:gd name="T4" fmla="*/ 11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cubicBezTo>
                    <a:pt x="0" y="0"/>
                    <a:pt x="0" y="0"/>
                    <a:pt x="0" y="0"/>
                  </a:cubicBezTo>
                  <a:cubicBezTo>
                    <a:pt x="0" y="0"/>
                    <a:pt x="4" y="1"/>
                    <a:pt x="11" y="1"/>
                  </a:cubicBezTo>
                  <a:cubicBezTo>
                    <a:pt x="14" y="1"/>
                    <a:pt x="18" y="1"/>
                    <a:pt x="23"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pic>
        <p:nvPicPr>
          <p:cNvPr id="62" name="Imag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3812" y="3134903"/>
            <a:ext cx="1077258" cy="3199307"/>
          </a:xfrm>
          <a:prstGeom prst="rect">
            <a:avLst/>
          </a:prstGeom>
        </p:spPr>
      </p:pic>
      <p:sp>
        <p:nvSpPr>
          <p:cNvPr id="135" name="TextBox 23"/>
          <p:cNvSpPr txBox="1"/>
          <p:nvPr/>
        </p:nvSpPr>
        <p:spPr>
          <a:xfrm>
            <a:off x="220564" y="78184"/>
            <a:ext cx="3031599" cy="584775"/>
          </a:xfrm>
          <a:prstGeom prst="rect">
            <a:avLst/>
          </a:prstGeom>
          <a:noFill/>
        </p:spPr>
        <p:txBody>
          <a:bodyPr wrap="none" rtlCol="0">
            <a:spAutoFit/>
          </a:bodyPr>
          <a:lstStyle/>
          <a:p>
            <a:r>
              <a:rPr lang="fr-FR"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Problématique</a:t>
            </a:r>
            <a:endParaRPr lang="id-ID" sz="3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Source Sans Pro"/>
              <a:cs typeface="Source Sans Pro"/>
            </a:endParaRPr>
          </a:p>
        </p:txBody>
      </p:sp>
      <p:grpSp>
        <p:nvGrpSpPr>
          <p:cNvPr id="136" name="Group 13"/>
          <p:cNvGrpSpPr/>
          <p:nvPr/>
        </p:nvGrpSpPr>
        <p:grpSpPr>
          <a:xfrm flipV="1">
            <a:off x="319984" y="683157"/>
            <a:ext cx="2279048" cy="73150"/>
            <a:chOff x="2014165" y="4801899"/>
            <a:chExt cx="8765540" cy="105835"/>
          </a:xfrm>
        </p:grpSpPr>
        <p:grpSp>
          <p:nvGrpSpPr>
            <p:cNvPr id="137" name="Group 14"/>
            <p:cNvGrpSpPr/>
            <p:nvPr/>
          </p:nvGrpSpPr>
          <p:grpSpPr>
            <a:xfrm>
              <a:off x="2014165" y="4801900"/>
              <a:ext cx="7513320" cy="105834"/>
              <a:chOff x="2927350" y="4750384"/>
              <a:chExt cx="7513320" cy="105834"/>
            </a:xfrm>
          </p:grpSpPr>
          <p:grpSp>
            <p:nvGrpSpPr>
              <p:cNvPr id="139" name="Group 16"/>
              <p:cNvGrpSpPr/>
              <p:nvPr/>
            </p:nvGrpSpPr>
            <p:grpSpPr>
              <a:xfrm>
                <a:off x="2927350" y="4750385"/>
                <a:ext cx="6261100" cy="105833"/>
                <a:chOff x="2571750" y="1828800"/>
                <a:chExt cx="13430250" cy="209550"/>
              </a:xfrm>
            </p:grpSpPr>
            <p:sp>
              <p:nvSpPr>
                <p:cNvPr id="141" name="Rectangle 140"/>
                <p:cNvSpPr/>
                <p:nvPr/>
              </p:nvSpPr>
              <p:spPr>
                <a:xfrm>
                  <a:off x="2571750" y="1828800"/>
                  <a:ext cx="2686050" cy="2095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2" name="Rectangle 141"/>
                <p:cNvSpPr/>
                <p:nvPr/>
              </p:nvSpPr>
              <p:spPr>
                <a:xfrm>
                  <a:off x="5257800" y="1828800"/>
                  <a:ext cx="2686050" cy="209550"/>
                </a:xfrm>
                <a:prstGeom prst="rect">
                  <a:avLst/>
                </a:prstGeom>
                <a:solidFill>
                  <a:srgbClr val="FFD4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3" name="Rectangle 142"/>
                <p:cNvSpPr/>
                <p:nvPr/>
              </p:nvSpPr>
              <p:spPr>
                <a:xfrm>
                  <a:off x="7943850" y="1828800"/>
                  <a:ext cx="2686050" cy="2095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4" name="Rectangle 143"/>
                <p:cNvSpPr/>
                <p:nvPr/>
              </p:nvSpPr>
              <p:spPr>
                <a:xfrm>
                  <a:off x="10629900" y="1828800"/>
                  <a:ext cx="2686050" cy="20955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5" name="Rectangle 144"/>
                <p:cNvSpPr/>
                <p:nvPr/>
              </p:nvSpPr>
              <p:spPr>
                <a:xfrm>
                  <a:off x="13315950" y="1828800"/>
                  <a:ext cx="2686050" cy="209550"/>
                </a:xfrm>
                <a:prstGeom prst="rect">
                  <a:avLst/>
                </a:prstGeom>
                <a:solidFill>
                  <a:srgbClr val="23E1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140" name="Rectangle 139"/>
              <p:cNvSpPr/>
              <p:nvPr/>
            </p:nvSpPr>
            <p:spPr>
              <a:xfrm>
                <a:off x="9188450" y="4750384"/>
                <a:ext cx="1252220" cy="1058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138" name="Rectangle 137"/>
            <p:cNvSpPr/>
            <p:nvPr/>
          </p:nvSpPr>
          <p:spPr>
            <a:xfrm>
              <a:off x="9527485" y="4801899"/>
              <a:ext cx="1252220" cy="10583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grpSp>
        <p:nvGrpSpPr>
          <p:cNvPr id="146" name="Group 22"/>
          <p:cNvGrpSpPr/>
          <p:nvPr/>
        </p:nvGrpSpPr>
        <p:grpSpPr>
          <a:xfrm flipH="1" flipV="1">
            <a:off x="5526495" y="1931240"/>
            <a:ext cx="999502" cy="854537"/>
            <a:chOff x="1985980" y="2906793"/>
            <a:chExt cx="999502" cy="854537"/>
          </a:xfrm>
        </p:grpSpPr>
        <p:sp>
          <p:nvSpPr>
            <p:cNvPr id="147"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sz="2400"/>
              </a:pPr>
              <a:endParaRPr sz="3600">
                <a:latin typeface="Source Sans Pro Light" panose="020B0403030403020204" pitchFamily="34" charset="0"/>
              </a:endParaRPr>
            </a:p>
          </p:txBody>
        </p:sp>
        <p:sp>
          <p:nvSpPr>
            <p:cNvPr id="148"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sz="2400"/>
              </a:pPr>
              <a:endParaRPr sz="3600">
                <a:latin typeface="Source Sans Pro Light" panose="020B0403030403020204" pitchFamily="34" charset="0"/>
              </a:endParaRPr>
            </a:p>
          </p:txBody>
        </p:sp>
        <p:sp>
          <p:nvSpPr>
            <p:cNvPr id="149" name="Oval 25"/>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800">
                <a:latin typeface="Source Sans Pro Light" panose="020B0403030403020204" pitchFamily="34" charset="0"/>
              </a:endParaRPr>
            </a:p>
          </p:txBody>
        </p:sp>
      </p:grpSp>
      <p:grpSp>
        <p:nvGrpSpPr>
          <p:cNvPr id="150" name="Group 30"/>
          <p:cNvGrpSpPr/>
          <p:nvPr/>
        </p:nvGrpSpPr>
        <p:grpSpPr>
          <a:xfrm flipH="1">
            <a:off x="5509998" y="3482162"/>
            <a:ext cx="1009075" cy="94940"/>
            <a:chOff x="3647186" y="3784583"/>
            <a:chExt cx="1009075" cy="94940"/>
          </a:xfrm>
        </p:grpSpPr>
        <p:cxnSp>
          <p:nvCxnSpPr>
            <p:cNvPr id="151" name="Straight Connector 31"/>
            <p:cNvCxnSpPr/>
            <p:nvPr/>
          </p:nvCxnSpPr>
          <p:spPr>
            <a:xfrm flipH="1">
              <a:off x="3647186" y="3834651"/>
              <a:ext cx="1009075" cy="0"/>
            </a:xfrm>
            <a:prstGeom prst="line">
              <a:avLst/>
            </a:prstGeom>
            <a:ln w="6350" cmpd="sng">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sp>
          <p:nvSpPr>
            <p:cNvPr id="152" name="Oval 32"/>
            <p:cNvSpPr/>
            <p:nvPr/>
          </p:nvSpPr>
          <p:spPr>
            <a:xfrm>
              <a:off x="3653536" y="3784583"/>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800">
                <a:latin typeface="Source Sans Pro Light" panose="020B0403030403020204" pitchFamily="34" charset="0"/>
              </a:endParaRPr>
            </a:p>
          </p:txBody>
        </p:sp>
      </p:grpSp>
      <p:grpSp>
        <p:nvGrpSpPr>
          <p:cNvPr id="153" name="Group 26"/>
          <p:cNvGrpSpPr/>
          <p:nvPr/>
        </p:nvGrpSpPr>
        <p:grpSpPr>
          <a:xfrm flipH="1">
            <a:off x="5293159" y="4242837"/>
            <a:ext cx="1320856" cy="854537"/>
            <a:chOff x="1985980" y="2906793"/>
            <a:chExt cx="1320856" cy="854537"/>
          </a:xfrm>
        </p:grpSpPr>
        <p:sp>
          <p:nvSpPr>
            <p:cNvPr id="154" name="Shape 147"/>
            <p:cNvSpPr/>
            <p:nvPr/>
          </p:nvSpPr>
          <p:spPr>
            <a:xfrm rot="16200000">
              <a:off x="2646393" y="2813646"/>
              <a:ext cx="567296" cy="753590"/>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sz="2400"/>
              </a:pPr>
              <a:endParaRPr sz="3600">
                <a:latin typeface="Source Sans Pro Light" panose="020B0403030403020204" pitchFamily="34" charset="0"/>
              </a:endParaRPr>
            </a:p>
          </p:txBody>
        </p:sp>
        <p:sp>
          <p:nvSpPr>
            <p:cNvPr id="155"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 fmla="*/ 71254 w 71275"/>
                <a:gd name="connsiteY0" fmla="*/ 18749 h 18749"/>
                <a:gd name="connsiteX1" fmla="*/ 71254 w 71275"/>
                <a:gd name="connsiteY1" fmla="*/ 9130 h 18749"/>
                <a:gd name="connsiteX2" fmla="*/ 70387 w 71275"/>
                <a:gd name="connsiteY2" fmla="*/ 3101 h 18749"/>
                <a:gd name="connsiteX3" fmla="*/ 67001 w 71275"/>
                <a:gd name="connsiteY3" fmla="*/ 172 h 18749"/>
                <a:gd name="connsiteX4" fmla="*/ 0 w 71275"/>
                <a:gd name="connsiteY4" fmla="*/ 0 h 18749"/>
                <a:gd name="connsiteX0" fmla="*/ 11522 w 11543"/>
                <a:gd name="connsiteY0" fmla="*/ 18618 h 18618"/>
                <a:gd name="connsiteX1" fmla="*/ 11522 w 11543"/>
                <a:gd name="connsiteY1" fmla="*/ 8999 h 18618"/>
                <a:gd name="connsiteX2" fmla="*/ 10655 w 11543"/>
                <a:gd name="connsiteY2" fmla="*/ 2970 h 18618"/>
                <a:gd name="connsiteX3" fmla="*/ 7269 w 11543"/>
                <a:gd name="connsiteY3" fmla="*/ 41 h 18618"/>
                <a:gd name="connsiteX4" fmla="*/ 0 w 11543"/>
                <a:gd name="connsiteY4" fmla="*/ 41 h 18618"/>
                <a:gd name="connsiteX0" fmla="*/ 15199 w 15220"/>
                <a:gd name="connsiteY0" fmla="*/ 18618 h 18618"/>
                <a:gd name="connsiteX1" fmla="*/ 15199 w 15220"/>
                <a:gd name="connsiteY1" fmla="*/ 8999 h 18618"/>
                <a:gd name="connsiteX2" fmla="*/ 14332 w 15220"/>
                <a:gd name="connsiteY2" fmla="*/ 2970 h 18618"/>
                <a:gd name="connsiteX3" fmla="*/ 10946 w 15220"/>
                <a:gd name="connsiteY3" fmla="*/ 41 h 18618"/>
                <a:gd name="connsiteX4" fmla="*/ 0 w 15220"/>
                <a:gd name="connsiteY4" fmla="*/ 41 h 18618"/>
                <a:gd name="connsiteX0" fmla="*/ 15199 w 15220"/>
                <a:gd name="connsiteY0" fmla="*/ 16065 h 16065"/>
                <a:gd name="connsiteX1" fmla="*/ 15199 w 15220"/>
                <a:gd name="connsiteY1" fmla="*/ 8999 h 16065"/>
                <a:gd name="connsiteX2" fmla="*/ 14332 w 15220"/>
                <a:gd name="connsiteY2" fmla="*/ 2970 h 16065"/>
                <a:gd name="connsiteX3" fmla="*/ 10946 w 15220"/>
                <a:gd name="connsiteY3" fmla="*/ 41 h 16065"/>
                <a:gd name="connsiteX4" fmla="*/ 0 w 15220"/>
                <a:gd name="connsiteY4" fmla="*/ 41 h 16065"/>
                <a:gd name="connsiteX0" fmla="*/ 34728 w 34749"/>
                <a:gd name="connsiteY0" fmla="*/ 16194 h 16194"/>
                <a:gd name="connsiteX1" fmla="*/ 34728 w 34749"/>
                <a:gd name="connsiteY1" fmla="*/ 9128 h 16194"/>
                <a:gd name="connsiteX2" fmla="*/ 33861 w 34749"/>
                <a:gd name="connsiteY2" fmla="*/ 3099 h 16194"/>
                <a:gd name="connsiteX3" fmla="*/ 30475 w 34749"/>
                <a:gd name="connsiteY3" fmla="*/ 170 h 16194"/>
                <a:gd name="connsiteX4" fmla="*/ 0 w 34749"/>
                <a:gd name="connsiteY4" fmla="*/ 0 h 16194"/>
                <a:gd name="connsiteX0" fmla="*/ 34728 w 34749"/>
                <a:gd name="connsiteY0" fmla="*/ 16065 h 16065"/>
                <a:gd name="connsiteX1" fmla="*/ 34728 w 34749"/>
                <a:gd name="connsiteY1" fmla="*/ 8999 h 16065"/>
                <a:gd name="connsiteX2" fmla="*/ 33861 w 34749"/>
                <a:gd name="connsiteY2" fmla="*/ 2970 h 16065"/>
                <a:gd name="connsiteX3" fmla="*/ 30475 w 34749"/>
                <a:gd name="connsiteY3" fmla="*/ 41 h 16065"/>
                <a:gd name="connsiteX4" fmla="*/ 0 w 34749"/>
                <a:gd name="connsiteY4" fmla="*/ 382 h 16065"/>
                <a:gd name="connsiteX0" fmla="*/ 34401 w 34422"/>
                <a:gd name="connsiteY0" fmla="*/ 16065 h 16065"/>
                <a:gd name="connsiteX1" fmla="*/ 34401 w 34422"/>
                <a:gd name="connsiteY1" fmla="*/ 8999 h 16065"/>
                <a:gd name="connsiteX2" fmla="*/ 33534 w 34422"/>
                <a:gd name="connsiteY2" fmla="*/ 2970 h 16065"/>
                <a:gd name="connsiteX3" fmla="*/ 30148 w 34422"/>
                <a:gd name="connsiteY3" fmla="*/ 41 h 16065"/>
                <a:gd name="connsiteX4" fmla="*/ 0 w 34422"/>
                <a:gd name="connsiteY4" fmla="*/ 42 h 16065"/>
                <a:gd name="connsiteX0" fmla="*/ 34401 w 34422"/>
                <a:gd name="connsiteY0" fmla="*/ 23043 h 23043"/>
                <a:gd name="connsiteX1" fmla="*/ 34401 w 34422"/>
                <a:gd name="connsiteY1" fmla="*/ 8999 h 23043"/>
                <a:gd name="connsiteX2" fmla="*/ 33534 w 34422"/>
                <a:gd name="connsiteY2" fmla="*/ 2970 h 23043"/>
                <a:gd name="connsiteX3" fmla="*/ 30148 w 34422"/>
                <a:gd name="connsiteY3" fmla="*/ 41 h 23043"/>
                <a:gd name="connsiteX4" fmla="*/ 0 w 34422"/>
                <a:gd name="connsiteY4" fmla="*/ 42 h 23043"/>
                <a:gd name="connsiteX0" fmla="*/ 47182 w 47203"/>
                <a:gd name="connsiteY0" fmla="*/ 23043 h 23043"/>
                <a:gd name="connsiteX1" fmla="*/ 47182 w 47203"/>
                <a:gd name="connsiteY1" fmla="*/ 8999 h 23043"/>
                <a:gd name="connsiteX2" fmla="*/ 46315 w 47203"/>
                <a:gd name="connsiteY2" fmla="*/ 2970 h 23043"/>
                <a:gd name="connsiteX3" fmla="*/ 42929 w 47203"/>
                <a:gd name="connsiteY3" fmla="*/ 41 h 23043"/>
                <a:gd name="connsiteX4" fmla="*/ 0 w 47203"/>
                <a:gd name="connsiteY4" fmla="*/ 42 h 23043"/>
                <a:gd name="connsiteX0" fmla="*/ 39338 w 39359"/>
                <a:gd name="connsiteY0" fmla="*/ 23043 h 23043"/>
                <a:gd name="connsiteX1" fmla="*/ 39338 w 39359"/>
                <a:gd name="connsiteY1" fmla="*/ 8999 h 23043"/>
                <a:gd name="connsiteX2" fmla="*/ 38471 w 39359"/>
                <a:gd name="connsiteY2" fmla="*/ 2970 h 23043"/>
                <a:gd name="connsiteX3" fmla="*/ 35085 w 39359"/>
                <a:gd name="connsiteY3" fmla="*/ 41 h 23043"/>
                <a:gd name="connsiteX4" fmla="*/ 0 w 39359"/>
                <a:gd name="connsiteY4" fmla="*/ 42 h 23043"/>
                <a:gd name="connsiteX0" fmla="*/ 14579 w 14600"/>
                <a:gd name="connsiteY0" fmla="*/ 23171 h 23171"/>
                <a:gd name="connsiteX1" fmla="*/ 14579 w 14600"/>
                <a:gd name="connsiteY1" fmla="*/ 9127 h 23171"/>
                <a:gd name="connsiteX2" fmla="*/ 13712 w 14600"/>
                <a:gd name="connsiteY2" fmla="*/ 3098 h 23171"/>
                <a:gd name="connsiteX3" fmla="*/ 10326 w 14600"/>
                <a:gd name="connsiteY3" fmla="*/ 169 h 23171"/>
                <a:gd name="connsiteX4" fmla="*/ 0 w 14600"/>
                <a:gd name="connsiteY4" fmla="*/ 0 h 23171"/>
                <a:gd name="connsiteX0" fmla="*/ 14579 w 14600"/>
                <a:gd name="connsiteY0" fmla="*/ 13129 h 13129"/>
                <a:gd name="connsiteX1" fmla="*/ 14579 w 14600"/>
                <a:gd name="connsiteY1" fmla="*/ 9127 h 13129"/>
                <a:gd name="connsiteX2" fmla="*/ 13712 w 14600"/>
                <a:gd name="connsiteY2" fmla="*/ 3098 h 13129"/>
                <a:gd name="connsiteX3" fmla="*/ 10326 w 14600"/>
                <a:gd name="connsiteY3" fmla="*/ 169 h 13129"/>
                <a:gd name="connsiteX4" fmla="*/ 0 w 14600"/>
                <a:gd name="connsiteY4" fmla="*/ 0 h 13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2"/>
              </a:solidFill>
              <a:prstDash val="dash"/>
              <a:miter lim="400000"/>
            </a:ln>
          </p:spPr>
          <p:txBody>
            <a:bodyPr lIns="50800" tIns="50800" rIns="50800" bIns="508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sz="2400"/>
              </a:pPr>
              <a:endParaRPr sz="3600">
                <a:latin typeface="Source Sans Pro Light" panose="020B0403030403020204" pitchFamily="34" charset="0"/>
              </a:endParaRPr>
            </a:p>
          </p:txBody>
        </p:sp>
        <p:sp>
          <p:nvSpPr>
            <p:cNvPr id="156" name="Oval 29"/>
            <p:cNvSpPr/>
            <p:nvPr/>
          </p:nvSpPr>
          <p:spPr>
            <a:xfrm>
              <a:off x="1985980" y="3666390"/>
              <a:ext cx="94942" cy="94940"/>
            </a:xfrm>
            <a:prstGeom prst="ellipse">
              <a:avLst/>
            </a:prstGeom>
            <a:solidFill>
              <a:schemeClr val="bg1"/>
            </a:solidFill>
            <a:ln w="6350" cmpd="sng">
              <a:solidFill>
                <a:schemeClr val="tx2"/>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2800">
                <a:latin typeface="Source Sans Pro Light" panose="020B0403030403020204" pitchFamily="34" charset="0"/>
              </a:endParaRPr>
            </a:p>
          </p:txBody>
        </p:sp>
      </p:grpSp>
      <p:sp>
        <p:nvSpPr>
          <p:cNvPr id="157" name="Text Placeholder 60"/>
          <p:cNvSpPr txBox="1">
            <a:spLocks/>
          </p:cNvSpPr>
          <p:nvPr/>
        </p:nvSpPr>
        <p:spPr>
          <a:xfrm>
            <a:off x="6756779" y="1792034"/>
            <a:ext cx="2440471" cy="42054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d-ID" sz="1600" b="1" dirty="0">
                <a:solidFill>
                  <a:schemeClr val="accent2"/>
                </a:solidFill>
                <a:latin typeface="+mj-lt"/>
              </a:rPr>
              <a:t>Perte de temps</a:t>
            </a:r>
            <a:endParaRPr lang="en-AU" sz="1600" b="1" dirty="0">
              <a:solidFill>
                <a:schemeClr val="accent2"/>
              </a:solidFill>
              <a:latin typeface="+mj-lt"/>
            </a:endParaRPr>
          </a:p>
        </p:txBody>
      </p:sp>
      <p:sp>
        <p:nvSpPr>
          <p:cNvPr id="158" name="Rectangle 157"/>
          <p:cNvSpPr/>
          <p:nvPr/>
        </p:nvSpPr>
        <p:spPr>
          <a:xfrm>
            <a:off x="6756779" y="3310889"/>
            <a:ext cx="2215671" cy="338554"/>
          </a:xfrm>
          <a:prstGeom prst="rect">
            <a:avLst/>
          </a:prstGeom>
        </p:spPr>
        <p:txBody>
          <a:bodyPr wrap="none">
            <a:spAutoFit/>
          </a:bodyPr>
          <a:lstStyle/>
          <a:p>
            <a:r>
              <a:rPr lang="fr-FR" sz="1600" b="1" dirty="0">
                <a:solidFill>
                  <a:srgbClr val="FF0000"/>
                </a:solidFill>
              </a:rPr>
              <a:t>perte de productivité</a:t>
            </a:r>
          </a:p>
        </p:txBody>
      </p:sp>
      <p:sp>
        <p:nvSpPr>
          <p:cNvPr id="159" name="Rectangle 158"/>
          <p:cNvSpPr/>
          <p:nvPr/>
        </p:nvSpPr>
        <p:spPr>
          <a:xfrm>
            <a:off x="6756779" y="4768930"/>
            <a:ext cx="2829621" cy="338554"/>
          </a:xfrm>
          <a:prstGeom prst="rect">
            <a:avLst/>
          </a:prstGeom>
        </p:spPr>
        <p:txBody>
          <a:bodyPr wrap="none">
            <a:spAutoFit/>
          </a:bodyPr>
          <a:lstStyle/>
          <a:p>
            <a:r>
              <a:rPr lang="fr-FR" sz="1600" b="1" dirty="0">
                <a:solidFill>
                  <a:srgbClr val="C00000"/>
                </a:solidFill>
              </a:rPr>
              <a:t>Manque de communication</a:t>
            </a:r>
          </a:p>
        </p:txBody>
      </p:sp>
    </p:spTree>
    <p:extLst>
      <p:ext uri="{BB962C8B-B14F-4D97-AF65-F5344CB8AC3E}">
        <p14:creationId xmlns:p14="http://schemas.microsoft.com/office/powerpoint/2010/main" val="32234977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Freeform 189"/>
          <p:cNvSpPr/>
          <p:nvPr/>
        </p:nvSpPr>
        <p:spPr>
          <a:xfrm>
            <a:off x="4256690" y="0"/>
            <a:ext cx="7955249" cy="6859690"/>
          </a:xfrm>
          <a:custGeom>
            <a:avLst/>
            <a:gdLst>
              <a:gd name="connsiteX0" fmla="*/ 2483124 w 5460510"/>
              <a:gd name="connsiteY0" fmla="*/ 0 h 5143500"/>
              <a:gd name="connsiteX1" fmla="*/ 3448297 w 5460510"/>
              <a:gd name="connsiteY1" fmla="*/ 0 h 5143500"/>
              <a:gd name="connsiteX2" fmla="*/ 4717679 w 5460510"/>
              <a:gd name="connsiteY2" fmla="*/ 0 h 5143500"/>
              <a:gd name="connsiteX3" fmla="*/ 4741319 w 5460510"/>
              <a:gd name="connsiteY3" fmla="*/ 0 h 5143500"/>
              <a:gd name="connsiteX4" fmla="*/ 5318193 w 5460510"/>
              <a:gd name="connsiteY4" fmla="*/ 0 h 5143500"/>
              <a:gd name="connsiteX5" fmla="*/ 5460510 w 5460510"/>
              <a:gd name="connsiteY5" fmla="*/ 0 h 5143500"/>
              <a:gd name="connsiteX6" fmla="*/ 5460510 w 5460510"/>
              <a:gd name="connsiteY6" fmla="*/ 5143500 h 5143500"/>
              <a:gd name="connsiteX7" fmla="*/ 5318193 w 5460510"/>
              <a:gd name="connsiteY7" fmla="*/ 5143500 h 5143500"/>
              <a:gd name="connsiteX8" fmla="*/ 4741319 w 5460510"/>
              <a:gd name="connsiteY8" fmla="*/ 5143500 h 5143500"/>
              <a:gd name="connsiteX9" fmla="*/ 4717679 w 5460510"/>
              <a:gd name="connsiteY9" fmla="*/ 5143500 h 5143500"/>
              <a:gd name="connsiteX10" fmla="*/ 3448297 w 5460510"/>
              <a:gd name="connsiteY10" fmla="*/ 5143500 h 5143500"/>
              <a:gd name="connsiteX11" fmla="*/ 0 w 546051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0510" h="5143500">
                <a:moveTo>
                  <a:pt x="2483124" y="0"/>
                </a:moveTo>
                <a:lnTo>
                  <a:pt x="3448297" y="0"/>
                </a:lnTo>
                <a:lnTo>
                  <a:pt x="4717679" y="0"/>
                </a:lnTo>
                <a:lnTo>
                  <a:pt x="4741319" y="0"/>
                </a:lnTo>
                <a:lnTo>
                  <a:pt x="5318193" y="0"/>
                </a:lnTo>
                <a:lnTo>
                  <a:pt x="5460510" y="0"/>
                </a:lnTo>
                <a:lnTo>
                  <a:pt x="5460510" y="5143500"/>
                </a:lnTo>
                <a:lnTo>
                  <a:pt x="5318193" y="5143500"/>
                </a:lnTo>
                <a:lnTo>
                  <a:pt x="4741319" y="5143500"/>
                </a:lnTo>
                <a:lnTo>
                  <a:pt x="4717679" y="5143500"/>
                </a:lnTo>
                <a:lnTo>
                  <a:pt x="3448297" y="5143500"/>
                </a:lnTo>
                <a:lnTo>
                  <a:pt x="0" y="5143500"/>
                </a:lnTo>
                <a:close/>
              </a:path>
            </a:pathLst>
          </a:custGeom>
          <a:solidFill>
            <a:srgbClr val="00B0F0">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p>
        </p:txBody>
      </p:sp>
      <p:sp>
        <p:nvSpPr>
          <p:cNvPr id="10" name="TextBox 190"/>
          <p:cNvSpPr txBox="1"/>
          <p:nvPr/>
        </p:nvSpPr>
        <p:spPr>
          <a:xfrm>
            <a:off x="5901470" y="4376891"/>
            <a:ext cx="6186374" cy="1588127"/>
          </a:xfrm>
          <a:prstGeom prst="rect">
            <a:avLst/>
          </a:prstGeom>
          <a:noFill/>
        </p:spPr>
        <p:txBody>
          <a:bodyPr wrap="none" rtlCol="0">
            <a:spAutoFit/>
          </a:bodyPr>
          <a:lstStyle/>
          <a:p>
            <a:pPr algn="r">
              <a:lnSpc>
                <a:spcPct val="90000"/>
              </a:lnSpc>
            </a:pPr>
            <a:r>
              <a:rPr lang="fr-FR" sz="5400" b="1" dirty="0">
                <a:solidFill>
                  <a:schemeClr val="bg1"/>
                </a:solidFill>
                <a:latin typeface="Calibri (Body)"/>
                <a:ea typeface="Century Gothic" charset="0"/>
                <a:cs typeface="Century Gothic" charset="0"/>
              </a:rPr>
              <a:t>solution proposée</a:t>
            </a:r>
            <a:endParaRPr lang="fr-FR" sz="5400" b="1" dirty="0">
              <a:ln w="9525">
                <a:prstDash val="solid"/>
              </a:ln>
              <a:solidFill>
                <a:schemeClr val="bg1"/>
              </a:solidFill>
              <a:effectLst>
                <a:outerShdw blurRad="12700" dist="38100" dir="2700000" algn="tl" rotWithShape="0">
                  <a:schemeClr val="bg1">
                    <a:lumMod val="50000"/>
                  </a:schemeClr>
                </a:outerShdw>
              </a:effectLst>
              <a:latin typeface="Calibri (Body)"/>
            </a:endParaRPr>
          </a:p>
          <a:p>
            <a:pPr lvl="0" algn="r">
              <a:lnSpc>
                <a:spcPct val="90000"/>
              </a:lnSpc>
            </a:pPr>
            <a:endParaRPr lang="en-US" sz="5400" dirty="0">
              <a:solidFill>
                <a:schemeClr val="bg1"/>
              </a:solidFill>
            </a:endParaRPr>
          </a:p>
        </p:txBody>
      </p:sp>
      <p:cxnSp>
        <p:nvCxnSpPr>
          <p:cNvPr id="11" name="Straight Connector 193"/>
          <p:cNvCxnSpPr/>
          <p:nvPr/>
        </p:nvCxnSpPr>
        <p:spPr>
          <a:xfrm>
            <a:off x="5901470" y="4329555"/>
            <a:ext cx="6310469" cy="0"/>
          </a:xfrm>
          <a:prstGeom prst="line">
            <a:avLst/>
          </a:prstGeom>
          <a:ln w="38100" cmpd="sng">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2" name="Straight Connector 192"/>
          <p:cNvCxnSpPr/>
          <p:nvPr/>
        </p:nvCxnSpPr>
        <p:spPr>
          <a:xfrm>
            <a:off x="7977352" y="5494622"/>
            <a:ext cx="4234587" cy="0"/>
          </a:xfrm>
          <a:prstGeom prst="line">
            <a:avLst/>
          </a:prstGeom>
          <a:ln w="38100" cmpd="sng">
            <a:solidFill>
              <a:srgbClr val="FFFF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8919070"/>
      </p:ext>
    </p:extLst>
  </p:cSld>
  <p:clrMapOvr>
    <a:masterClrMapping/>
  </p:clrMapOvr>
</p:sld>
</file>

<file path=ppt/theme/theme1.xml><?xml version="1.0" encoding="utf-8"?>
<a:theme xmlns:a="http://schemas.openxmlformats.org/drawingml/2006/main" name="Thème1">
  <a:themeElements>
    <a:clrScheme name="warnakren">
      <a:dk1>
        <a:sysClr val="windowText" lastClr="000000"/>
      </a:dk1>
      <a:lt1>
        <a:sysClr val="window" lastClr="FFFFFF"/>
      </a:lt1>
      <a:dk2>
        <a:srgbClr val="44546A"/>
      </a:dk2>
      <a:lt2>
        <a:srgbClr val="E7E6E6"/>
      </a:lt2>
      <a:accent1>
        <a:srgbClr val="E9233C"/>
      </a:accent1>
      <a:accent2>
        <a:srgbClr val="F0992F"/>
      </a:accent2>
      <a:accent3>
        <a:srgbClr val="1E3046"/>
      </a:accent3>
      <a:accent4>
        <a:srgbClr val="3392E2"/>
      </a:accent4>
      <a:accent5>
        <a:srgbClr val="83B14C"/>
      </a:accent5>
      <a:accent6>
        <a:srgbClr val="73757B"/>
      </a:accent6>
      <a:hlink>
        <a:srgbClr val="0563C1"/>
      </a:hlink>
      <a:folHlink>
        <a:srgbClr val="954F72"/>
      </a:folHlink>
    </a:clrScheme>
    <a:fontScheme name="Project freelance">
      <a:majorFont>
        <a:latin typeface="Roboto"/>
        <a:ea typeface=""/>
        <a:cs typeface=""/>
      </a:majorFont>
      <a:minorFont>
        <a:latin typeface="Roboto L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Thème1" id="{0E864EE0-0993-4FB4-97AD-CFEDE4FE6B52}" vid="{C1521877-EE16-41F5-901F-ABEEE930B44A}"/>
    </a:ext>
  </a:extLst>
</a:theme>
</file>

<file path=ppt/theme/theme2.xml><?xml version="1.0" encoding="utf-8"?>
<a:theme xmlns:a="http://schemas.openxmlformats.org/drawingml/2006/main" name="Thème Office">
  <a:themeElements>
    <a:clrScheme name="warnakren">
      <a:dk1>
        <a:sysClr val="windowText" lastClr="000000"/>
      </a:dk1>
      <a:lt1>
        <a:sysClr val="window" lastClr="FFFFFF"/>
      </a:lt1>
      <a:dk2>
        <a:srgbClr val="44546A"/>
      </a:dk2>
      <a:lt2>
        <a:srgbClr val="E7E6E6"/>
      </a:lt2>
      <a:accent1>
        <a:srgbClr val="E9233C"/>
      </a:accent1>
      <a:accent2>
        <a:srgbClr val="F0992F"/>
      </a:accent2>
      <a:accent3>
        <a:srgbClr val="1E3046"/>
      </a:accent3>
      <a:accent4>
        <a:srgbClr val="3392E2"/>
      </a:accent4>
      <a:accent5>
        <a:srgbClr val="83B14C"/>
      </a:accent5>
      <a:accent6>
        <a:srgbClr val="73757B"/>
      </a:accent6>
      <a:hlink>
        <a:srgbClr val="0563C1"/>
      </a:hlink>
      <a:folHlink>
        <a:srgbClr val="954F72"/>
      </a:folHlink>
    </a:clrScheme>
    <a:fontScheme name="Project freelance">
      <a:majorFont>
        <a:latin typeface="Roboto"/>
        <a:ea typeface=""/>
        <a:cs typeface=""/>
      </a:majorFont>
      <a:minorFont>
        <a:latin typeface="Roboto L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WITHOUT_BAR_ANIMATION">
  <a:themeElements>
    <a:clrScheme name="warnakren">
      <a:dk1>
        <a:sysClr val="windowText" lastClr="000000"/>
      </a:dk1>
      <a:lt1>
        <a:sysClr val="window" lastClr="FFFFFF"/>
      </a:lt1>
      <a:dk2>
        <a:srgbClr val="44546A"/>
      </a:dk2>
      <a:lt2>
        <a:srgbClr val="E7E6E6"/>
      </a:lt2>
      <a:accent1>
        <a:srgbClr val="E9233C"/>
      </a:accent1>
      <a:accent2>
        <a:srgbClr val="F0992F"/>
      </a:accent2>
      <a:accent3>
        <a:srgbClr val="1E3046"/>
      </a:accent3>
      <a:accent4>
        <a:srgbClr val="3392E2"/>
      </a:accent4>
      <a:accent5>
        <a:srgbClr val="83B14C"/>
      </a:accent5>
      <a:accent6>
        <a:srgbClr val="73757B"/>
      </a:accent6>
      <a:hlink>
        <a:srgbClr val="0563C1"/>
      </a:hlink>
      <a:folHlink>
        <a:srgbClr val="954F72"/>
      </a:folHlink>
    </a:clrScheme>
    <a:fontScheme name="Project freelance">
      <a:majorFont>
        <a:latin typeface="Roboto"/>
        <a:ea typeface=""/>
        <a:cs typeface=""/>
      </a:majorFont>
      <a:minorFont>
        <a:latin typeface="Roboto L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Conception personnalisé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Thème1</Template>
  <TotalTime>819</TotalTime>
  <Words>779</Words>
  <Application>Microsoft Office PowerPoint</Application>
  <PresentationFormat>Personnalisé</PresentationFormat>
  <Paragraphs>158</Paragraphs>
  <Slides>32</Slides>
  <Notes>11</Notes>
  <HiddenSlides>0</HiddenSlides>
  <MMClips>0</MMClips>
  <ScaleCrop>false</ScaleCrop>
  <HeadingPairs>
    <vt:vector size="4" baseType="variant">
      <vt:variant>
        <vt:lpstr>Thème</vt:lpstr>
      </vt:variant>
      <vt:variant>
        <vt:i4>4</vt:i4>
      </vt:variant>
      <vt:variant>
        <vt:lpstr>Titres des diapositives</vt:lpstr>
      </vt:variant>
      <vt:variant>
        <vt:i4>32</vt:i4>
      </vt:variant>
    </vt:vector>
  </HeadingPairs>
  <TitlesOfParts>
    <vt:vector size="36" baseType="lpstr">
      <vt:lpstr>Thème1</vt:lpstr>
      <vt:lpstr>Thème Office</vt:lpstr>
      <vt:lpstr>WITHOUT_BAR_ANIMATION</vt:lpstr>
      <vt:lpstr>Conception personnalisée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med ali</dc:creator>
  <cp:lastModifiedBy>anis</cp:lastModifiedBy>
  <cp:revision>70</cp:revision>
  <dcterms:created xsi:type="dcterms:W3CDTF">2019-06-10T09:06:05Z</dcterms:created>
  <dcterms:modified xsi:type="dcterms:W3CDTF">2019-06-13T11:18:57Z</dcterms:modified>
</cp:coreProperties>
</file>